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9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64" r:id="rId13"/>
    <p:sldId id="263" r:id="rId14"/>
    <p:sldId id="274" r:id="rId15"/>
    <p:sldId id="273" r:id="rId16"/>
    <p:sldId id="275" r:id="rId17"/>
    <p:sldId id="261" r:id="rId18"/>
    <p:sldId id="262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FRUAJ+EBGaramond-Medium" panose="020B0604020202020204" charset="0"/>
      <p:regular r:id="rId24"/>
    </p:embeddedFont>
    <p:embeddedFont>
      <p:font typeface="CHCNIJ+PublicSans-Bold" panose="020B0604020202020204"/>
      <p:regular r:id="rId25"/>
    </p:embeddedFont>
    <p:embeddedFont>
      <p:font typeface="KQGMTU+Arial-BoldMT" panose="020B0604020202020204" charset="0"/>
      <p:regular r:id="rId26"/>
    </p:embeddedFont>
    <p:embeddedFont>
      <p:font typeface="PVLNNE+ArialMT" panose="020B0604020202020204" charset="0"/>
      <p:regular r:id="rId27"/>
    </p:embeddedFont>
    <p:embeddedFont>
      <p:font typeface="SLFRMA+PublicSans-BoldItalic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HCNIJ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latin typeface="+mj-lt"/>
                <a:cs typeface="CHCNIJ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App Component (App.js):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1200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App.js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Header from './components/Header/Header';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RestaurantList</a:t>
            </a:r>
            <a:r>
              <a:rPr lang="en-IN" sz="1200" dirty="0"/>
              <a:t> from './components/</a:t>
            </a:r>
            <a:r>
              <a:rPr lang="en-IN" sz="1200" dirty="0" err="1"/>
              <a:t>RestaurantList</a:t>
            </a:r>
            <a:r>
              <a:rPr lang="en-IN" sz="1200" dirty="0"/>
              <a:t>/</a:t>
            </a:r>
            <a:r>
              <a:rPr lang="en-IN" sz="1200" dirty="0" err="1"/>
              <a:t>RestaurantList</a:t>
            </a:r>
            <a:r>
              <a:rPr lang="en-IN" sz="1200" dirty="0"/>
              <a:t>';</a:t>
            </a:r>
          </a:p>
          <a:p>
            <a:r>
              <a:rPr lang="en-IN" sz="1200" dirty="0"/>
              <a:t>import Cart from './components/Cart/Cart';</a:t>
            </a:r>
          </a:p>
          <a:p>
            <a:r>
              <a:rPr lang="en-IN" sz="1200" dirty="0"/>
              <a:t>import Footer from './components/Footer/Footer';</a:t>
            </a:r>
          </a:p>
          <a:p>
            <a:endParaRPr lang="en-IN" sz="1200" dirty="0"/>
          </a:p>
          <a:p>
            <a:r>
              <a:rPr lang="en-IN" sz="1200" dirty="0"/>
              <a:t>function App()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 </a:t>
            </a:r>
            <a:r>
              <a:rPr lang="en-IN" sz="1200" dirty="0" err="1"/>
              <a:t>className</a:t>
            </a:r>
            <a:r>
              <a:rPr lang="en-IN" sz="1200" dirty="0"/>
              <a:t>="App"&gt;</a:t>
            </a:r>
          </a:p>
          <a:p>
            <a:r>
              <a:rPr lang="en-IN" sz="1200" dirty="0"/>
              <a:t>      &lt;Header /&gt;</a:t>
            </a:r>
          </a:p>
          <a:p>
            <a:r>
              <a:rPr lang="en-IN" sz="1200" dirty="0"/>
              <a:t>      &lt;div </a:t>
            </a:r>
            <a:r>
              <a:rPr lang="en-IN" sz="1200" dirty="0" err="1"/>
              <a:t>className</a:t>
            </a:r>
            <a:r>
              <a:rPr lang="en-IN" sz="1200" dirty="0"/>
              <a:t>="main-content"&gt;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RestaurantList</a:t>
            </a:r>
            <a:r>
              <a:rPr lang="en-IN" sz="1200" dirty="0"/>
              <a:t> /&gt;</a:t>
            </a:r>
          </a:p>
          <a:p>
            <a:r>
              <a:rPr lang="en-IN" sz="1200" dirty="0"/>
              <a:t>        &lt;Cart /&gt;</a:t>
            </a:r>
          </a:p>
          <a:p>
            <a:r>
              <a:rPr lang="en-IN" sz="1200" dirty="0"/>
              <a:t>      &lt;/div&gt;</a:t>
            </a:r>
          </a:p>
          <a:p>
            <a:r>
              <a:rPr lang="en-IN" sz="1200" dirty="0"/>
              <a:t>      &lt;Footer /&gt;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r>
              <a:rPr lang="en-IN" sz="1200" dirty="0"/>
              <a:t>export default App;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1259632" y="411510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Integrate the API’s to front end to ensure the dynamic feature of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 integrate APIs into our React frontend, you can use the fetch function or a library like </a:t>
            </a:r>
            <a:r>
              <a:rPr lang="en-GB" sz="1200" dirty="0" err="1"/>
              <a:t>Axios</a:t>
            </a:r>
            <a:r>
              <a:rPr lang="en-GB" sz="1200" dirty="0"/>
              <a:t>. Below, I'll show you how to modify the components to fetch data from your API endpoints, handle errors, and render the output.</a:t>
            </a:r>
          </a:p>
          <a:p>
            <a:endParaRPr lang="en-GB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 API URLs: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200" dirty="0"/>
              <a:t>In our withDataFetching.js file, update the URLs to point to your server's base URL:</a:t>
            </a:r>
          </a:p>
          <a:p>
            <a:endParaRPr lang="en-GB" sz="1200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// Update the base URL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baseURL</a:t>
            </a:r>
            <a:r>
              <a:rPr lang="en-IN" sz="1200" dirty="0"/>
              <a:t> = 'https://api.yourserver.com';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endpoint)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434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496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F22BF-C9C8-1BD9-752B-0D6A42D8B1C3}"/>
              </a:ext>
            </a:extLst>
          </p:cNvPr>
          <p:cNvSpPr txBox="1"/>
          <p:nvPr/>
        </p:nvSpPr>
        <p:spPr>
          <a:xfrm>
            <a:off x="1259632" y="401925"/>
            <a:ext cx="48965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fetch(`${</a:t>
            </a:r>
            <a:r>
              <a:rPr lang="en-IN" sz="1200" dirty="0" err="1"/>
              <a:t>baseURL</a:t>
            </a:r>
            <a:r>
              <a:rPr lang="en-IN" sz="1200" dirty="0"/>
              <a:t>}/${endpoint}`);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[endpoint]);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754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971600" y="411510"/>
            <a:ext cx="5112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API Calls in Components:</a:t>
            </a:r>
          </a:p>
          <a:p>
            <a:r>
              <a:rPr lang="en-GB" sz="1200" dirty="0"/>
              <a:t>Update RestaurantList.js and Cart.js to use the appropriate API endpoints:</a:t>
            </a:r>
          </a:p>
          <a:p>
            <a:endParaRPr lang="en-IN" sz="1200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 }; 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'restaurants');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016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9692-8AA9-2CFD-4DCD-0142E49E2662}"/>
              </a:ext>
            </a:extLst>
          </p:cNvPr>
          <p:cNvSpPr txBox="1"/>
          <p:nvPr/>
        </p:nvSpPr>
        <p:spPr>
          <a:xfrm>
            <a:off x="1043608" y="339502"/>
            <a:ext cx="4752528" cy="466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'cart');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601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Handling Errors:</a:t>
            </a:r>
          </a:p>
          <a:p>
            <a:r>
              <a:rPr lang="en-GB" sz="1200" dirty="0"/>
              <a:t>In the examples above, errors are handled by displaying an error message. You can customize the error handling based on your needs.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Secure Content of Post APIs:</a:t>
            </a:r>
          </a:p>
          <a:p>
            <a:r>
              <a:rPr lang="en-GB" sz="1200" dirty="0"/>
              <a:t>If you have POST APIs that require authentication or authorization, you may need to include authentication tokens in your requests. For example, using the fetch API: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postData</a:t>
            </a:r>
            <a:r>
              <a:rPr lang="en-IN" sz="1200" dirty="0"/>
              <a:t> = async (</a:t>
            </a:r>
            <a:r>
              <a:rPr lang="en-IN" sz="1200" dirty="0" err="1"/>
              <a:t>url</a:t>
            </a:r>
            <a:r>
              <a:rPr lang="en-IN" sz="1200" dirty="0"/>
              <a:t>, data) =&gt;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token = '</a:t>
            </a:r>
            <a:r>
              <a:rPr lang="en-IN" sz="1200" dirty="0" err="1"/>
              <a:t>your_auth_token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url</a:t>
            </a:r>
            <a:r>
              <a:rPr lang="en-IN" sz="1200" dirty="0"/>
              <a:t>, {</a:t>
            </a:r>
          </a:p>
          <a:p>
            <a:r>
              <a:rPr lang="en-IN" sz="1200" dirty="0"/>
              <a:t>    method: 'POST',</a:t>
            </a:r>
          </a:p>
          <a:p>
            <a:r>
              <a:rPr lang="en-IN" sz="1200" dirty="0"/>
              <a:t>    headers: {</a:t>
            </a:r>
          </a:p>
          <a:p>
            <a:r>
              <a:rPr lang="en-IN" sz="1200" dirty="0"/>
              <a:t>      'Content-Type': 'application/</a:t>
            </a:r>
            <a:r>
              <a:rPr lang="en-IN" sz="1200" dirty="0" err="1"/>
              <a:t>json</a:t>
            </a:r>
            <a:r>
              <a:rPr lang="en-IN" sz="1200" dirty="0"/>
              <a:t>',</a:t>
            </a:r>
          </a:p>
          <a:p>
            <a:r>
              <a:rPr lang="en-IN" sz="1200" dirty="0"/>
              <a:t>      'Authorization': `Bearer ${token}`,</a:t>
            </a:r>
          </a:p>
          <a:p>
            <a:r>
              <a:rPr lang="en-IN" sz="1200" dirty="0"/>
              <a:t>    },</a:t>
            </a:r>
          </a:p>
          <a:p>
            <a:r>
              <a:rPr lang="en-IN" sz="1200" dirty="0"/>
              <a:t>    body: </a:t>
            </a:r>
            <a:r>
              <a:rPr lang="en-IN" sz="1200" dirty="0" err="1"/>
              <a:t>JSON.stringify</a:t>
            </a:r>
            <a:r>
              <a:rPr lang="en-IN" sz="1200" dirty="0"/>
              <a:t>(data),</a:t>
            </a:r>
          </a:p>
          <a:p>
            <a:r>
              <a:rPr lang="en-IN" sz="1200" dirty="0"/>
              <a:t>  });</a:t>
            </a:r>
          </a:p>
          <a:p>
            <a:endParaRPr lang="en-IN" sz="1200" dirty="0"/>
          </a:p>
          <a:p>
            <a:r>
              <a:rPr lang="en-IN" sz="1200" dirty="0"/>
              <a:t>  return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981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1E9E8-F382-1E5A-459F-64187D10893E}"/>
              </a:ext>
            </a:extLst>
          </p:cNvPr>
          <p:cNvSpPr txBox="1"/>
          <p:nvPr/>
        </p:nvSpPr>
        <p:spPr>
          <a:xfrm>
            <a:off x="1115616" y="411510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Example usage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dataToPost</a:t>
            </a:r>
            <a:r>
              <a:rPr lang="en-IN" sz="1200" dirty="0"/>
              <a:t> = { /* your data */ };</a:t>
            </a:r>
          </a:p>
          <a:p>
            <a:r>
              <a:rPr lang="en-IN" sz="1200" dirty="0" err="1"/>
              <a:t>postData</a:t>
            </a:r>
            <a:r>
              <a:rPr lang="en-IN" sz="1200" dirty="0"/>
              <a:t>(`${</a:t>
            </a:r>
            <a:r>
              <a:rPr lang="en-IN" sz="1200" dirty="0" err="1"/>
              <a:t>baseURL</a:t>
            </a:r>
            <a:r>
              <a:rPr lang="en-IN" sz="1200" dirty="0"/>
              <a:t>}/your-post-endpoint`, </a:t>
            </a:r>
            <a:r>
              <a:rPr lang="en-IN" sz="1200" dirty="0" err="1"/>
              <a:t>dataToPost</a:t>
            </a:r>
            <a:r>
              <a:rPr lang="en-IN" sz="1200" dirty="0"/>
              <a:t>)</a:t>
            </a:r>
          </a:p>
          <a:p>
            <a:r>
              <a:rPr lang="en-IN" sz="1200" dirty="0"/>
              <a:t>  .then(response =&gt; console.log(response))</a:t>
            </a:r>
          </a:p>
          <a:p>
            <a:r>
              <a:rPr lang="en-IN" sz="1200" dirty="0"/>
              <a:t>  .catch(error =&gt; </a:t>
            </a:r>
            <a:r>
              <a:rPr lang="en-IN" sz="1200" dirty="0" err="1"/>
              <a:t>console.error</a:t>
            </a:r>
            <a:r>
              <a:rPr lang="en-IN" sz="1200" dirty="0"/>
              <a:t>(error));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1649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RMKPBC+PublicSans-BoldItalic"/>
              </a:rPr>
              <a:t>https://github.com/infoankitsah/NM-DSCET-GROUP-13.git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51716"/>
              </p:ext>
            </p:extLst>
          </p:nvPr>
        </p:nvGraphicFramePr>
        <p:xfrm>
          <a:off x="107504" y="2355726"/>
          <a:ext cx="4536504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3935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E6D887F71A52AE9832546809975A4BD1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55AEB6D0A4A8D92BF9842BF063B44D17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Ankit Kumar Sah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467060B2BCAFCB5BB71406FFA8A31AE3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Abhishek Kumar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776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2EDDCE680CC2A8AA5894DB26C584D030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Raja Babu Das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13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08C5-7100-F2B7-8EEC-024B9DD0FEB0}"/>
              </a:ext>
            </a:extLst>
          </p:cNvPr>
          <p:cNvSpPr txBox="1"/>
          <p:nvPr/>
        </p:nvSpPr>
        <p:spPr>
          <a:xfrm>
            <a:off x="2483768" y="411510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Create UI and implement using 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843558"/>
            <a:ext cx="6264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Folder Structure:</a:t>
            </a:r>
          </a:p>
          <a:p>
            <a:endParaRPr lang="en-IN" dirty="0"/>
          </a:p>
          <a:p>
            <a:r>
              <a:rPr lang="en-IN" sz="1200" dirty="0" err="1"/>
              <a:t>src</a:t>
            </a:r>
            <a:endParaRPr lang="en-IN" sz="1200" dirty="0"/>
          </a:p>
          <a:p>
            <a:r>
              <a:rPr lang="en-IN" sz="1200" dirty="0"/>
              <a:t>|-- components</a:t>
            </a:r>
          </a:p>
          <a:p>
            <a:r>
              <a:rPr lang="en-IN" sz="1200" dirty="0"/>
              <a:t>|   |-- Header</a:t>
            </a:r>
          </a:p>
          <a:p>
            <a:r>
              <a:rPr lang="en-IN" sz="1200" dirty="0"/>
              <a:t>|   |   |-- Header.js</a:t>
            </a:r>
          </a:p>
          <a:p>
            <a:r>
              <a:rPr lang="en-IN" sz="1200" dirty="0"/>
              <a:t>|   |-- </a:t>
            </a:r>
            <a:r>
              <a:rPr lang="en-IN" sz="1200" dirty="0" err="1"/>
              <a:t>RestaurantList</a:t>
            </a:r>
            <a:endParaRPr lang="en-IN" sz="1200" dirty="0"/>
          </a:p>
          <a:p>
            <a:r>
              <a:rPr lang="en-IN" sz="1200" dirty="0"/>
              <a:t>|   |   |-- RestaurantList.js</a:t>
            </a:r>
          </a:p>
          <a:p>
            <a:r>
              <a:rPr lang="en-IN" sz="1200" dirty="0"/>
              <a:t>|   |-- Cart</a:t>
            </a:r>
          </a:p>
          <a:p>
            <a:r>
              <a:rPr lang="en-IN" sz="1200" dirty="0"/>
              <a:t>|   |   |-- Cart.js</a:t>
            </a:r>
          </a:p>
          <a:p>
            <a:r>
              <a:rPr lang="en-IN" sz="1200" dirty="0"/>
              <a:t>|   |-- Footer</a:t>
            </a:r>
          </a:p>
          <a:p>
            <a:r>
              <a:rPr lang="en-IN" sz="1200" dirty="0"/>
              <a:t>|   |   |-- Footer.js</a:t>
            </a:r>
          </a:p>
          <a:p>
            <a:r>
              <a:rPr lang="en-IN" sz="1200" dirty="0"/>
              <a:t>|-- </a:t>
            </a:r>
            <a:r>
              <a:rPr lang="en-IN" sz="1200" dirty="0" err="1"/>
              <a:t>higherOrderComponents</a:t>
            </a:r>
            <a:endParaRPr lang="en-IN" sz="1200" dirty="0"/>
          </a:p>
          <a:p>
            <a:r>
              <a:rPr lang="en-IN" sz="1200" dirty="0"/>
              <a:t>|   |-- withDataFetching.js</a:t>
            </a:r>
          </a:p>
          <a:p>
            <a:r>
              <a:rPr lang="en-IN" sz="1200" dirty="0"/>
              <a:t>|-- App.js</a:t>
            </a:r>
          </a:p>
          <a:p>
            <a:r>
              <a:rPr lang="en-IN" sz="1200" dirty="0"/>
              <a:t>|-- index.js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Söhne"/>
              </a:rPr>
              <a:t>Component Definitions: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Header Component (Header.js):</a:t>
            </a:r>
          </a:p>
          <a:p>
            <a:endParaRPr lang="en-IN" b="1" dirty="0">
              <a:latin typeface="Söhne"/>
            </a:endParaRPr>
          </a:p>
          <a:p>
            <a:r>
              <a:rPr lang="en-GB" b="1" dirty="0"/>
              <a:t>// </a:t>
            </a:r>
            <a:r>
              <a:rPr lang="en-GB" sz="1400" b="1" dirty="0"/>
              <a:t>components/Header/Header.js</a:t>
            </a:r>
          </a:p>
          <a:p>
            <a:endParaRPr lang="en-GB" sz="1400" b="1" dirty="0"/>
          </a:p>
          <a:p>
            <a:r>
              <a:rPr lang="en-GB" sz="1400" dirty="0"/>
              <a:t>import React from 'react';</a:t>
            </a:r>
          </a:p>
          <a:p>
            <a:endParaRPr lang="en-GB" sz="1400" dirty="0"/>
          </a:p>
          <a:p>
            <a:r>
              <a:rPr lang="en-GB" sz="1400" dirty="0" err="1"/>
              <a:t>const</a:t>
            </a:r>
            <a:r>
              <a:rPr lang="en-GB" sz="1400" dirty="0"/>
              <a:t> Header = () =&gt; {</a:t>
            </a:r>
          </a:p>
          <a:p>
            <a:r>
              <a:rPr lang="en-GB" sz="1400" dirty="0"/>
              <a:t>  return (</a:t>
            </a:r>
          </a:p>
          <a:p>
            <a:r>
              <a:rPr lang="en-GB" sz="1400" dirty="0"/>
              <a:t>    &lt;header&gt;</a:t>
            </a:r>
          </a:p>
          <a:p>
            <a:r>
              <a:rPr lang="en-GB" sz="1400" dirty="0"/>
              <a:t>      &lt;h1&gt;Food Delivery App&lt;/h1&gt;</a:t>
            </a:r>
          </a:p>
          <a:p>
            <a:r>
              <a:rPr lang="en-GB" sz="1400" dirty="0"/>
              <a:t>    &lt;/header&gt;</a:t>
            </a:r>
          </a:p>
          <a:p>
            <a:r>
              <a:rPr lang="en-GB" sz="1400" dirty="0"/>
              <a:t>  );</a:t>
            </a:r>
          </a:p>
          <a:p>
            <a:r>
              <a:rPr lang="en-GB" sz="1400" dirty="0"/>
              <a:t>};</a:t>
            </a:r>
          </a:p>
          <a:p>
            <a:r>
              <a:rPr lang="en-GB" sz="1400" dirty="0"/>
              <a:t>export default Header;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11510"/>
            <a:ext cx="62646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RestaurantList</a:t>
            </a: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 Component (RestaurantList.js):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r>
              <a:rPr lang="en-IN" sz="1200" b="1" dirty="0"/>
              <a:t>// components/</a:t>
            </a:r>
            <a:r>
              <a:rPr lang="en-IN" sz="1200" b="1" dirty="0" err="1"/>
              <a:t>RestaurantList</a:t>
            </a:r>
            <a:r>
              <a:rPr lang="en-IN" sz="1200" b="1" dirty="0"/>
              <a:t>/RestaurantList.js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RestaurantList</a:t>
            </a:r>
            <a:r>
              <a:rPr lang="en-IN" sz="1200" dirty="0"/>
              <a:t>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&lt;h2&gt;Restaurants&lt;/h2&gt;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((restaurant) =&gt; (</a:t>
            </a:r>
          </a:p>
          <a:p>
            <a:r>
              <a:rPr lang="en-IN" sz="1200" dirty="0"/>
              <a:t>            &lt;li key={restaurant.id}&gt;{restaurant.name}&lt;/li&gt;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</a:t>
            </a:r>
            <a:r>
              <a:rPr lang="en-IN" sz="1200" dirty="0" err="1"/>
              <a:t>RestaurantList</a:t>
            </a:r>
            <a:r>
              <a:rPr lang="en-IN" sz="1200" dirty="0"/>
              <a:t>, 'https://api.example.com/restaurants');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36562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483518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Cart Component (Cart.js):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r>
              <a:rPr lang="en-IN" sz="1200" b="1" dirty="0"/>
              <a:t>// components/Cart/Cart.js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withDataFetching</a:t>
            </a:r>
            <a:r>
              <a:rPr lang="en-IN" sz="1200" dirty="0"/>
              <a:t> from '../</a:t>
            </a:r>
            <a:r>
              <a:rPr lang="en-IN" sz="1200" dirty="0" err="1"/>
              <a:t>higherOrderComponents</a:t>
            </a:r>
            <a:r>
              <a:rPr lang="en-IN" sz="1200" dirty="0"/>
              <a:t>/</a:t>
            </a:r>
            <a:r>
              <a:rPr lang="en-IN" sz="1200" dirty="0" err="1"/>
              <a:t>withDataFetching</a:t>
            </a:r>
            <a:r>
              <a:rPr lang="en-IN" sz="1200" dirty="0"/>
              <a:t>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Cart = ({ data, loading, error })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&lt;div&gt;</a:t>
            </a:r>
          </a:p>
          <a:p>
            <a:r>
              <a:rPr lang="en-IN" sz="1200" dirty="0"/>
              <a:t>      &lt;h2&gt;Shopping Cart&lt;/h2&gt;</a:t>
            </a:r>
          </a:p>
          <a:p>
            <a:r>
              <a:rPr lang="en-IN" sz="1200" dirty="0"/>
              <a:t>      {loading &amp;&amp; &lt;p&gt;Loading...&lt;/p&gt;}</a:t>
            </a:r>
          </a:p>
          <a:p>
            <a:r>
              <a:rPr lang="en-IN" sz="1200" dirty="0"/>
              <a:t>      {error &amp;&amp; &lt;p&gt;Error fetching data&lt;/p&gt;}</a:t>
            </a:r>
          </a:p>
          <a:p>
            <a:r>
              <a:rPr lang="en-IN" sz="1200" dirty="0"/>
              <a:t>      {data &amp;&amp; (</a:t>
            </a:r>
          </a:p>
          <a:p>
            <a:r>
              <a:rPr lang="en-IN" sz="1200" dirty="0"/>
              <a:t>  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  {</a:t>
            </a:r>
            <a:r>
              <a:rPr lang="en-IN" sz="1200" dirty="0" err="1"/>
              <a:t>data.map</a:t>
            </a:r>
            <a:r>
              <a:rPr lang="en-IN" sz="1200" dirty="0"/>
              <a:t>((item) =&gt; (</a:t>
            </a:r>
          </a:p>
          <a:p>
            <a:r>
              <a:rPr lang="en-IN" sz="1200" dirty="0"/>
              <a:t>            &lt;li key={item.id}&gt;{item.name}&lt;/li&gt;</a:t>
            </a:r>
          </a:p>
          <a:p>
            <a:r>
              <a:rPr lang="en-IN" sz="1200" dirty="0"/>
              <a:t>          ))}</a:t>
            </a:r>
          </a:p>
          <a:p>
            <a:r>
              <a:rPr lang="en-IN" sz="1200" dirty="0"/>
              <a:t>  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)}</a:t>
            </a:r>
          </a:p>
          <a:p>
            <a:r>
              <a:rPr lang="en-IN" sz="1200" dirty="0"/>
              <a:t>    &lt;/div&gt;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(Cart, 'https://api.example.com/cart');</a:t>
            </a:r>
          </a:p>
        </p:txBody>
      </p:sp>
    </p:spTree>
    <p:extLst>
      <p:ext uri="{BB962C8B-B14F-4D97-AF65-F5344CB8AC3E}">
        <p14:creationId xmlns:p14="http://schemas.microsoft.com/office/powerpoint/2010/main" val="38087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Footer Component (Footer.js):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components/Footer/Footer.js</a:t>
            </a:r>
          </a:p>
          <a:p>
            <a:endParaRPr lang="en-IN" sz="1200" b="1" dirty="0"/>
          </a:p>
          <a:p>
            <a:r>
              <a:rPr lang="en-IN" sz="1200" dirty="0"/>
              <a:t>import React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Footer = () =&gt; {</a:t>
            </a:r>
          </a:p>
          <a:p>
            <a:r>
              <a:rPr lang="en-IN" sz="1200" dirty="0"/>
              <a:t>  return (</a:t>
            </a:r>
          </a:p>
          <a:p>
            <a:r>
              <a:rPr lang="en-IN" sz="1200" dirty="0"/>
              <a:t>    &lt;footer&gt;</a:t>
            </a:r>
          </a:p>
          <a:p>
            <a:r>
              <a:rPr lang="en-IN" sz="1200" dirty="0"/>
              <a:t>      &lt;p&gt;&amp;copy; 2023 Food Delivery App&lt;/p&gt;</a:t>
            </a:r>
          </a:p>
          <a:p>
            <a:r>
              <a:rPr lang="en-IN" sz="1200" dirty="0"/>
              <a:t>    &lt;/footer&gt;</a:t>
            </a:r>
          </a:p>
          <a:p>
            <a:r>
              <a:rPr lang="en-IN" sz="1200" dirty="0"/>
              <a:t>  );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Footer;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77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Higher Order Component (withDataFetching.js):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sz="1200" b="1" dirty="0"/>
              <a:t>// </a:t>
            </a:r>
            <a:r>
              <a:rPr lang="en-IN" sz="1200" b="1" dirty="0" err="1"/>
              <a:t>higherOrderComponents</a:t>
            </a:r>
            <a:r>
              <a:rPr lang="en-IN" sz="1200" b="1" dirty="0"/>
              <a:t>/withDataFetching.js</a:t>
            </a:r>
          </a:p>
          <a:p>
            <a:endParaRPr lang="en-IN" sz="1200" b="1" dirty="0"/>
          </a:p>
          <a:p>
            <a:r>
              <a:rPr lang="en-IN" sz="1200" dirty="0"/>
              <a:t>import React, { </a:t>
            </a:r>
            <a:r>
              <a:rPr lang="en-IN" sz="1200" dirty="0" err="1"/>
              <a:t>useState</a:t>
            </a:r>
            <a:r>
              <a:rPr lang="en-IN" sz="1200" dirty="0"/>
              <a:t>, </a:t>
            </a:r>
            <a:r>
              <a:rPr lang="en-IN" sz="1200" dirty="0" err="1"/>
              <a:t>useEffect</a:t>
            </a:r>
            <a:r>
              <a:rPr lang="en-IN" sz="1200" dirty="0"/>
              <a:t> } from 'react';</a:t>
            </a:r>
          </a:p>
          <a:p>
            <a:endParaRPr lang="en-IN" sz="1200" dirty="0"/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withDataFetching</a:t>
            </a:r>
            <a:r>
              <a:rPr lang="en-IN" sz="1200" dirty="0"/>
              <a:t> = (</a:t>
            </a:r>
            <a:r>
              <a:rPr lang="en-IN" sz="1200" dirty="0" err="1"/>
              <a:t>WrappedComponent</a:t>
            </a:r>
            <a:r>
              <a:rPr lang="en-IN" sz="1200" dirty="0"/>
              <a:t>, </a:t>
            </a:r>
            <a:r>
              <a:rPr lang="en-IN" sz="1200" dirty="0" err="1"/>
              <a:t>dataSource</a:t>
            </a:r>
            <a:r>
              <a:rPr lang="en-IN" sz="1200" dirty="0"/>
              <a:t>) =&gt; {</a:t>
            </a:r>
          </a:p>
          <a:p>
            <a:r>
              <a:rPr lang="en-IN" sz="1200" dirty="0"/>
              <a:t>  return ()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[data, </a:t>
            </a:r>
            <a:r>
              <a:rPr lang="en-IN" sz="1200" dirty="0" err="1"/>
              <a:t>setData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([]);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[loading, </a:t>
            </a:r>
            <a:r>
              <a:rPr lang="en-IN" sz="1200" dirty="0" err="1"/>
              <a:t>setLoading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(true);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[error, </a:t>
            </a:r>
            <a:r>
              <a:rPr lang="en-IN" sz="1200" dirty="0" err="1"/>
              <a:t>setError</a:t>
            </a:r>
            <a:r>
              <a:rPr lang="en-IN" sz="1200" dirty="0"/>
              <a:t>] = </a:t>
            </a:r>
            <a:r>
              <a:rPr lang="en-IN" sz="1200" dirty="0" err="1"/>
              <a:t>useState</a:t>
            </a:r>
            <a:r>
              <a:rPr lang="en-IN" sz="1200" dirty="0"/>
              <a:t>('');</a:t>
            </a:r>
          </a:p>
          <a:p>
            <a:endParaRPr lang="en-IN" sz="1200" dirty="0"/>
          </a:p>
          <a:p>
            <a:r>
              <a:rPr lang="en-IN" sz="1200" dirty="0"/>
              <a:t>    </a:t>
            </a:r>
            <a:r>
              <a:rPr lang="en-IN" sz="1200" dirty="0" err="1"/>
              <a:t>useEffect</a:t>
            </a:r>
            <a:r>
              <a:rPr lang="en-IN" sz="1200" dirty="0"/>
              <a:t>(() =&gt; {</a:t>
            </a:r>
          </a:p>
          <a:p>
            <a:r>
              <a:rPr lang="en-IN" sz="1200" dirty="0"/>
              <a:t>  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fetchData</a:t>
            </a:r>
            <a:r>
              <a:rPr lang="en-IN" sz="1200" dirty="0"/>
              <a:t> = async () =&gt; {</a:t>
            </a:r>
          </a:p>
          <a:p>
            <a:r>
              <a:rPr lang="en-IN" sz="1200" dirty="0"/>
              <a:t>        try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response = await fetch(</a:t>
            </a:r>
            <a:r>
              <a:rPr lang="en-IN" sz="1200" dirty="0" err="1"/>
              <a:t>dataSource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const</a:t>
            </a:r>
            <a:r>
              <a:rPr lang="en-IN" sz="1200" dirty="0"/>
              <a:t> result = await </a:t>
            </a:r>
            <a:r>
              <a:rPr lang="en-IN" sz="1200" dirty="0" err="1"/>
              <a:t>response.json</a:t>
            </a:r>
            <a:r>
              <a:rPr lang="en-IN" sz="1200" dirty="0"/>
              <a:t>();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setData</a:t>
            </a:r>
            <a:r>
              <a:rPr lang="en-IN" sz="1200" dirty="0"/>
              <a:t>(result);</a:t>
            </a:r>
          </a:p>
          <a:p>
            <a:r>
              <a:rPr lang="en-IN" sz="1200" dirty="0"/>
              <a:t>        } catch (error)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setError</a:t>
            </a:r>
            <a:r>
              <a:rPr lang="en-IN" sz="1200" dirty="0"/>
              <a:t>('Error fetching data');</a:t>
            </a:r>
          </a:p>
          <a:p>
            <a:r>
              <a:rPr lang="en-IN" sz="1200" dirty="0"/>
              <a:t>        } finally {</a:t>
            </a:r>
          </a:p>
          <a:p>
            <a:r>
              <a:rPr lang="en-IN" sz="1200" dirty="0"/>
              <a:t>          </a:t>
            </a:r>
            <a:r>
              <a:rPr lang="en-IN" sz="1200" dirty="0" err="1"/>
              <a:t>setLoading</a:t>
            </a:r>
            <a:r>
              <a:rPr lang="en-IN" sz="1200" dirty="0"/>
              <a:t>(false);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323761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347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12B-D69F-3881-34DF-9237BAFA9809}"/>
              </a:ext>
            </a:extLst>
          </p:cNvPr>
          <p:cNvSpPr txBox="1"/>
          <p:nvPr/>
        </p:nvSpPr>
        <p:spPr>
          <a:xfrm>
            <a:off x="899592" y="555526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      </a:t>
            </a:r>
            <a:r>
              <a:rPr lang="en-IN" sz="1200" dirty="0" err="1"/>
              <a:t>fetchData</a:t>
            </a:r>
            <a:r>
              <a:rPr lang="en-IN" sz="1200" dirty="0"/>
              <a:t>();</a:t>
            </a:r>
          </a:p>
          <a:p>
            <a:r>
              <a:rPr lang="en-IN" sz="1200" dirty="0"/>
              <a:t>    }, [</a:t>
            </a:r>
            <a:r>
              <a:rPr lang="en-IN" sz="1200" dirty="0" err="1"/>
              <a:t>dataSource</a:t>
            </a:r>
            <a:r>
              <a:rPr lang="en-IN" sz="1200" dirty="0"/>
              <a:t>]);</a:t>
            </a:r>
          </a:p>
          <a:p>
            <a:endParaRPr lang="en-IN" sz="1200" dirty="0"/>
          </a:p>
          <a:p>
            <a:r>
              <a:rPr lang="en-IN" sz="1200" dirty="0"/>
              <a:t>    return &lt;</a:t>
            </a:r>
            <a:r>
              <a:rPr lang="en-IN" sz="1200" dirty="0" err="1"/>
              <a:t>WrappedComponent</a:t>
            </a:r>
            <a:r>
              <a:rPr lang="en-IN" sz="1200" dirty="0"/>
              <a:t> data={data} loading={loading} error={error} /&gt;;</a:t>
            </a:r>
          </a:p>
          <a:p>
            <a:r>
              <a:rPr lang="en-IN" sz="1200" dirty="0"/>
              <a:t>  };</a:t>
            </a:r>
          </a:p>
          <a:p>
            <a:r>
              <a:rPr lang="en-IN" sz="1200" dirty="0"/>
              <a:t>};</a:t>
            </a:r>
          </a:p>
          <a:p>
            <a:endParaRPr lang="en-IN" sz="1200" dirty="0"/>
          </a:p>
          <a:p>
            <a:r>
              <a:rPr lang="en-IN" sz="1200" dirty="0"/>
              <a:t>export default </a:t>
            </a:r>
            <a:r>
              <a:rPr lang="en-IN" sz="1200" dirty="0" err="1"/>
              <a:t>withDataFetching</a:t>
            </a:r>
            <a:r>
              <a:rPr lang="en-IN" sz="1200" dirty="0"/>
              <a:t>;</a:t>
            </a:r>
          </a:p>
          <a:p>
            <a:endParaRPr lang="en-IN" b="1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61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1519</Words>
  <Application>Microsoft Office PowerPoint</Application>
  <PresentationFormat>On-screen Show (16:9)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Söhne</vt:lpstr>
      <vt:lpstr>CHCNIJ+PublicSans-Bold</vt:lpstr>
      <vt:lpstr>Calibri</vt:lpstr>
      <vt:lpstr>KQGMTU+Arial-BoldMT</vt:lpstr>
      <vt:lpstr>SLFRMA+PublicSans-BoldItalic</vt:lpstr>
      <vt:lpstr>CFRUAJ+EBGaramond-Medium</vt:lpstr>
      <vt:lpstr>Wingdings</vt:lpstr>
      <vt:lpstr>PVLNNE+ArialMT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ayush kumar</dc:creator>
  <cp:lastModifiedBy>Basant kumar</cp:lastModifiedBy>
  <cp:revision>5</cp:revision>
  <dcterms:modified xsi:type="dcterms:W3CDTF">2023-11-18T08:43:05Z</dcterms:modified>
</cp:coreProperties>
</file>