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63" r:id="rId4"/>
    <p:sldId id="264" r:id="rId5"/>
    <p:sldId id="266" r:id="rId6"/>
    <p:sldId id="265" r:id="rId7"/>
    <p:sldId id="268" r:id="rId8"/>
    <p:sldId id="267" r:id="rId9"/>
    <p:sldId id="261" r:id="rId10"/>
    <p:sldId id="262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EB Garamond" panose="00000500000000000000" pitchFamily="2" charset="0"/>
      <p:regular r:id="rId17"/>
      <p:bold r:id="rId18"/>
      <p:italic r:id="rId19"/>
      <p:boldItalic r:id="rId20"/>
    </p:embeddedFont>
    <p:embeddedFont>
      <p:font typeface="EB Garamond ExtraBold" panose="00000900000000000000" pitchFamily="2" charset="0"/>
      <p:bold r:id="rId21"/>
      <p:boldItalic r:id="rId22"/>
    </p:embeddedFont>
    <p:embeddedFont>
      <p:font typeface="EB Garamond Medium" panose="00000600000000000000" pitchFamily="2" charset="0"/>
      <p:regular r:id="rId23"/>
      <p:bold r:id="rId24"/>
      <p:italic r:id="rId25"/>
      <p:boldItalic r:id="rId26"/>
    </p:embeddedFont>
    <p:embeddedFont>
      <p:font typeface="Public Sans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jkf+797k21yl9NvNJa7HoRry/5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5CD8B-8379-4346-B697-FF005FB4B97D}">
  <a:tblStyle styleId="{8645CD8B-8379-4346-B697-FF005FB4B97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318" y="60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653" name="Google Shape;3653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7" name="Google Shape;1837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9" name="Google Shape;3699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5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1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jp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33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117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699" r:id="rId50"/>
    <p:sldLayoutId id="2147483700" r:id="rId51"/>
    <p:sldLayoutId id="2147483701" r:id="rId52"/>
    <p:sldLayoutId id="2147483702" r:id="rId53"/>
    <p:sldLayoutId id="2147483703" r:id="rId54"/>
    <p:sldLayoutId id="2147483704" r:id="rId55"/>
    <p:sldLayoutId id="2147483705" r:id="rId56"/>
    <p:sldLayoutId id="2147483706" r:id="rId57"/>
    <p:sldLayoutId id="2147483707" r:id="rId58"/>
    <p:sldLayoutId id="2147483708" r:id="rId59"/>
    <p:sldLayoutId id="2147483709" r:id="rId60"/>
    <p:sldLayoutId id="2147483710" r:id="rId61"/>
    <p:sldLayoutId id="2147483711" r:id="rId62"/>
    <p:sldLayoutId id="2147483712" r:id="rId63"/>
    <p:sldLayoutId id="2147483713" r:id="rId64"/>
    <p:sldLayoutId id="2147483714" r:id="rId65"/>
    <p:sldLayoutId id="2147483715" r:id="rId66"/>
    <p:sldLayoutId id="2147483716" r:id="rId67"/>
    <p:sldLayoutId id="2147483717" r:id="rId68"/>
    <p:sldLayoutId id="2147483719" r:id="rId69"/>
    <p:sldLayoutId id="2147483720" r:id="rId70"/>
    <p:sldLayoutId id="2147483721" r:id="rId71"/>
    <p:sldLayoutId id="2147483722" r:id="rId72"/>
    <p:sldLayoutId id="2147483723" r:id="rId73"/>
    <p:sldLayoutId id="2147483724" r:id="rId74"/>
    <p:sldLayoutId id="2147483725" r:id="rId75"/>
    <p:sldLayoutId id="2147483726" r:id="rId76"/>
    <p:sldLayoutId id="2147483727" r:id="rId77"/>
    <p:sldLayoutId id="2147483728" r:id="rId78"/>
    <p:sldLayoutId id="2147483729" r:id="rId79"/>
    <p:sldLayoutId id="2147483730" r:id="rId80"/>
    <p:sldLayoutId id="2147483731" r:id="rId81"/>
    <p:sldLayoutId id="2147483732" r:id="rId82"/>
    <p:sldLayoutId id="2147483733" r:id="rId83"/>
    <p:sldLayoutId id="2147483734" r:id="rId84"/>
    <p:sldLayoutId id="2147483735" r:id="rId85"/>
    <p:sldLayoutId id="2147483736" r:id="rId86"/>
    <p:sldLayoutId id="2147483737" r:id="rId87"/>
    <p:sldLayoutId id="2147483738" r:id="rId88"/>
    <p:sldLayoutId id="2147483739" r:id="rId89"/>
    <p:sldLayoutId id="2147483740" r:id="rId90"/>
    <p:sldLayoutId id="2147483741" r:id="rId91"/>
    <p:sldLayoutId id="2147483742" r:id="rId92"/>
    <p:sldLayoutId id="2147483743" r:id="rId93"/>
    <p:sldLayoutId id="2147483744" r:id="rId94"/>
    <p:sldLayoutId id="2147483745" r:id="rId95"/>
    <p:sldLayoutId id="2147483746" r:id="rId96"/>
    <p:sldLayoutId id="2147483747" r:id="rId97"/>
    <p:sldLayoutId id="2147483748" r:id="rId98"/>
    <p:sldLayoutId id="2147483749" r:id="rId99"/>
    <p:sldLayoutId id="2147483750" r:id="rId100"/>
    <p:sldLayoutId id="2147483751" r:id="rId101"/>
    <p:sldLayoutId id="2147483752" r:id="rId102"/>
    <p:sldLayoutId id="2147483753" r:id="rId103"/>
    <p:sldLayoutId id="2147483754" r:id="rId104"/>
    <p:sldLayoutId id="2147483755" r:id="rId105"/>
    <p:sldLayoutId id="2147483756" r:id="rId106"/>
    <p:sldLayoutId id="2147483757" r:id="rId107"/>
    <p:sldLayoutId id="2147483758" r:id="rId108"/>
    <p:sldLayoutId id="2147483759" r:id="rId109"/>
    <p:sldLayoutId id="2147483760" r:id="rId110"/>
    <p:sldLayoutId id="2147483761" r:id="rId111"/>
    <p:sldLayoutId id="2147483762" r:id="rId112"/>
    <p:sldLayoutId id="2147483763" r:id="rId113"/>
    <p:sldLayoutId id="2147483764" r:id="rId114"/>
    <p:sldLayoutId id="2147483765" r:id="rId1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“Food Delivery website”</a:t>
            </a:r>
            <a:endParaRPr dirty="0"/>
          </a:p>
        </p:txBody>
      </p:sp>
      <p:sp>
        <p:nvSpPr>
          <p:cNvPr id="3656" name="Google Shape;3656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2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1829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Food Delivery website</a:t>
            </a:r>
            <a:endParaRPr sz="1829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40" name="Google Shape;1840;p210"/>
          <p:cNvSpPr txBox="1">
            <a:spLocks noGrp="1"/>
          </p:cNvSpPr>
          <p:nvPr>
            <p:ph type="body" idx="1"/>
          </p:nvPr>
        </p:nvSpPr>
        <p:spPr>
          <a:xfrm>
            <a:off x="144710" y="1295658"/>
            <a:ext cx="4548587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B Garamond Medium"/>
              <a:buChar char="▪"/>
            </a:pPr>
            <a:r>
              <a:rPr lang="en-GB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GB" sz="1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ull stack development project with java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EB Garamond Medium"/>
            </a:endParaRPr>
          </a:p>
        </p:txBody>
      </p:sp>
      <p:pic>
        <p:nvPicPr>
          <p:cNvPr id="1841" name="Google Shape;1841;p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69" y="0"/>
            <a:ext cx="9173858" cy="5067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42" name="Google Shape;1842;p210"/>
          <p:cNvGraphicFramePr/>
          <p:nvPr/>
        </p:nvGraphicFramePr>
        <p:xfrm>
          <a:off x="234274" y="2211271"/>
          <a:ext cx="4352655" cy="22250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18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5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88C32"/>
                          </a:solidFill>
                        </a:rPr>
                        <a:t>LMS Username</a:t>
                      </a:r>
                      <a:endParaRPr sz="1400" b="1" u="none" strike="noStrike" cap="none">
                        <a:solidFill>
                          <a:srgbClr val="C88C3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88C32"/>
                          </a:solidFill>
                        </a:rPr>
                        <a:t>Name </a:t>
                      </a:r>
                      <a:endParaRPr sz="1400" b="1" u="none" strike="noStrike" cap="none">
                        <a:solidFill>
                          <a:srgbClr val="C88C3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88C32"/>
                          </a:solidFill>
                        </a:rPr>
                        <a:t>Batch </a:t>
                      </a:r>
                      <a:endParaRPr sz="1400" b="1" u="none" strike="noStrike" cap="none">
                        <a:solidFill>
                          <a:srgbClr val="C88C3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66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E6D887F71A52AE9832546809975A4BD1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Basant kumar Bharati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13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664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55AEB6D0A4A8D92BF9842BF063B44D17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Ankit Kumar Sah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13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664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467060B2BCAFCB5BB71406FFA8A31AE3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Abhishek Kumar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13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664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2EDDCE680CC2A8AA5894DB26C584D030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Raja Babu Das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13</a:t>
                      </a:r>
                      <a:endParaRPr lang="en-IN" sz="12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30ED-DB70-A0B5-AC7F-30B3E0EE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31" y="202405"/>
            <a:ext cx="7886700" cy="491278"/>
          </a:xfrm>
        </p:spPr>
        <p:txBody>
          <a:bodyPr>
            <a:noAutofit/>
          </a:bodyPr>
          <a:lstStyle/>
          <a:p>
            <a:pPr algn="ctr"/>
            <a:r>
              <a:rPr lang="en-US" sz="2400" i="0" u="sng" strike="noStrike" cap="none" dirty="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Hosting</a:t>
            </a:r>
            <a:endParaRPr lang="en-IN" sz="2400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F90D8-44B4-C33B-8AA4-CDE8097D1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534" y="1092648"/>
            <a:ext cx="8664932" cy="3848447"/>
          </a:xfrm>
        </p:spPr>
        <p:txBody>
          <a:bodyPr>
            <a:noAutofit/>
          </a:bodyPr>
          <a:lstStyle/>
          <a:p>
            <a:pPr marL="139700" indent="0" algn="l">
              <a:buNone/>
            </a:pPr>
            <a:r>
              <a:rPr lang="en-GB" sz="11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11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Set Up an AWS Account: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1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don't have an AWS account, sign up for one.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1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Navigate to the AWS Management Console.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1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 algn="l">
              <a:buNone/>
            </a:pPr>
            <a:r>
              <a:rPr lang="en-GB" sz="11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ii. Launch an EC2 Instance: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1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the EC2 dashboard.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1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Launch an EC2 instance with your preferred operating system (Amazon Linux, Ubuntu, etc.).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1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 algn="l">
              <a:buNone/>
            </a:pPr>
            <a:r>
              <a:rPr lang="en-GB" sz="11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iii. Configure Security Groups: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1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Configure security groups to allow inbound and outbound traffic on the necessary ports.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1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ports for your API and database.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1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 algn="l">
              <a:buNone/>
            </a:pPr>
            <a:r>
              <a:rPr lang="en-GB" sz="11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iv. Install Dependencies: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1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 to your EC2 instance using SSH.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1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Install necessary dependencies (Node.js, </a:t>
            </a:r>
            <a:r>
              <a:rPr lang="en-GB" sz="11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GB" sz="11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etc.).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1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 algn="l">
              <a:buNone/>
            </a:pPr>
            <a:r>
              <a:rPr lang="en-GB" sz="11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v. Deploy Backend Code: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1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Upload your backend code to the server using Git or any other preferred method.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1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Install and configure a web server (e.g., Nginx, Apache) if needed.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1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 algn="l">
              <a:buNone/>
            </a:pPr>
            <a:r>
              <a:rPr lang="en-GB" sz="11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vi. Whitelist API Ports: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1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Adjust security group settings to allow traffic on the API ports.</a:t>
            </a:r>
            <a:endParaRPr lang="en-IN" sz="11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sz="11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78CD1D-1E58-EC8E-D94B-7530A88B76B2}"/>
              </a:ext>
            </a:extLst>
          </p:cNvPr>
          <p:cNvSpPr txBox="1">
            <a:spLocks/>
          </p:cNvSpPr>
          <p:nvPr/>
        </p:nvSpPr>
        <p:spPr>
          <a:xfrm>
            <a:off x="272365" y="693683"/>
            <a:ext cx="7993556" cy="455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GB" sz="1600" b="1" i="0" dirty="0">
                <a:effectLst/>
                <a:latin typeface="Söhne"/>
              </a:rPr>
              <a:t>1. Host Backend on AWS:</a:t>
            </a:r>
          </a:p>
        </p:txBody>
      </p:sp>
    </p:spTree>
    <p:extLst>
      <p:ext uri="{BB962C8B-B14F-4D97-AF65-F5344CB8AC3E}">
        <p14:creationId xmlns:p14="http://schemas.microsoft.com/office/powerpoint/2010/main" val="31872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30ED-DB70-A0B5-AC7F-30B3E0EE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31" y="202405"/>
            <a:ext cx="7886700" cy="491278"/>
          </a:xfrm>
        </p:spPr>
        <p:txBody>
          <a:bodyPr>
            <a:noAutofit/>
          </a:bodyPr>
          <a:lstStyle/>
          <a:p>
            <a:pPr algn="ctr"/>
            <a:r>
              <a:rPr lang="en-US" sz="2400" i="0" u="sng" strike="noStrike" cap="none" dirty="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Hosting</a:t>
            </a:r>
            <a:endParaRPr lang="en-IN" sz="2400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F90D8-44B4-C33B-8AA4-CDE8097D1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365" y="1283066"/>
            <a:ext cx="8664932" cy="3658029"/>
          </a:xfrm>
        </p:spPr>
        <p:txBody>
          <a:bodyPr>
            <a:normAutofit/>
          </a:bodyPr>
          <a:lstStyle/>
          <a:p>
            <a:pPr marL="139700" indent="0" algn="l">
              <a:buNone/>
            </a:pPr>
            <a:r>
              <a:rPr lang="en-GB" sz="12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Create a MongoDB Atlas Account: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 up for a MongoDB Atlas account.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2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 algn="l">
              <a:buNone/>
            </a:pPr>
            <a:r>
              <a:rPr lang="en-GB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ii. Create a Cluster: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MongoDB Atlas cluster and configure it based on your requirements.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2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 algn="l">
              <a:buNone/>
            </a:pPr>
            <a:r>
              <a:rPr lang="en-GB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iii. Migrate Data: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MongoDB tools or utilities to migrate your data to the new Atlas cluster.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2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 algn="l">
              <a:buNone/>
            </a:pPr>
            <a:r>
              <a:rPr lang="en-GB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iv. Configure Connection: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 your backend configuration to use the new MongoDB Atlas connection string.</a:t>
            </a:r>
          </a:p>
          <a:p>
            <a:pPr marL="139700" indent="0" algn="l">
              <a:buNone/>
            </a:pPr>
            <a:endParaRPr lang="en-GB" sz="12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78CD1D-1E58-EC8E-D94B-7530A88B76B2}"/>
              </a:ext>
            </a:extLst>
          </p:cNvPr>
          <p:cNvSpPr txBox="1">
            <a:spLocks/>
          </p:cNvSpPr>
          <p:nvPr/>
        </p:nvSpPr>
        <p:spPr>
          <a:xfrm>
            <a:off x="272365" y="742463"/>
            <a:ext cx="7993556" cy="455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GB" sz="1600" b="1" i="0" dirty="0">
                <a:effectLst/>
                <a:latin typeface="Söhne"/>
              </a:rPr>
              <a:t>2. Migrate Database to MongoDB Atlas:</a:t>
            </a:r>
          </a:p>
        </p:txBody>
      </p:sp>
    </p:spTree>
    <p:extLst>
      <p:ext uri="{BB962C8B-B14F-4D97-AF65-F5344CB8AC3E}">
        <p14:creationId xmlns:p14="http://schemas.microsoft.com/office/powerpoint/2010/main" val="86803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30ED-DB70-A0B5-AC7F-30B3E0EE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31" y="202405"/>
            <a:ext cx="7886700" cy="491278"/>
          </a:xfrm>
        </p:spPr>
        <p:txBody>
          <a:bodyPr>
            <a:noAutofit/>
          </a:bodyPr>
          <a:lstStyle/>
          <a:p>
            <a:pPr algn="ctr"/>
            <a:r>
              <a:rPr lang="en-US" sz="2400" i="0" u="sng" strike="noStrike" cap="none" dirty="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Hosting</a:t>
            </a:r>
            <a:endParaRPr lang="en-IN" sz="2400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F90D8-44B4-C33B-8AA4-CDE8097D1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365" y="1283066"/>
            <a:ext cx="8664932" cy="3658029"/>
          </a:xfrm>
        </p:spPr>
        <p:txBody>
          <a:bodyPr>
            <a:normAutofit/>
          </a:bodyPr>
          <a:lstStyle/>
          <a:p>
            <a:pPr marL="139700" indent="0" algn="l">
              <a:buNone/>
            </a:pPr>
            <a:r>
              <a:rPr lang="en-GB" sz="12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Set Up React App: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up a new React app using create-react-app or your preferred method.</a:t>
            </a:r>
          </a:p>
          <a:p>
            <a:pPr marL="139700" indent="0" algn="l">
              <a:buNone/>
            </a:pPr>
            <a:endParaRPr lang="en-GB" sz="12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 algn="l">
              <a:buNone/>
            </a:pPr>
            <a:r>
              <a:rPr lang="en-GB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ii. Configure API Endpoint: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 the React app to make API calls to the hosted backend on AWS.</a:t>
            </a:r>
          </a:p>
          <a:p>
            <a:pPr marL="139700" indent="0" algn="l">
              <a:buNone/>
            </a:pPr>
            <a:endParaRPr lang="en-GB" sz="12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 algn="l">
              <a:buNone/>
            </a:pPr>
            <a:r>
              <a:rPr lang="en-GB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iii. Build and Bundle: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 and bundle your React app for production.</a:t>
            </a:r>
          </a:p>
          <a:p>
            <a:pPr marL="139700" indent="0" algn="l">
              <a:buNone/>
            </a:pPr>
            <a:endParaRPr lang="en-GB" sz="12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 algn="l">
              <a:buNone/>
            </a:pPr>
            <a:r>
              <a:rPr lang="en-GB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iv. Deploy to Server: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 the bundled React app to the same server where the backend is hosted.</a:t>
            </a:r>
          </a:p>
          <a:p>
            <a:pPr marL="139700" indent="0" algn="l">
              <a:buNone/>
            </a:pPr>
            <a:endParaRPr lang="en-GB" sz="12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78CD1D-1E58-EC8E-D94B-7530A88B76B2}"/>
              </a:ext>
            </a:extLst>
          </p:cNvPr>
          <p:cNvSpPr txBox="1">
            <a:spLocks/>
          </p:cNvSpPr>
          <p:nvPr/>
        </p:nvSpPr>
        <p:spPr>
          <a:xfrm>
            <a:off x="272365" y="742463"/>
            <a:ext cx="7993556" cy="455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GB" sz="1600" b="1" i="0" dirty="0">
                <a:effectLst/>
                <a:latin typeface="Söhne"/>
              </a:rPr>
              <a:t>3. Build React App and Host on Server:</a:t>
            </a:r>
          </a:p>
        </p:txBody>
      </p:sp>
    </p:spTree>
    <p:extLst>
      <p:ext uri="{BB962C8B-B14F-4D97-AF65-F5344CB8AC3E}">
        <p14:creationId xmlns:p14="http://schemas.microsoft.com/office/powerpoint/2010/main" val="270400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30ED-DB70-A0B5-AC7F-30B3E0EE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31" y="202405"/>
            <a:ext cx="7886700" cy="491278"/>
          </a:xfrm>
        </p:spPr>
        <p:txBody>
          <a:bodyPr>
            <a:noAutofit/>
          </a:bodyPr>
          <a:lstStyle/>
          <a:p>
            <a:pPr algn="ctr"/>
            <a:r>
              <a:rPr lang="en-US" sz="2400" i="0" u="sng" strike="noStrike" cap="none" dirty="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Hosting</a:t>
            </a:r>
            <a:endParaRPr lang="en-IN" sz="2400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F90D8-44B4-C33B-8AA4-CDE8097D1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365" y="1339121"/>
            <a:ext cx="8664932" cy="3658029"/>
          </a:xfrm>
        </p:spPr>
        <p:txBody>
          <a:bodyPr>
            <a:normAutofit/>
          </a:bodyPr>
          <a:lstStyle/>
          <a:p>
            <a:pPr marL="139700" indent="0" algn="l">
              <a:buNone/>
            </a:pPr>
            <a:r>
              <a:rPr lang="en-GB" sz="12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Update API URLs: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 the API URLs in your React app to point to the hosted backend on AWS.</a:t>
            </a:r>
          </a:p>
          <a:p>
            <a:pPr marL="139700" indent="0" algn="l">
              <a:buNone/>
            </a:pPr>
            <a:endParaRPr lang="en-GB" sz="12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78CD1D-1E58-EC8E-D94B-7530A88B76B2}"/>
              </a:ext>
            </a:extLst>
          </p:cNvPr>
          <p:cNvSpPr txBox="1">
            <a:spLocks/>
          </p:cNvSpPr>
          <p:nvPr/>
        </p:nvSpPr>
        <p:spPr>
          <a:xfrm>
            <a:off x="272365" y="742464"/>
            <a:ext cx="7993556" cy="37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GB" sz="1600" b="1" i="0" dirty="0">
                <a:effectLst/>
                <a:latin typeface="Söhne"/>
              </a:rPr>
              <a:t>4. Configure Frontend to Backend Connection:</a:t>
            </a:r>
          </a:p>
        </p:txBody>
      </p:sp>
    </p:spTree>
    <p:extLst>
      <p:ext uri="{BB962C8B-B14F-4D97-AF65-F5344CB8AC3E}">
        <p14:creationId xmlns:p14="http://schemas.microsoft.com/office/powerpoint/2010/main" val="2148922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30ED-DB70-A0B5-AC7F-30B3E0EE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31" y="202405"/>
            <a:ext cx="7886700" cy="491278"/>
          </a:xfrm>
        </p:spPr>
        <p:txBody>
          <a:bodyPr>
            <a:noAutofit/>
          </a:bodyPr>
          <a:lstStyle/>
          <a:p>
            <a:pPr algn="ctr"/>
            <a:r>
              <a:rPr lang="en-US" sz="2400" i="0" u="sng" strike="noStrike" cap="none" dirty="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Hosting</a:t>
            </a:r>
            <a:endParaRPr lang="en-IN" sz="2400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F90D8-44B4-C33B-8AA4-CDE8097D1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365" y="1339121"/>
            <a:ext cx="8664932" cy="3658029"/>
          </a:xfrm>
        </p:spPr>
        <p:txBody>
          <a:bodyPr>
            <a:normAutofit/>
          </a:bodyPr>
          <a:lstStyle/>
          <a:p>
            <a:pPr marL="139700" indent="0" algn="l">
              <a:buNone/>
            </a:pPr>
            <a:r>
              <a:rPr lang="en-GB" sz="12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Test Backend: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your backend API endpoints to ensure they work correctly.</a:t>
            </a:r>
          </a:p>
          <a:p>
            <a:pPr marL="139700" indent="0" algn="l">
              <a:buNone/>
            </a:pPr>
            <a:endParaRPr lang="en-GB" sz="12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 algn="l">
              <a:buNone/>
            </a:pPr>
            <a:r>
              <a:rPr lang="en-GB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ii. Test Frontend: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the React app to ensure it communicates with the backend and displays data correctly.</a:t>
            </a:r>
          </a:p>
          <a:p>
            <a:pPr marL="139700" indent="0" algn="l">
              <a:buNone/>
            </a:pPr>
            <a:endParaRPr lang="en-GB" sz="12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78CD1D-1E58-EC8E-D94B-7530A88B76B2}"/>
              </a:ext>
            </a:extLst>
          </p:cNvPr>
          <p:cNvSpPr txBox="1">
            <a:spLocks/>
          </p:cNvSpPr>
          <p:nvPr/>
        </p:nvSpPr>
        <p:spPr>
          <a:xfrm>
            <a:off x="272365" y="742464"/>
            <a:ext cx="7993556" cy="37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GB" sz="1600" b="1" i="0" dirty="0">
                <a:effectLst/>
                <a:latin typeface="Söhne"/>
              </a:rPr>
              <a:t>5. Test Entire Frontend and Backend:</a:t>
            </a:r>
          </a:p>
        </p:txBody>
      </p:sp>
    </p:spTree>
    <p:extLst>
      <p:ext uri="{BB962C8B-B14F-4D97-AF65-F5344CB8AC3E}">
        <p14:creationId xmlns:p14="http://schemas.microsoft.com/office/powerpoint/2010/main" val="1747430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30ED-DB70-A0B5-AC7F-30B3E0EE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31" y="202405"/>
            <a:ext cx="7886700" cy="491278"/>
          </a:xfrm>
        </p:spPr>
        <p:txBody>
          <a:bodyPr>
            <a:noAutofit/>
          </a:bodyPr>
          <a:lstStyle/>
          <a:p>
            <a:pPr algn="ctr"/>
            <a:r>
              <a:rPr lang="en-US" sz="2400" i="0" u="sng" strike="noStrike" cap="none" dirty="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Hosting</a:t>
            </a:r>
            <a:endParaRPr lang="en-IN" sz="2400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F90D8-44B4-C33B-8AA4-CDE8097D1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365" y="1339121"/>
            <a:ext cx="8664932" cy="3658029"/>
          </a:xfrm>
        </p:spPr>
        <p:txBody>
          <a:bodyPr>
            <a:normAutofit/>
          </a:bodyPr>
          <a:lstStyle/>
          <a:p>
            <a:pPr marL="139700" indent="0" algn="l">
              <a:buNone/>
            </a:pPr>
            <a:r>
              <a:rPr lang="en-IN" sz="12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Domain and SSL: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Configure a domain for your website.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up SSL/TLS certificates for secure communication.</a:t>
            </a:r>
          </a:p>
          <a:p>
            <a:pPr marL="139700" indent="0" algn="l">
              <a:buNone/>
            </a:pPr>
            <a:endParaRPr lang="en-IN" sz="12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 algn="l">
              <a:buNone/>
            </a:pPr>
            <a:r>
              <a:rPr lang="en-IN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ii. Monitoring and Scaling: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monitoring tools for your AWS resources.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Consider scaling options based on traffic.</a:t>
            </a:r>
          </a:p>
          <a:p>
            <a:pPr marL="139700" indent="0" algn="l">
              <a:buNone/>
            </a:pPr>
            <a:endParaRPr lang="en-IN" sz="12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 algn="l">
              <a:buNone/>
            </a:pPr>
            <a:r>
              <a:rPr lang="en-IN" sz="1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iii. Continuous Integration/Continuous Deployment (CI/CD):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CI/CD pipelines to automate the deployment process.</a:t>
            </a:r>
          </a:p>
          <a:p>
            <a:pPr marL="139700" indent="0">
              <a:buNone/>
            </a:pPr>
            <a:endParaRPr lang="en-GB" sz="12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78CD1D-1E58-EC8E-D94B-7530A88B76B2}"/>
              </a:ext>
            </a:extLst>
          </p:cNvPr>
          <p:cNvSpPr txBox="1">
            <a:spLocks/>
          </p:cNvSpPr>
          <p:nvPr/>
        </p:nvSpPr>
        <p:spPr>
          <a:xfrm>
            <a:off x="272365" y="742464"/>
            <a:ext cx="7993556" cy="37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IN" sz="1600" b="1" i="0" dirty="0">
                <a:effectLst/>
                <a:latin typeface="Söhne"/>
              </a:rPr>
              <a:t>6. Additional Considerations:</a:t>
            </a:r>
          </a:p>
        </p:txBody>
      </p:sp>
    </p:spTree>
    <p:extLst>
      <p:ext uri="{BB962C8B-B14F-4D97-AF65-F5344CB8AC3E}">
        <p14:creationId xmlns:p14="http://schemas.microsoft.com/office/powerpoint/2010/main" val="3117797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/>
          </a:p>
        </p:txBody>
      </p:sp>
      <p:sp>
        <p:nvSpPr>
          <p:cNvPr id="3702" name="Google Shape;3702;p212"/>
          <p:cNvSpPr txBox="1">
            <a:spLocks noGrp="1"/>
          </p:cNvSpPr>
          <p:nvPr>
            <p:ph type="body" idx="2"/>
          </p:nvPr>
        </p:nvSpPr>
        <p:spPr>
          <a:xfrm>
            <a:off x="4089330" y="2122679"/>
            <a:ext cx="2722200" cy="502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1">
                <a:solidFill>
                  <a:srgbClr val="00B0F0"/>
                </a:solidFill>
                <a:latin typeface="+mj-lt"/>
                <a:cs typeface="RMKPBC+PublicSans-BoldItalic"/>
              </a:rPr>
              <a:t>https://github.com/infoankitsah/NM-DSCET-GROUP-13.git</a:t>
            </a:r>
            <a:endParaRPr lang="en-IN" sz="1400" b="1" dirty="0">
              <a:solidFill>
                <a:srgbClr val="00B0F0"/>
              </a:solidFill>
              <a:latin typeface="+mj-lt"/>
              <a:cs typeface="RMKPBC+PublicSans-BoldItal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</Words>
  <Application>Microsoft Office PowerPoint</Application>
  <PresentationFormat>On-screen Show (16:9)</PresentationFormat>
  <Paragraphs>94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EB Garamond ExtraBold</vt:lpstr>
      <vt:lpstr>Söhne</vt:lpstr>
      <vt:lpstr>Public Sans</vt:lpstr>
      <vt:lpstr>EB Garamond Medium</vt:lpstr>
      <vt:lpstr>Arial</vt:lpstr>
      <vt:lpstr>Noto Sans Symbols</vt:lpstr>
      <vt:lpstr>Calibri</vt:lpstr>
      <vt:lpstr>EB Garamond</vt:lpstr>
      <vt:lpstr>Arial</vt:lpstr>
      <vt:lpstr>Simple Light</vt:lpstr>
      <vt:lpstr>PowerPoint Presentation</vt:lpstr>
      <vt:lpstr>Food Delivery website</vt:lpstr>
      <vt:lpstr>Hosting</vt:lpstr>
      <vt:lpstr>Hosting</vt:lpstr>
      <vt:lpstr>Hosting</vt:lpstr>
      <vt:lpstr>Hosting</vt:lpstr>
      <vt:lpstr>Hosting</vt:lpstr>
      <vt:lpstr>Hosting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Basant kumar</cp:lastModifiedBy>
  <cp:revision>3</cp:revision>
  <dcterms:created xsi:type="dcterms:W3CDTF">2020-08-13T11:21:46Z</dcterms:created>
  <dcterms:modified xsi:type="dcterms:W3CDTF">2023-11-18T08:44:27Z</dcterms:modified>
</cp:coreProperties>
</file>