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9" r:id="rId2"/>
    <p:sldId id="280" r:id="rId3"/>
    <p:sldId id="281" r:id="rId4"/>
    <p:sldId id="282" r:id="rId5"/>
    <p:sldId id="286" r:id="rId6"/>
    <p:sldId id="287" r:id="rId7"/>
    <p:sldId id="283" r:id="rId8"/>
    <p:sldId id="284" r:id="rId9"/>
    <p:sldId id="28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78AC5-A1A5-4FE7-888F-4AA966173652}" type="datetimeFigureOut">
              <a:rPr lang="fr-FR" smtClean="0"/>
              <a:t>20/03/2016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D33E7-8298-47C3-B231-D98A4D681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79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Guide touristique qui vous permettra de profiter pleinement de votre séjour en Casamance.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D33E7-8298-47C3-B231-D98A4D68145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87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fld id="{D83A70B3-A96C-4144-B09A-AFCCD5329E05}" type="datetime1">
              <a:rPr lang="fr-FR" smtClean="0"/>
              <a:t>20/03/2016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FEFA174-34D9-4FD0-ACEF-4C4EF71913DD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8C06C46C-A017-4510-A363-DDAB30EC4E29}" type="datetime1">
              <a:rPr lang="fr-FR" smtClean="0"/>
              <a:t>20/03/2016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5FEFA174-34D9-4FD0-ACEF-4C4EF71913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8C7BB5A5-0D7E-4C9C-A521-BF2374798295}" type="datetime1">
              <a:rPr lang="fr-FR" smtClean="0"/>
              <a:t>20/03/2016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5FEFA174-34D9-4FD0-ACEF-4C4EF71913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6DA36A62-7602-4DE5-9379-1093752CACEA}" type="datetime1">
              <a:rPr lang="fr-FR" smtClean="0"/>
              <a:t>20/03/2016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5FEFA174-34D9-4FD0-ACEF-4C4EF71913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9EBF81EA-0063-495C-A31B-D294072D1903}" type="datetime1">
              <a:rPr lang="fr-FR" smtClean="0"/>
              <a:t>20/03/2016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5FEFA174-34D9-4FD0-ACEF-4C4EF71913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A78CA517-E166-4EE8-A50A-E3482FAC4715}" type="datetime1">
              <a:rPr lang="fr-FR" smtClean="0"/>
              <a:t>20/03/2016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5FEFA174-34D9-4FD0-ACEF-4C4EF71913D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0CC893C6-DBB0-4A60-B6F0-109C8B106EFB}" type="datetime1">
              <a:rPr lang="fr-FR" smtClean="0"/>
              <a:t>20/03/2016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5FEFA174-34D9-4FD0-ACEF-4C4EF71913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63EB885B-4BED-45DF-9F1A-3BBC308A3503}" type="datetime1">
              <a:rPr lang="fr-FR" smtClean="0"/>
              <a:t>20/03/2016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5FEFA174-34D9-4FD0-ACEF-4C4EF71913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1AF22359-6C43-4FCB-BD57-5679571FCF19}" type="datetime1">
              <a:rPr lang="fr-FR" smtClean="0"/>
              <a:t>20/03/2016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5FEFA174-34D9-4FD0-ACEF-4C4EF71913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D3E4B7D6-0913-48C0-99AC-AB6ECC1DD413}" type="datetime1">
              <a:rPr lang="fr-FR" smtClean="0"/>
              <a:t>20/03/2016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5FEFA174-34D9-4FD0-ACEF-4C4EF71913DD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F80C3235-EA19-48A8-89F1-0FFF5353EB8C}" type="datetime1">
              <a:rPr lang="fr-FR" smtClean="0"/>
              <a:t>20/03/2016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5FEFA174-34D9-4FD0-ACEF-4C4EF71913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hyperlink" Target="mailto:easytrip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hyperlink" Target="mailto:easytrip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/>
          <p:cNvSpPr txBox="1">
            <a:spLocks/>
          </p:cNvSpPr>
          <p:nvPr/>
        </p:nvSpPr>
        <p:spPr>
          <a:xfrm>
            <a:off x="2382910" y="1844824"/>
            <a:ext cx="7529514" cy="1113243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Palatino Linotype" panose="02040502050505030304" pitchFamily="18" charset="0"/>
              </a:rPr>
              <a:t>Casa Tour : une application mobile de guide touristique pour la Casamance</a:t>
            </a:r>
            <a:endParaRPr lang="fr-FR" dirty="0">
              <a:latin typeface="Palatino Linotype" panose="0204050205050503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235487" y="4654877"/>
            <a:ext cx="5347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2"/>
              </a:rPr>
              <a:t>easytrip2013@gmail.com</a:t>
            </a:r>
            <a:endParaRPr lang="fr-FR" dirty="0" smtClean="0"/>
          </a:p>
          <a:p>
            <a:r>
              <a:rPr lang="en-US" i="1" dirty="0">
                <a:solidFill>
                  <a:srgbClr val="0070C0"/>
                </a:solidFill>
              </a:rPr>
              <a:t>https://www.facebook.com/casamancetour/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11" name="Picture 5" descr="https://encrypted-tbn1.gstatic.com/images?q=tbn:ANd9GcQKTswXNtmop3eBzHe34tdUV-Djtcf22rfR8cU1UKqb93FvZNTT-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424" y="4986511"/>
            <a:ext cx="181600" cy="26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 descr="https://secure.hswf.ca/images/Divers/icone-mail-294x3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4611662"/>
            <a:ext cx="400172" cy="40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767408" y="390236"/>
            <a:ext cx="10657184" cy="15986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err="1"/>
              <a:t>mYouth</a:t>
            </a:r>
            <a:r>
              <a:rPr lang="fr-FR" b="1" dirty="0"/>
              <a:t> Mobile </a:t>
            </a:r>
            <a:r>
              <a:rPr lang="fr-FR" b="1" dirty="0" smtClean="0"/>
              <a:t>Camp</a:t>
            </a:r>
          </a:p>
          <a:p>
            <a:pPr algn="ctr"/>
            <a:r>
              <a:rPr lang="fr-FR" b="1" dirty="0" smtClean="0"/>
              <a:t>Du 21-22 Mars, Fondation Konrad Adenauer, Dakar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768202" y="2710354"/>
            <a:ext cx="6623720" cy="177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68580" indent="0">
              <a:buNone/>
            </a:pPr>
            <a:r>
              <a:rPr lang="es-ES" dirty="0" smtClean="0"/>
              <a:t>El </a:t>
            </a:r>
            <a:r>
              <a:rPr lang="es-ES" dirty="0" err="1" smtClean="0"/>
              <a:t>Hadji</a:t>
            </a:r>
            <a:r>
              <a:rPr lang="es-ES" dirty="0" smtClean="0"/>
              <a:t> Lamine BIAYE </a:t>
            </a:r>
            <a:r>
              <a:rPr lang="es-ES" u="sng" dirty="0" smtClean="0">
                <a:solidFill>
                  <a:srgbClr val="0070C0"/>
                </a:solidFill>
              </a:rPr>
              <a:t>biaye89@gmail.com</a:t>
            </a:r>
          </a:p>
          <a:p>
            <a:pPr marL="68580" indent="0">
              <a:buNone/>
            </a:pPr>
            <a:r>
              <a:rPr lang="en-US" dirty="0" smtClean="0"/>
              <a:t>Martial ADIOYE </a:t>
            </a:r>
            <a:r>
              <a:rPr lang="en-US" u="sng" dirty="0" smtClean="0">
                <a:solidFill>
                  <a:srgbClr val="0070C0"/>
                </a:solidFill>
              </a:rPr>
              <a:t>adioyemartial@yahoo.fr</a:t>
            </a:r>
          </a:p>
          <a:p>
            <a:pPr marL="68580" indent="0">
              <a:buNone/>
            </a:pPr>
            <a:r>
              <a:rPr lang="en-US" dirty="0" smtClean="0"/>
              <a:t>Patrice BIAGUI </a:t>
            </a:r>
            <a:r>
              <a:rPr lang="en-US" u="sng" dirty="0" smtClean="0">
                <a:solidFill>
                  <a:srgbClr val="0070C0"/>
                </a:solidFill>
              </a:rPr>
              <a:t>patricebiagui@gmail.com</a:t>
            </a:r>
          </a:p>
          <a:p>
            <a:endParaRPr lang="en-US" dirty="0"/>
          </a:p>
        </p:txBody>
      </p:sp>
      <p:pic>
        <p:nvPicPr>
          <p:cNvPr id="28" name="Picture 2" descr="D:\Labirinthe\Manoire_Des_Programmes\FAC\Mentoring_Mobile_Senegal_2013\Store\logo_casa_tou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7719" y="5157192"/>
            <a:ext cx="1314450" cy="1190625"/>
          </a:xfrm>
          <a:prstGeom prst="rect">
            <a:avLst/>
          </a:prstGeom>
          <a:noFill/>
        </p:spPr>
      </p:pic>
      <p:pic>
        <p:nvPicPr>
          <p:cNvPr id="2050" name="Picture 2" descr="https://ci3.googleusercontent.com/proxy/ZmurAm_ZSZSC0E3SiajskmiD5-uuxGM4Fcgfs-B2AyhwHhW2OI5tUWLDUyFv2WSX8ZQ0LqaJ334UXbz_rTY2aMWNk3JFfYRtbO1i-suk5jRR3lD4CFxsUylF5ZXjA5s=s0-d-e1-ft#http://photos2.meetupstatic.com/photos/event/2/a/a/d/event_447610925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24" y="5543801"/>
            <a:ext cx="1905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i6.googleusercontent.com/proxy/nCO2eFb-lgnkxXCd5d3Fy6rf9tQHjzLHEozJEjdb1CvlNLQ-HDPMRNDEaC6G1xOIOjnWj29R-W8_lnNI_jTs7ogTU8Iz78fqVTfyWhUOZ10QLYn1SKjSDhN68gjRFoo=s0-d-e1-ft#http://photos3.meetupstatic.com/photos/event/6/d/d/0/event_178588112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922" y="5543801"/>
            <a:ext cx="17049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2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04512" y="6093296"/>
            <a:ext cx="1776208" cy="365125"/>
          </a:xfrm>
        </p:spPr>
        <p:txBody>
          <a:bodyPr/>
          <a:lstStyle/>
          <a:p>
            <a:fld id="{5FEFA174-34D9-4FD0-ACEF-4C4EF71913DD}" type="slidenum">
              <a:rPr lang="fr-FR" smtClean="0"/>
              <a:t>2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43472" y="328420"/>
            <a:ext cx="9393567" cy="699244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Equipe</a:t>
            </a:r>
            <a:endParaRPr lang="en-US" sz="3200" dirty="0"/>
          </a:p>
        </p:txBody>
      </p:sp>
      <p:pic>
        <p:nvPicPr>
          <p:cNvPr id="1026" name="Picture 2" descr="Patri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4" r="12503"/>
          <a:stretch/>
        </p:blipFill>
        <p:spPr bwMode="auto">
          <a:xfrm>
            <a:off x="8688288" y="1124745"/>
            <a:ext cx="1944216" cy="2592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6" t="8000" r="32515" b="54201"/>
          <a:stretch/>
        </p:blipFill>
        <p:spPr>
          <a:xfrm>
            <a:off x="5159896" y="1124744"/>
            <a:ext cx="1872208" cy="2592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5" t="14301" r="31888" b="47899"/>
          <a:stretch/>
        </p:blipFill>
        <p:spPr>
          <a:xfrm>
            <a:off x="1631504" y="1124744"/>
            <a:ext cx="1800200" cy="2592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875420" y="3789040"/>
            <a:ext cx="3348372" cy="230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El Hadji Lamine </a:t>
            </a:r>
            <a:r>
              <a:rPr lang="fr-FR" b="1" dirty="0" smtClean="0"/>
              <a:t>BIAYE</a:t>
            </a:r>
          </a:p>
          <a:p>
            <a:r>
              <a:rPr lang="es-ES" dirty="0">
                <a:solidFill>
                  <a:srgbClr val="0070C0"/>
                </a:solidFill>
              </a:rPr>
              <a:t>biaye89@gmail.com</a:t>
            </a:r>
            <a:endParaRPr lang="fr-FR" b="1" dirty="0"/>
          </a:p>
          <a:p>
            <a:r>
              <a:rPr lang="fr-FR" dirty="0"/>
              <a:t>Etudiant à l’Université Assane Seck de </a:t>
            </a:r>
            <a:r>
              <a:rPr lang="fr-FR" dirty="0" err="1"/>
              <a:t>Ziguichor</a:t>
            </a:r>
            <a:r>
              <a:rPr lang="fr-FR" dirty="0"/>
              <a:t> </a:t>
            </a:r>
            <a:r>
              <a:rPr lang="fr-FR" dirty="0" smtClean="0"/>
              <a:t>titulaire du Master </a:t>
            </a:r>
            <a:r>
              <a:rPr lang="fr-FR" dirty="0"/>
              <a:t>MIAGE spécialisé en Management des systèmes </a:t>
            </a:r>
            <a:r>
              <a:rPr lang="fr-FR" dirty="0" smtClean="0"/>
              <a:t>d’information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655840" y="3792970"/>
            <a:ext cx="2880320" cy="2300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Martial </a:t>
            </a:r>
            <a:r>
              <a:rPr lang="fr-FR" b="1" dirty="0" smtClean="0"/>
              <a:t>ADIOYE</a:t>
            </a:r>
          </a:p>
          <a:p>
            <a:r>
              <a:rPr lang="en-US" dirty="0">
                <a:solidFill>
                  <a:srgbClr val="0070C0"/>
                </a:solidFill>
              </a:rPr>
              <a:t>adioyemartial@yahoo.fr</a:t>
            </a:r>
            <a:endParaRPr lang="fr-FR" b="1" dirty="0"/>
          </a:p>
          <a:p>
            <a:r>
              <a:rPr lang="fr-FR" dirty="0"/>
              <a:t>Etudiant à l’Université Assane Seck de </a:t>
            </a:r>
            <a:r>
              <a:rPr lang="fr-FR" dirty="0" err="1"/>
              <a:t>Ziguichor</a:t>
            </a:r>
            <a:r>
              <a:rPr lang="fr-FR" dirty="0"/>
              <a:t> en </a:t>
            </a:r>
            <a:r>
              <a:rPr lang="fr-FR" dirty="0" smtClean="0"/>
              <a:t>Master 2 </a:t>
            </a:r>
            <a:r>
              <a:rPr lang="fr-FR" dirty="0"/>
              <a:t>MIAGE spécialisé en Management des systèmes </a:t>
            </a:r>
            <a:r>
              <a:rPr lang="fr-FR" dirty="0" smtClean="0"/>
              <a:t>d’information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148228" y="3789040"/>
            <a:ext cx="3132348" cy="230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Patrice </a:t>
            </a:r>
            <a:r>
              <a:rPr lang="fr-FR" b="1" dirty="0" smtClean="0"/>
              <a:t>BIAGUI</a:t>
            </a:r>
          </a:p>
          <a:p>
            <a:r>
              <a:rPr lang="en-US" dirty="0">
                <a:solidFill>
                  <a:srgbClr val="0070C0"/>
                </a:solidFill>
              </a:rPr>
              <a:t>patricebiagui@gmail.com</a:t>
            </a:r>
            <a:endParaRPr lang="fr-FR" b="1" dirty="0"/>
          </a:p>
          <a:p>
            <a:r>
              <a:rPr lang="fr-FR" dirty="0"/>
              <a:t>Etudiant à l’Université Assane Seck de </a:t>
            </a:r>
            <a:r>
              <a:rPr lang="fr-FR" dirty="0" err="1"/>
              <a:t>Ziguichor</a:t>
            </a:r>
            <a:r>
              <a:rPr lang="fr-FR" dirty="0"/>
              <a:t> en Master </a:t>
            </a:r>
            <a:r>
              <a:rPr lang="fr-FR" dirty="0" smtClean="0"/>
              <a:t>2 MIAGE </a:t>
            </a:r>
            <a:r>
              <a:rPr lang="fr-FR" dirty="0"/>
              <a:t>spécialisé en Management des systèmes </a:t>
            </a:r>
            <a:r>
              <a:rPr lang="fr-FR" dirty="0" smtClean="0"/>
              <a:t>d’information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52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04512" y="6093296"/>
            <a:ext cx="1776208" cy="365125"/>
          </a:xfrm>
        </p:spPr>
        <p:txBody>
          <a:bodyPr/>
          <a:lstStyle/>
          <a:p>
            <a:fld id="{5FEFA174-34D9-4FD0-ACEF-4C4EF71913DD}" type="slidenum">
              <a:rPr lang="fr-FR" smtClean="0"/>
              <a:t>3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64077" y="328420"/>
            <a:ext cx="9393567" cy="699244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Problème</a:t>
            </a:r>
            <a:endParaRPr lang="en-US" sz="32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919536" y="1700808"/>
            <a:ext cx="7056784" cy="3508977"/>
          </a:xfrm>
        </p:spPr>
        <p:txBody>
          <a:bodyPr>
            <a:normAutofit/>
          </a:bodyPr>
          <a:lstStyle/>
          <a:p>
            <a:r>
              <a:rPr lang="fr-FR" dirty="0"/>
              <a:t>Manque de </a:t>
            </a:r>
            <a:r>
              <a:rPr lang="fr-FR" u="sng" dirty="0"/>
              <a:t>visibilité</a:t>
            </a:r>
            <a:r>
              <a:rPr lang="fr-FR" dirty="0"/>
              <a:t> de la </a:t>
            </a:r>
            <a:r>
              <a:rPr lang="fr-FR" dirty="0" smtClean="0"/>
              <a:t>région</a:t>
            </a:r>
          </a:p>
          <a:p>
            <a:endParaRPr lang="fr-FR" u="sng" dirty="0" smtClean="0"/>
          </a:p>
          <a:p>
            <a:r>
              <a:rPr lang="fr-FR" u="sng" dirty="0" smtClean="0"/>
              <a:t>Difficultés</a:t>
            </a:r>
            <a:r>
              <a:rPr lang="fr-FR" dirty="0" smtClean="0"/>
              <a:t> </a:t>
            </a:r>
            <a:r>
              <a:rPr lang="fr-FR" dirty="0" smtClean="0"/>
              <a:t>liées au </a:t>
            </a:r>
            <a:r>
              <a:rPr lang="fr-FR" u="sng" dirty="0" smtClean="0"/>
              <a:t>tourisme </a:t>
            </a:r>
          </a:p>
          <a:p>
            <a:pPr marL="68580" indent="0">
              <a:buNone/>
            </a:pPr>
            <a:endParaRPr lang="fr-FR" u="sng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23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04512" y="6093296"/>
            <a:ext cx="1776208" cy="365125"/>
          </a:xfrm>
        </p:spPr>
        <p:txBody>
          <a:bodyPr/>
          <a:lstStyle/>
          <a:p>
            <a:fld id="{5FEFA174-34D9-4FD0-ACEF-4C4EF71913DD}" type="slidenum">
              <a:rPr lang="fr-FR" smtClean="0"/>
              <a:t>4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64077" y="328420"/>
            <a:ext cx="9393567" cy="699244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Solution (1/3)</a:t>
            </a:r>
            <a:endParaRPr lang="en-US" sz="3200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2135560" y="1700808"/>
            <a:ext cx="6777317" cy="3508977"/>
          </a:xfrm>
        </p:spPr>
        <p:txBody>
          <a:bodyPr>
            <a:normAutofit/>
          </a:bodyPr>
          <a:lstStyle/>
          <a:p>
            <a:r>
              <a:rPr lang="fr-FR" dirty="0" smtClean="0"/>
              <a:t>Découverte </a:t>
            </a:r>
            <a:r>
              <a:rPr lang="fr-FR" dirty="0" smtClean="0"/>
              <a:t>les </a:t>
            </a:r>
            <a:r>
              <a:rPr lang="fr-FR" dirty="0"/>
              <a:t>merveilles de la </a:t>
            </a:r>
            <a:r>
              <a:rPr lang="fr-FR" dirty="0" smtClean="0"/>
              <a:t>Casamance</a:t>
            </a:r>
          </a:p>
          <a:p>
            <a:endParaRPr lang="fr-FR" dirty="0"/>
          </a:p>
          <a:p>
            <a:r>
              <a:rPr lang="fr-FR" dirty="0"/>
              <a:t>Connaissance avec la culture casamançaise, les événements culturels, et les sites touristiques.</a:t>
            </a:r>
          </a:p>
          <a:p>
            <a:pPr marL="6858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6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04512" y="6093296"/>
            <a:ext cx="1776208" cy="365125"/>
          </a:xfrm>
        </p:spPr>
        <p:txBody>
          <a:bodyPr/>
          <a:lstStyle/>
          <a:p>
            <a:fld id="{5FEFA174-34D9-4FD0-ACEF-4C4EF71913DD}" type="slidenum">
              <a:rPr lang="fr-FR" smtClean="0"/>
              <a:t>5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64077" y="328420"/>
            <a:ext cx="9393567" cy="699244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Solution </a:t>
            </a:r>
            <a:r>
              <a:rPr lang="en-US" sz="3200" dirty="0" smtClean="0"/>
              <a:t>(2/3</a:t>
            </a:r>
            <a:r>
              <a:rPr lang="en-US" sz="3200" dirty="0"/>
              <a:t>)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2135560" y="1700808"/>
            <a:ext cx="6777317" cy="3508977"/>
          </a:xfrm>
        </p:spPr>
        <p:txBody>
          <a:bodyPr/>
          <a:lstStyle/>
          <a:p>
            <a:r>
              <a:rPr lang="fr-FR" dirty="0"/>
              <a:t>Large choix de lieux où vous pourrez dormir et vous </a:t>
            </a:r>
            <a:r>
              <a:rPr lang="fr-FR" dirty="0" smtClean="0"/>
              <a:t>restaurer</a:t>
            </a:r>
            <a:endParaRPr lang="fr-FR" dirty="0"/>
          </a:p>
          <a:p>
            <a:endParaRPr lang="fr-FR" i="1" dirty="0" smtClean="0"/>
          </a:p>
          <a:p>
            <a:r>
              <a:rPr lang="fr-FR" i="1" dirty="0"/>
              <a:t>S</a:t>
            </a:r>
            <a:r>
              <a:rPr lang="fr-FR" i="1" dirty="0" smtClean="0"/>
              <a:t>ynthèse</a:t>
            </a:r>
            <a:r>
              <a:rPr lang="fr-FR" i="1" dirty="0"/>
              <a:t>, rapidité et fiabilité de </a:t>
            </a:r>
            <a:r>
              <a:rPr lang="fr-FR" i="1" dirty="0" smtClean="0"/>
              <a:t>l’information.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14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04512" y="6093296"/>
            <a:ext cx="1776208" cy="365125"/>
          </a:xfrm>
        </p:spPr>
        <p:txBody>
          <a:bodyPr/>
          <a:lstStyle/>
          <a:p>
            <a:fld id="{5FEFA174-34D9-4FD0-ACEF-4C4EF71913DD}" type="slidenum">
              <a:rPr lang="fr-FR" smtClean="0"/>
              <a:t>6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64077" y="328420"/>
            <a:ext cx="9393567" cy="699244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Solution </a:t>
            </a:r>
            <a:r>
              <a:rPr lang="en-US" sz="3200" dirty="0" smtClean="0"/>
              <a:t>(3/3</a:t>
            </a:r>
            <a:r>
              <a:rPr lang="en-US" sz="3200" dirty="0"/>
              <a:t>)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25152" y="1052736"/>
            <a:ext cx="12141696" cy="5077520"/>
            <a:chOff x="25152" y="1124744"/>
            <a:chExt cx="12141696" cy="5077520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" y="1124744"/>
              <a:ext cx="3046512" cy="507752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1664" y="1124744"/>
              <a:ext cx="3046512" cy="507752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124744"/>
              <a:ext cx="3046512" cy="5077520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0336" y="1124744"/>
              <a:ext cx="3046512" cy="5077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8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04512" y="6093296"/>
            <a:ext cx="1776208" cy="365125"/>
          </a:xfrm>
        </p:spPr>
        <p:txBody>
          <a:bodyPr/>
          <a:lstStyle/>
          <a:p>
            <a:fld id="{5FEFA174-34D9-4FD0-ACEF-4C4EF71913DD}" type="slidenum">
              <a:rPr lang="fr-FR" smtClean="0"/>
              <a:t>7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64077" y="328420"/>
            <a:ext cx="9393567" cy="699244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Etat d’avancement des travaux</a:t>
            </a:r>
            <a:endParaRPr lang="en-US" sz="3200" dirty="0"/>
          </a:p>
        </p:txBody>
      </p:sp>
      <p:grpSp>
        <p:nvGrpSpPr>
          <p:cNvPr id="18" name="Groupe 17"/>
          <p:cNvGrpSpPr/>
          <p:nvPr/>
        </p:nvGrpSpPr>
        <p:grpSpPr>
          <a:xfrm>
            <a:off x="986564" y="2099213"/>
            <a:ext cx="3537481" cy="3503479"/>
            <a:chOff x="986564" y="2099213"/>
            <a:chExt cx="3537481" cy="3503479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2"/>
            <a:srcRect l="72691" t="22438" r="1297" b="34945"/>
            <a:stretch/>
          </p:blipFill>
          <p:spPr>
            <a:xfrm>
              <a:off x="1063117" y="2485188"/>
              <a:ext cx="3384377" cy="3117504"/>
            </a:xfrm>
            <a:prstGeom prst="rect">
              <a:avLst/>
            </a:prstGeom>
          </p:spPr>
        </p:pic>
        <p:sp>
          <p:nvSpPr>
            <p:cNvPr id="14" name="ZoneTexte 13"/>
            <p:cNvSpPr txBox="1"/>
            <p:nvPr/>
          </p:nvSpPr>
          <p:spPr>
            <a:xfrm>
              <a:off x="986564" y="2099213"/>
              <a:ext cx="3537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Nombre </a:t>
              </a:r>
              <a:r>
                <a:rPr lang="fr-FR" dirty="0"/>
                <a:t>de </a:t>
              </a:r>
              <a:r>
                <a:rPr lang="fr-FR" dirty="0" smtClean="0"/>
                <a:t>téléchargements</a:t>
              </a:r>
              <a:endParaRPr lang="fr-FR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5970310" y="2105374"/>
            <a:ext cx="5324475" cy="3718983"/>
            <a:chOff x="5970310" y="2105374"/>
            <a:chExt cx="5324475" cy="3718983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0310" y="2643007"/>
              <a:ext cx="5324475" cy="3181350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7662652" y="2105374"/>
              <a:ext cx="1939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Déploiement</a:t>
              </a:r>
              <a:endParaRPr lang="fr-FR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063119" y="5174927"/>
            <a:ext cx="8015084" cy="1193228"/>
            <a:chOff x="1063119" y="5174927"/>
            <a:chExt cx="8015084" cy="1193228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119" y="5174927"/>
              <a:ext cx="3526111" cy="1193228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4589230" y="5983097"/>
              <a:ext cx="4488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Avis et témoignage des utilisateurs</a:t>
              </a:r>
              <a:endParaRPr lang="fr-FR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758319" y="1147647"/>
            <a:ext cx="4118208" cy="792088"/>
            <a:chOff x="758319" y="1147647"/>
            <a:chExt cx="4118208" cy="792088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19" y="1147647"/>
              <a:ext cx="792088" cy="79208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135560" y="1268760"/>
              <a:ext cx="2740967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Produit fini. Version 3</a:t>
              </a:r>
              <a:endParaRPr lang="fr-FR" dirty="0"/>
            </a:p>
          </p:txBody>
        </p:sp>
        <p:sp>
          <p:nvSpPr>
            <p:cNvPr id="2" name="Flèche droite 1"/>
            <p:cNvSpPr/>
            <p:nvPr/>
          </p:nvSpPr>
          <p:spPr>
            <a:xfrm>
              <a:off x="1550407" y="1272326"/>
              <a:ext cx="729169" cy="520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6096000" y="1110379"/>
            <a:ext cx="3921183" cy="868522"/>
            <a:chOff x="6096000" y="1110379"/>
            <a:chExt cx="3921183" cy="868522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110379"/>
              <a:ext cx="868522" cy="86852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64152" y="1278487"/>
              <a:ext cx="2553031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0070C0"/>
                  </a:solidFill>
                </a:rPr>
                <a:t>bit.ly/</a:t>
              </a:r>
              <a:r>
                <a:rPr lang="fr-FR" dirty="0" err="1">
                  <a:solidFill>
                    <a:srgbClr val="0070C0"/>
                  </a:solidFill>
                </a:rPr>
                <a:t>casatourzig</a:t>
              </a:r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17" name="Flèche droite 16"/>
            <p:cNvSpPr/>
            <p:nvPr/>
          </p:nvSpPr>
          <p:spPr>
            <a:xfrm>
              <a:off x="6964922" y="1315089"/>
              <a:ext cx="729169" cy="520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9553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04512" y="6093296"/>
            <a:ext cx="1776208" cy="365125"/>
          </a:xfrm>
        </p:spPr>
        <p:txBody>
          <a:bodyPr/>
          <a:lstStyle/>
          <a:p>
            <a:fld id="{5FEFA174-34D9-4FD0-ACEF-4C4EF71913DD}" type="slidenum">
              <a:rPr lang="fr-FR" smtClean="0"/>
              <a:t>8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64077" y="328420"/>
            <a:ext cx="9393567" cy="699244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Innovation</a:t>
            </a:r>
            <a:endParaRPr lang="en-US" sz="3200" dirty="0"/>
          </a:p>
        </p:txBody>
      </p:sp>
      <p:grpSp>
        <p:nvGrpSpPr>
          <p:cNvPr id="2" name="Groupe 1"/>
          <p:cNvGrpSpPr/>
          <p:nvPr/>
        </p:nvGrpSpPr>
        <p:grpSpPr>
          <a:xfrm>
            <a:off x="1322241" y="1829403"/>
            <a:ext cx="4905617" cy="921594"/>
            <a:chOff x="1322241" y="1829403"/>
            <a:chExt cx="4905617" cy="92159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241" y="1829403"/>
              <a:ext cx="989365" cy="921594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2339426" y="2105534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dirty="0"/>
                <a:t>Application mobile sous </a:t>
              </a:r>
              <a:r>
                <a:rPr lang="fr-FR" dirty="0" err="1"/>
                <a:t>Androïd</a:t>
              </a:r>
              <a:r>
                <a:rPr lang="fr-FR" dirty="0"/>
                <a:t>.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1052197" y="5056208"/>
            <a:ext cx="4586808" cy="1253112"/>
            <a:chOff x="1052197" y="5056208"/>
            <a:chExt cx="4586808" cy="1253112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97" y="5056208"/>
              <a:ext cx="1259409" cy="1253112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2311606" y="5363924"/>
              <a:ext cx="3327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dirty="0" smtClean="0"/>
                <a:t>Visibilité</a:t>
              </a:r>
              <a:endParaRPr lang="fr-FR" dirty="0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1090253" y="2947244"/>
            <a:ext cx="5040093" cy="1477328"/>
            <a:chOff x="1090253" y="2947244"/>
            <a:chExt cx="5040093" cy="1477328"/>
          </a:xfrm>
        </p:grpSpPr>
        <p:sp>
          <p:nvSpPr>
            <p:cNvPr id="4" name="ZoneTexte 3"/>
            <p:cNvSpPr txBox="1"/>
            <p:nvPr/>
          </p:nvSpPr>
          <p:spPr>
            <a:xfrm>
              <a:off x="2311606" y="2947244"/>
              <a:ext cx="381874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dirty="0" smtClean="0"/>
                <a:t>Service guide touristique</a:t>
              </a:r>
            </a:p>
            <a:p>
              <a:pPr lvl="0"/>
              <a:r>
                <a:rPr lang="fr-FR" dirty="0" smtClean="0"/>
                <a:t>Réservation </a:t>
              </a:r>
              <a:r>
                <a:rPr lang="fr-FR" dirty="0"/>
                <a:t>en ligne</a:t>
              </a:r>
            </a:p>
            <a:p>
              <a:pPr lvl="0"/>
              <a:r>
                <a:rPr lang="fr-FR" dirty="0" smtClean="0"/>
                <a:t>Accès aux </a:t>
              </a:r>
              <a:r>
                <a:rPr lang="fr-FR" dirty="0"/>
                <a:t>informations sur la région sans </a:t>
              </a:r>
              <a:r>
                <a:rPr lang="fr-FR" dirty="0" smtClean="0"/>
                <a:t>la </a:t>
              </a:r>
              <a:r>
                <a:rPr lang="fr-FR" dirty="0"/>
                <a:t>connexion.</a:t>
              </a:r>
            </a:p>
            <a:p>
              <a:r>
                <a:rPr lang="fr-FR" dirty="0"/>
                <a:t>Forum pour guider les touristes.</a:t>
              </a:r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53" y="3350153"/>
              <a:ext cx="1237724" cy="948507"/>
            </a:xfrm>
            <a:prstGeom prst="rect">
              <a:avLst/>
            </a:prstGeom>
          </p:spPr>
        </p:pic>
      </p:grp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98" y="1077390"/>
            <a:ext cx="665114" cy="747581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7824192" y="1061896"/>
            <a:ext cx="2499094" cy="1416749"/>
            <a:chOff x="7824192" y="1061896"/>
            <a:chExt cx="2499094" cy="1416749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223" y="1061896"/>
              <a:ext cx="1109755" cy="972357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7824192" y="2109313"/>
              <a:ext cx="2499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dirty="0" smtClean="0"/>
                <a:t>Pas de concurrents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7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/>
          <p:cNvSpPr txBox="1">
            <a:spLocks/>
          </p:cNvSpPr>
          <p:nvPr/>
        </p:nvSpPr>
        <p:spPr>
          <a:xfrm>
            <a:off x="2382910" y="1844824"/>
            <a:ext cx="7529514" cy="1113243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Palatino Linotype" panose="02040502050505030304" pitchFamily="18" charset="0"/>
              </a:rPr>
              <a:t>Casa Tour : une application mobile de guide touristique pour la Casamance</a:t>
            </a:r>
            <a:endParaRPr lang="fr-FR" dirty="0">
              <a:latin typeface="Palatino Linotype" panose="0204050205050503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235487" y="4654877"/>
            <a:ext cx="5347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2"/>
              </a:rPr>
              <a:t>easytrip2013@gmail.com</a:t>
            </a:r>
            <a:endParaRPr lang="fr-FR" dirty="0" smtClean="0"/>
          </a:p>
          <a:p>
            <a:r>
              <a:rPr lang="en-US" i="1" dirty="0">
                <a:solidFill>
                  <a:srgbClr val="0070C0"/>
                </a:solidFill>
              </a:rPr>
              <a:t>https://www.facebook.com/casamancetour/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11" name="Picture 5" descr="https://encrypted-tbn1.gstatic.com/images?q=tbn:ANd9GcQKTswXNtmop3eBzHe34tdUV-Djtcf22rfR8cU1UKqb93FvZNTT-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424" y="4986511"/>
            <a:ext cx="181600" cy="26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 descr="https://secure.hswf.ca/images/Divers/icone-mail-294x3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4611662"/>
            <a:ext cx="400172" cy="40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767408" y="390236"/>
            <a:ext cx="10657184" cy="15986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err="1"/>
              <a:t>mYouth</a:t>
            </a:r>
            <a:r>
              <a:rPr lang="fr-FR" b="1" dirty="0"/>
              <a:t> Mobile </a:t>
            </a:r>
            <a:r>
              <a:rPr lang="fr-FR" b="1" dirty="0" smtClean="0"/>
              <a:t>Camp</a:t>
            </a:r>
          </a:p>
          <a:p>
            <a:pPr algn="ctr"/>
            <a:r>
              <a:rPr lang="fr-FR" b="1" dirty="0" smtClean="0"/>
              <a:t>Du 21-22 Mars, Fondation Konrad Adenauer, Dakar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768202" y="2710354"/>
            <a:ext cx="6623720" cy="177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68580" indent="0">
              <a:buNone/>
            </a:pPr>
            <a:r>
              <a:rPr lang="es-ES" dirty="0" smtClean="0"/>
              <a:t>El </a:t>
            </a:r>
            <a:r>
              <a:rPr lang="es-ES" dirty="0" err="1" smtClean="0"/>
              <a:t>Hadji</a:t>
            </a:r>
            <a:r>
              <a:rPr lang="es-ES" dirty="0" smtClean="0"/>
              <a:t> Lamine BIAYE </a:t>
            </a:r>
            <a:r>
              <a:rPr lang="es-ES" u="sng" dirty="0" smtClean="0">
                <a:solidFill>
                  <a:srgbClr val="0070C0"/>
                </a:solidFill>
              </a:rPr>
              <a:t>biaye89@gmail.com</a:t>
            </a:r>
          </a:p>
          <a:p>
            <a:pPr marL="68580" indent="0">
              <a:buNone/>
            </a:pPr>
            <a:r>
              <a:rPr lang="en-US" dirty="0" smtClean="0"/>
              <a:t>Martial ADIOYE </a:t>
            </a:r>
            <a:r>
              <a:rPr lang="en-US" u="sng" dirty="0" smtClean="0">
                <a:solidFill>
                  <a:srgbClr val="0070C0"/>
                </a:solidFill>
              </a:rPr>
              <a:t>adioyemartial@yahoo.fr</a:t>
            </a:r>
          </a:p>
          <a:p>
            <a:pPr marL="68580" indent="0">
              <a:buNone/>
            </a:pPr>
            <a:r>
              <a:rPr lang="en-US" dirty="0" smtClean="0"/>
              <a:t>Patrice BIAGUI </a:t>
            </a:r>
            <a:r>
              <a:rPr lang="en-US" u="sng" dirty="0" smtClean="0">
                <a:solidFill>
                  <a:srgbClr val="0070C0"/>
                </a:solidFill>
              </a:rPr>
              <a:t>patricebiagui@gmail.com</a:t>
            </a:r>
          </a:p>
          <a:p>
            <a:endParaRPr lang="en-US" dirty="0"/>
          </a:p>
        </p:txBody>
      </p:sp>
      <p:pic>
        <p:nvPicPr>
          <p:cNvPr id="28" name="Picture 2" descr="D:\Labirinthe\Manoire_Des_Programmes\FAC\Mentoring_Mobile_Senegal_2013\Store\logo_casa_tou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7719" y="5157192"/>
            <a:ext cx="1314450" cy="1190625"/>
          </a:xfrm>
          <a:prstGeom prst="rect">
            <a:avLst/>
          </a:prstGeom>
          <a:noFill/>
        </p:spPr>
      </p:pic>
      <p:pic>
        <p:nvPicPr>
          <p:cNvPr id="2050" name="Picture 2" descr="https://ci3.googleusercontent.com/proxy/ZmurAm_ZSZSC0E3SiajskmiD5-uuxGM4Fcgfs-B2AyhwHhW2OI5tUWLDUyFv2WSX8ZQ0LqaJ334UXbz_rTY2aMWNk3JFfYRtbO1i-suk5jRR3lD4CFxsUylF5ZXjA5s=s0-d-e1-ft#http://photos2.meetupstatic.com/photos/event/2/a/a/d/event_447610925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24" y="5543801"/>
            <a:ext cx="1905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i6.googleusercontent.com/proxy/nCO2eFb-lgnkxXCd5d3Fy6rf9tQHjzLHEozJEjdb1CvlNLQ-HDPMRNDEaC6G1xOIOjnWj29R-W8_lnNI_jTs7ogTU8Iz78fqVTfyWhUOZ10QLYn1SKjSDhN68gjRFoo=s0-d-e1-ft#http://photos3.meetupstatic.com/photos/event/6/d/d/0/event_178588112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922" y="5543801"/>
            <a:ext cx="17049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2313</TotalTime>
  <Words>263</Words>
  <Application>Microsoft Office PowerPoint</Application>
  <PresentationFormat>Grand écran</PresentationFormat>
  <Paragraphs>65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Palatino Linotype</vt:lpstr>
      <vt:lpstr>Wingdings 2</vt:lpstr>
      <vt:lpstr>Austin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Tour</dc:title>
  <dc:creator>Lamine Biaye</dc:creator>
  <cp:lastModifiedBy>Kobe Kid Bi</cp:lastModifiedBy>
  <cp:revision>198</cp:revision>
  <dcterms:created xsi:type="dcterms:W3CDTF">2014-01-23T14:29:13Z</dcterms:created>
  <dcterms:modified xsi:type="dcterms:W3CDTF">2016-03-21T06:48:06Z</dcterms:modified>
</cp:coreProperties>
</file>