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6" r:id="rId3"/>
    <p:sldId id="268" r:id="rId4"/>
    <p:sldId id="257" r:id="rId5"/>
    <p:sldId id="269" r:id="rId6"/>
    <p:sldId id="270" r:id="rId7"/>
    <p:sldId id="271" r:id="rId8"/>
    <p:sldId id="272" r:id="rId9"/>
    <p:sldId id="273" r:id="rId10"/>
    <p:sldId id="274" r:id="rId11"/>
    <p:sldId id="275" r:id="rId12"/>
    <p:sldId id="278" r:id="rId13"/>
    <p:sldId id="277" r:id="rId14"/>
    <p:sldId id="260" r:id="rId15"/>
    <p:sldId id="276" r:id="rId16"/>
    <p:sldId id="280"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2591" autoAdjust="0"/>
  </p:normalViewPr>
  <p:slideViewPr>
    <p:cSldViewPr snapToGrid="0">
      <p:cViewPr varScale="1">
        <p:scale>
          <a:sx n="79" d="100"/>
          <a:sy n="79" d="100"/>
        </p:scale>
        <p:origin x="17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_rels/data9.xml.rels><?xml version="1.0" encoding="UTF-8" standalone="yes"?>
<Relationships xmlns="http://schemas.openxmlformats.org/package/2006/relationships"><Relationship Id="rId1" Type="http://schemas.openxmlformats.org/officeDocument/2006/relationships/hyperlink" Target="https://github.com/infobest-aclabs/aclabs2019.git" TargetMode="External"/></Relationships>
</file>

<file path=ppt/diagrams/_rels/drawing9.xml.rels><?xml version="1.0" encoding="UTF-8" standalone="yes"?>
<Relationships xmlns="http://schemas.openxmlformats.org/package/2006/relationships"><Relationship Id="rId1" Type="http://schemas.openxmlformats.org/officeDocument/2006/relationships/hyperlink" Target="https://github.com/infobest-aclabs/aclabs2019.git"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CF42BA-A665-4CE9-8244-7689A83FD56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DF41820-F0A1-4F34-B0B8-4011DB7CB0ED}">
      <dgm:prSet/>
      <dgm:spPr/>
      <dgm:t>
        <a:bodyPr/>
        <a:lstStyle/>
        <a:p>
          <a:r>
            <a:rPr lang="en-US"/>
            <a:t>Adding a feature</a:t>
          </a:r>
        </a:p>
      </dgm:t>
    </dgm:pt>
    <dgm:pt modelId="{42979B43-9CB2-40D6-9B2D-8D1CD1C4C3F5}" type="parTrans" cxnId="{36A113EC-EE39-420D-87BA-6CB8D00C0019}">
      <dgm:prSet/>
      <dgm:spPr/>
      <dgm:t>
        <a:bodyPr/>
        <a:lstStyle/>
        <a:p>
          <a:endParaRPr lang="en-US"/>
        </a:p>
      </dgm:t>
    </dgm:pt>
    <dgm:pt modelId="{EA59FAFD-ABDF-450E-9733-3EC139984973}" type="sibTrans" cxnId="{36A113EC-EE39-420D-87BA-6CB8D00C0019}">
      <dgm:prSet/>
      <dgm:spPr/>
      <dgm:t>
        <a:bodyPr/>
        <a:lstStyle/>
        <a:p>
          <a:endParaRPr lang="en-US"/>
        </a:p>
      </dgm:t>
    </dgm:pt>
    <dgm:pt modelId="{87D231AD-047B-4C19-B4D7-1DAF6AB2E51D}">
      <dgm:prSet/>
      <dgm:spPr/>
      <dgm:t>
        <a:bodyPr/>
        <a:lstStyle/>
        <a:p>
          <a:r>
            <a:rPr lang="en-US"/>
            <a:t>Fixing a bug</a:t>
          </a:r>
        </a:p>
      </dgm:t>
    </dgm:pt>
    <dgm:pt modelId="{C9194EAC-F34C-4D7C-A308-EBA0871274FA}" type="parTrans" cxnId="{FAC2F6CC-46B4-4B82-B89F-4BCAAE02B10B}">
      <dgm:prSet/>
      <dgm:spPr/>
      <dgm:t>
        <a:bodyPr/>
        <a:lstStyle/>
        <a:p>
          <a:endParaRPr lang="en-US"/>
        </a:p>
      </dgm:t>
    </dgm:pt>
    <dgm:pt modelId="{C1CB98E2-CCA9-4329-B3CD-5BB2168AF4E5}" type="sibTrans" cxnId="{FAC2F6CC-46B4-4B82-B89F-4BCAAE02B10B}">
      <dgm:prSet/>
      <dgm:spPr/>
      <dgm:t>
        <a:bodyPr/>
        <a:lstStyle/>
        <a:p>
          <a:endParaRPr lang="en-US"/>
        </a:p>
      </dgm:t>
    </dgm:pt>
    <dgm:pt modelId="{1A1B807A-E380-4AD0-8BCB-AE5E0071DBAE}">
      <dgm:prSet/>
      <dgm:spPr/>
      <dgm:t>
        <a:bodyPr/>
        <a:lstStyle/>
        <a:p>
          <a:r>
            <a:rPr lang="en-US"/>
            <a:t>Improving the design</a:t>
          </a:r>
        </a:p>
      </dgm:t>
    </dgm:pt>
    <dgm:pt modelId="{EC675014-087B-4C32-A3FB-FD598B0780BD}" type="parTrans" cxnId="{D1A45A64-ABA0-4FB0-8F0F-E894A5970FA2}">
      <dgm:prSet/>
      <dgm:spPr/>
      <dgm:t>
        <a:bodyPr/>
        <a:lstStyle/>
        <a:p>
          <a:endParaRPr lang="en-US"/>
        </a:p>
      </dgm:t>
    </dgm:pt>
    <dgm:pt modelId="{BC6ED0B0-A519-4227-9A39-B909F96EBECA}" type="sibTrans" cxnId="{D1A45A64-ABA0-4FB0-8F0F-E894A5970FA2}">
      <dgm:prSet/>
      <dgm:spPr/>
      <dgm:t>
        <a:bodyPr/>
        <a:lstStyle/>
        <a:p>
          <a:endParaRPr lang="en-US"/>
        </a:p>
      </dgm:t>
    </dgm:pt>
    <dgm:pt modelId="{6BA74F20-64B1-4C04-8B17-2902BAE59F1A}">
      <dgm:prSet/>
      <dgm:spPr/>
      <dgm:t>
        <a:bodyPr/>
        <a:lstStyle/>
        <a:p>
          <a:r>
            <a:rPr lang="en-US"/>
            <a:t>Optimizing resource usage</a:t>
          </a:r>
        </a:p>
      </dgm:t>
    </dgm:pt>
    <dgm:pt modelId="{A24855F2-CBD4-4059-8097-24A8893F9CC2}" type="parTrans" cxnId="{FA235BAE-11EB-4023-9CA8-326428889070}">
      <dgm:prSet/>
      <dgm:spPr/>
      <dgm:t>
        <a:bodyPr/>
        <a:lstStyle/>
        <a:p>
          <a:endParaRPr lang="en-US"/>
        </a:p>
      </dgm:t>
    </dgm:pt>
    <dgm:pt modelId="{47FCCE81-6B6A-48A1-A67E-6CACB477C4DB}" type="sibTrans" cxnId="{FA235BAE-11EB-4023-9CA8-326428889070}">
      <dgm:prSet/>
      <dgm:spPr/>
      <dgm:t>
        <a:bodyPr/>
        <a:lstStyle/>
        <a:p>
          <a:endParaRPr lang="en-US"/>
        </a:p>
      </dgm:t>
    </dgm:pt>
    <dgm:pt modelId="{6B2A6049-A29D-4F71-B6C1-A28021A47A2E}" type="pres">
      <dgm:prSet presAssocID="{FDCF42BA-A665-4CE9-8244-7689A83FD567}" presName="linear" presStyleCnt="0">
        <dgm:presLayoutVars>
          <dgm:animLvl val="lvl"/>
          <dgm:resizeHandles val="exact"/>
        </dgm:presLayoutVars>
      </dgm:prSet>
      <dgm:spPr/>
    </dgm:pt>
    <dgm:pt modelId="{AC72C24A-2DB7-48E4-B3F8-1B73E77A35AF}" type="pres">
      <dgm:prSet presAssocID="{FDF41820-F0A1-4F34-B0B8-4011DB7CB0ED}" presName="parentText" presStyleLbl="node1" presStyleIdx="0" presStyleCnt="4">
        <dgm:presLayoutVars>
          <dgm:chMax val="0"/>
          <dgm:bulletEnabled val="1"/>
        </dgm:presLayoutVars>
      </dgm:prSet>
      <dgm:spPr/>
    </dgm:pt>
    <dgm:pt modelId="{4D54FE4A-F087-4D0A-AF3F-BBCA68EE0A50}" type="pres">
      <dgm:prSet presAssocID="{EA59FAFD-ABDF-450E-9733-3EC139984973}" presName="spacer" presStyleCnt="0"/>
      <dgm:spPr/>
    </dgm:pt>
    <dgm:pt modelId="{23660BA5-CFEB-40BB-B652-6FD5D1AC404A}" type="pres">
      <dgm:prSet presAssocID="{87D231AD-047B-4C19-B4D7-1DAF6AB2E51D}" presName="parentText" presStyleLbl="node1" presStyleIdx="1" presStyleCnt="4">
        <dgm:presLayoutVars>
          <dgm:chMax val="0"/>
          <dgm:bulletEnabled val="1"/>
        </dgm:presLayoutVars>
      </dgm:prSet>
      <dgm:spPr/>
    </dgm:pt>
    <dgm:pt modelId="{9BD4B3F0-5BF8-451F-975F-1DFBC664DC2B}" type="pres">
      <dgm:prSet presAssocID="{C1CB98E2-CCA9-4329-B3CD-5BB2168AF4E5}" presName="spacer" presStyleCnt="0"/>
      <dgm:spPr/>
    </dgm:pt>
    <dgm:pt modelId="{751B3567-738B-4078-8642-B83F4FBAA9BE}" type="pres">
      <dgm:prSet presAssocID="{1A1B807A-E380-4AD0-8BCB-AE5E0071DBAE}" presName="parentText" presStyleLbl="node1" presStyleIdx="2" presStyleCnt="4">
        <dgm:presLayoutVars>
          <dgm:chMax val="0"/>
          <dgm:bulletEnabled val="1"/>
        </dgm:presLayoutVars>
      </dgm:prSet>
      <dgm:spPr/>
    </dgm:pt>
    <dgm:pt modelId="{D3C8ACAB-4ABB-4BA0-8F19-C5B22D6A40C8}" type="pres">
      <dgm:prSet presAssocID="{BC6ED0B0-A519-4227-9A39-B909F96EBECA}" presName="spacer" presStyleCnt="0"/>
      <dgm:spPr/>
    </dgm:pt>
    <dgm:pt modelId="{06174205-E5F5-46E6-8104-852EB7F252AF}" type="pres">
      <dgm:prSet presAssocID="{6BA74F20-64B1-4C04-8B17-2902BAE59F1A}" presName="parentText" presStyleLbl="node1" presStyleIdx="3" presStyleCnt="4">
        <dgm:presLayoutVars>
          <dgm:chMax val="0"/>
          <dgm:bulletEnabled val="1"/>
        </dgm:presLayoutVars>
      </dgm:prSet>
      <dgm:spPr/>
    </dgm:pt>
  </dgm:ptLst>
  <dgm:cxnLst>
    <dgm:cxn modelId="{7037B73E-6782-4F15-89FD-186DCF16D410}" type="presOf" srcId="{1A1B807A-E380-4AD0-8BCB-AE5E0071DBAE}" destId="{751B3567-738B-4078-8642-B83F4FBAA9BE}" srcOrd="0" destOrd="0" presId="urn:microsoft.com/office/officeart/2005/8/layout/vList2"/>
    <dgm:cxn modelId="{3FC2635F-38E2-4B1A-9DE1-DB3B5A3F6527}" type="presOf" srcId="{FDF41820-F0A1-4F34-B0B8-4011DB7CB0ED}" destId="{AC72C24A-2DB7-48E4-B3F8-1B73E77A35AF}" srcOrd="0" destOrd="0" presId="urn:microsoft.com/office/officeart/2005/8/layout/vList2"/>
    <dgm:cxn modelId="{D1A45A64-ABA0-4FB0-8F0F-E894A5970FA2}" srcId="{FDCF42BA-A665-4CE9-8244-7689A83FD567}" destId="{1A1B807A-E380-4AD0-8BCB-AE5E0071DBAE}" srcOrd="2" destOrd="0" parTransId="{EC675014-087B-4C32-A3FB-FD598B0780BD}" sibTransId="{BC6ED0B0-A519-4227-9A39-B909F96EBECA}"/>
    <dgm:cxn modelId="{ED82AA4B-6AD7-4D68-BA7A-C6C755BEF8B1}" type="presOf" srcId="{FDCF42BA-A665-4CE9-8244-7689A83FD567}" destId="{6B2A6049-A29D-4F71-B6C1-A28021A47A2E}" srcOrd="0" destOrd="0" presId="urn:microsoft.com/office/officeart/2005/8/layout/vList2"/>
    <dgm:cxn modelId="{0CAE946C-E52E-42C3-9839-F5C9DE09FC00}" type="presOf" srcId="{6BA74F20-64B1-4C04-8B17-2902BAE59F1A}" destId="{06174205-E5F5-46E6-8104-852EB7F252AF}" srcOrd="0" destOrd="0" presId="urn:microsoft.com/office/officeart/2005/8/layout/vList2"/>
    <dgm:cxn modelId="{FA235BAE-11EB-4023-9CA8-326428889070}" srcId="{FDCF42BA-A665-4CE9-8244-7689A83FD567}" destId="{6BA74F20-64B1-4C04-8B17-2902BAE59F1A}" srcOrd="3" destOrd="0" parTransId="{A24855F2-CBD4-4059-8097-24A8893F9CC2}" sibTransId="{47FCCE81-6B6A-48A1-A67E-6CACB477C4DB}"/>
    <dgm:cxn modelId="{FAC2F6CC-46B4-4B82-B89F-4BCAAE02B10B}" srcId="{FDCF42BA-A665-4CE9-8244-7689A83FD567}" destId="{87D231AD-047B-4C19-B4D7-1DAF6AB2E51D}" srcOrd="1" destOrd="0" parTransId="{C9194EAC-F34C-4D7C-A308-EBA0871274FA}" sibTransId="{C1CB98E2-CCA9-4329-B3CD-5BB2168AF4E5}"/>
    <dgm:cxn modelId="{36A113EC-EE39-420D-87BA-6CB8D00C0019}" srcId="{FDCF42BA-A665-4CE9-8244-7689A83FD567}" destId="{FDF41820-F0A1-4F34-B0B8-4011DB7CB0ED}" srcOrd="0" destOrd="0" parTransId="{42979B43-9CB2-40D6-9B2D-8D1CD1C4C3F5}" sibTransId="{EA59FAFD-ABDF-450E-9733-3EC139984973}"/>
    <dgm:cxn modelId="{0EA88FF5-F955-4025-BCFC-35ABEF7F518F}" type="presOf" srcId="{87D231AD-047B-4C19-B4D7-1DAF6AB2E51D}" destId="{23660BA5-CFEB-40BB-B652-6FD5D1AC404A}" srcOrd="0" destOrd="0" presId="urn:microsoft.com/office/officeart/2005/8/layout/vList2"/>
    <dgm:cxn modelId="{F6767484-D8C3-4178-9BE4-695DF25BD81E}" type="presParOf" srcId="{6B2A6049-A29D-4F71-B6C1-A28021A47A2E}" destId="{AC72C24A-2DB7-48E4-B3F8-1B73E77A35AF}" srcOrd="0" destOrd="0" presId="urn:microsoft.com/office/officeart/2005/8/layout/vList2"/>
    <dgm:cxn modelId="{A67BC072-55D3-463D-AEAD-AAE9D7C94C83}" type="presParOf" srcId="{6B2A6049-A29D-4F71-B6C1-A28021A47A2E}" destId="{4D54FE4A-F087-4D0A-AF3F-BBCA68EE0A50}" srcOrd="1" destOrd="0" presId="urn:microsoft.com/office/officeart/2005/8/layout/vList2"/>
    <dgm:cxn modelId="{284B49E3-B21E-4700-85ED-8506978C911B}" type="presParOf" srcId="{6B2A6049-A29D-4F71-B6C1-A28021A47A2E}" destId="{23660BA5-CFEB-40BB-B652-6FD5D1AC404A}" srcOrd="2" destOrd="0" presId="urn:microsoft.com/office/officeart/2005/8/layout/vList2"/>
    <dgm:cxn modelId="{5D92E62E-B2AE-4A43-80B6-E8665D26FD7C}" type="presParOf" srcId="{6B2A6049-A29D-4F71-B6C1-A28021A47A2E}" destId="{9BD4B3F0-5BF8-451F-975F-1DFBC664DC2B}" srcOrd="3" destOrd="0" presId="urn:microsoft.com/office/officeart/2005/8/layout/vList2"/>
    <dgm:cxn modelId="{B2DE3708-E824-4413-983D-549B2FD23CDA}" type="presParOf" srcId="{6B2A6049-A29D-4F71-B6C1-A28021A47A2E}" destId="{751B3567-738B-4078-8642-B83F4FBAA9BE}" srcOrd="4" destOrd="0" presId="urn:microsoft.com/office/officeart/2005/8/layout/vList2"/>
    <dgm:cxn modelId="{653D3279-7C73-4111-A140-FF314ED8E74E}" type="presParOf" srcId="{6B2A6049-A29D-4F71-B6C1-A28021A47A2E}" destId="{D3C8ACAB-4ABB-4BA0-8F19-C5B22D6A40C8}" srcOrd="5" destOrd="0" presId="urn:microsoft.com/office/officeart/2005/8/layout/vList2"/>
    <dgm:cxn modelId="{4B19933A-D2E7-44B5-A905-DCDF1E5F0809}" type="presParOf" srcId="{6B2A6049-A29D-4F71-B6C1-A28021A47A2E}" destId="{06174205-E5F5-46E6-8104-852EB7F252AF}"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E4354C-8EE6-4F1C-95D6-8DE917013DD1}" type="doc">
      <dgm:prSet loTypeId="urn:diagrams.loki3.com/VaryingWidthList" loCatId="list" qsTypeId="urn:microsoft.com/office/officeart/2005/8/quickstyle/simple1" qsCatId="simple" csTypeId="urn:microsoft.com/office/officeart/2018/5/colors/Iconchunking_neutralbg_colorful5" csCatId="colorful" phldr="1"/>
      <dgm:spPr/>
      <dgm:t>
        <a:bodyPr/>
        <a:lstStyle/>
        <a:p>
          <a:endParaRPr lang="en-US"/>
        </a:p>
      </dgm:t>
    </dgm:pt>
    <dgm:pt modelId="{CF4B5E69-00BB-4F1E-941F-26D556756B6F}">
      <dgm:prSet/>
      <dgm:spPr>
        <a:solidFill>
          <a:srgbClr val="00B0F0"/>
        </a:solidFill>
      </dgm:spPr>
      <dgm:t>
        <a:bodyPr/>
        <a:lstStyle/>
        <a:p>
          <a:pPr>
            <a:buNone/>
          </a:pPr>
          <a:r>
            <a:rPr lang="en-US" dirty="0"/>
            <a:t>To mitigate risk, we have to ask three questions:</a:t>
          </a:r>
        </a:p>
      </dgm:t>
    </dgm:pt>
    <dgm:pt modelId="{1CC8738B-F8C1-4D90-9E76-8E8C4B724C71}" type="parTrans" cxnId="{606170C9-8D39-4A0B-AF23-2878F2E5D508}">
      <dgm:prSet/>
      <dgm:spPr/>
      <dgm:t>
        <a:bodyPr/>
        <a:lstStyle/>
        <a:p>
          <a:endParaRPr lang="en-US"/>
        </a:p>
      </dgm:t>
    </dgm:pt>
    <dgm:pt modelId="{09E3F1BD-8B99-433B-982E-9900E08F0EAB}" type="sibTrans" cxnId="{606170C9-8D39-4A0B-AF23-2878F2E5D508}">
      <dgm:prSet/>
      <dgm:spPr/>
      <dgm:t>
        <a:bodyPr/>
        <a:lstStyle/>
        <a:p>
          <a:endParaRPr lang="en-US"/>
        </a:p>
      </dgm:t>
    </dgm:pt>
    <dgm:pt modelId="{0D6AD55E-84FC-4C0B-ACC2-00A2B4B35CEE}">
      <dgm:prSet/>
      <dgm:spPr/>
      <dgm:t>
        <a:bodyPr/>
        <a:lstStyle/>
        <a:p>
          <a:pPr>
            <a:buFont typeface="+mj-lt"/>
            <a:buAutoNum type="arabicPeriod"/>
          </a:pPr>
          <a:r>
            <a:rPr lang="en-US" dirty="0"/>
            <a:t>What changes do we have to make?</a:t>
          </a:r>
        </a:p>
      </dgm:t>
    </dgm:pt>
    <dgm:pt modelId="{F66E0513-347A-45AE-898E-057E20119211}" type="parTrans" cxnId="{333E13F9-E4E8-4228-AFB9-7A3930254A86}">
      <dgm:prSet/>
      <dgm:spPr/>
      <dgm:t>
        <a:bodyPr/>
        <a:lstStyle/>
        <a:p>
          <a:endParaRPr lang="en-US"/>
        </a:p>
      </dgm:t>
    </dgm:pt>
    <dgm:pt modelId="{2EC4A2D6-9071-47DD-A668-6546770AC7A5}" type="sibTrans" cxnId="{333E13F9-E4E8-4228-AFB9-7A3930254A86}">
      <dgm:prSet/>
      <dgm:spPr/>
      <dgm:t>
        <a:bodyPr/>
        <a:lstStyle/>
        <a:p>
          <a:endParaRPr lang="en-US"/>
        </a:p>
      </dgm:t>
    </dgm:pt>
    <dgm:pt modelId="{C5C0FC63-40BE-4072-8FE0-11774A0EEE4C}">
      <dgm:prSet/>
      <dgm:spPr/>
      <dgm:t>
        <a:bodyPr/>
        <a:lstStyle/>
        <a:p>
          <a:pPr>
            <a:buFont typeface="+mj-lt"/>
            <a:buAutoNum type="arabicPeriod"/>
          </a:pPr>
          <a:r>
            <a:rPr lang="en-US" dirty="0"/>
            <a:t>How will we know that we’ve done them correctly?</a:t>
          </a:r>
        </a:p>
      </dgm:t>
    </dgm:pt>
    <dgm:pt modelId="{9F936426-8A28-4ADF-9F67-51D721484259}" type="parTrans" cxnId="{427CE5E1-7A5E-45EE-8B9B-9EEC8978E170}">
      <dgm:prSet/>
      <dgm:spPr/>
      <dgm:t>
        <a:bodyPr/>
        <a:lstStyle/>
        <a:p>
          <a:endParaRPr lang="en-US"/>
        </a:p>
      </dgm:t>
    </dgm:pt>
    <dgm:pt modelId="{99057172-BD3C-4377-8408-A55B6BA15141}" type="sibTrans" cxnId="{427CE5E1-7A5E-45EE-8B9B-9EEC8978E170}">
      <dgm:prSet/>
      <dgm:spPr/>
      <dgm:t>
        <a:bodyPr/>
        <a:lstStyle/>
        <a:p>
          <a:endParaRPr lang="en-US"/>
        </a:p>
      </dgm:t>
    </dgm:pt>
    <dgm:pt modelId="{E05D3C3D-E71E-4734-A7E7-CEEC161D71BC}">
      <dgm:prSet/>
      <dgm:spPr/>
      <dgm:t>
        <a:bodyPr/>
        <a:lstStyle/>
        <a:p>
          <a:pPr>
            <a:buFont typeface="+mj-lt"/>
            <a:buAutoNum type="arabicPeriod"/>
          </a:pPr>
          <a:r>
            <a:rPr lang="en-US" dirty="0"/>
            <a:t>How will we know that we haven’t broken anything?</a:t>
          </a:r>
        </a:p>
      </dgm:t>
    </dgm:pt>
    <dgm:pt modelId="{B42E1DE0-E3B6-49C1-AA04-C951F381A9DE}" type="parTrans" cxnId="{4EDECDFE-B9C6-42AE-BE1A-7AF95AB338CD}">
      <dgm:prSet/>
      <dgm:spPr/>
      <dgm:t>
        <a:bodyPr/>
        <a:lstStyle/>
        <a:p>
          <a:endParaRPr lang="en-US"/>
        </a:p>
      </dgm:t>
    </dgm:pt>
    <dgm:pt modelId="{987790AE-522C-40C9-9A4C-E13BA3E6BADB}" type="sibTrans" cxnId="{4EDECDFE-B9C6-42AE-BE1A-7AF95AB338CD}">
      <dgm:prSet/>
      <dgm:spPr/>
      <dgm:t>
        <a:bodyPr/>
        <a:lstStyle/>
        <a:p>
          <a:endParaRPr lang="en-US"/>
        </a:p>
      </dgm:t>
    </dgm:pt>
    <dgm:pt modelId="{8C6F8C72-612F-41AB-A68E-7B12049FC8CE}" type="pres">
      <dgm:prSet presAssocID="{03E4354C-8EE6-4F1C-95D6-8DE917013DD1}" presName="Name0" presStyleCnt="0">
        <dgm:presLayoutVars>
          <dgm:resizeHandles/>
        </dgm:presLayoutVars>
      </dgm:prSet>
      <dgm:spPr/>
    </dgm:pt>
    <dgm:pt modelId="{2F7CAF79-9A95-4F47-AEE3-F06A8B64DB8E}" type="pres">
      <dgm:prSet presAssocID="{CF4B5E69-00BB-4F1E-941F-26D556756B6F}" presName="text" presStyleLbl="node1" presStyleIdx="0" presStyleCnt="1">
        <dgm:presLayoutVars>
          <dgm:bulletEnabled val="1"/>
        </dgm:presLayoutVars>
      </dgm:prSet>
      <dgm:spPr/>
    </dgm:pt>
  </dgm:ptLst>
  <dgm:cxnLst>
    <dgm:cxn modelId="{BDBDCD16-3FB4-4466-B99E-518B0629BD8E}" type="presOf" srcId="{CF4B5E69-00BB-4F1E-941F-26D556756B6F}" destId="{2F7CAF79-9A95-4F47-AEE3-F06A8B64DB8E}" srcOrd="0" destOrd="0" presId="urn:diagrams.loki3.com/VaryingWidthList"/>
    <dgm:cxn modelId="{E2163332-7DDD-4345-AE0A-B1029036FEAF}" type="presOf" srcId="{03E4354C-8EE6-4F1C-95D6-8DE917013DD1}" destId="{8C6F8C72-612F-41AB-A68E-7B12049FC8CE}" srcOrd="0" destOrd="0" presId="urn:diagrams.loki3.com/VaryingWidthList"/>
    <dgm:cxn modelId="{F967EC79-408B-457F-A0D5-C43D215227E0}" type="presOf" srcId="{0D6AD55E-84FC-4C0B-ACC2-00A2B4B35CEE}" destId="{2F7CAF79-9A95-4F47-AEE3-F06A8B64DB8E}" srcOrd="0" destOrd="1" presId="urn:diagrams.loki3.com/VaryingWidthList"/>
    <dgm:cxn modelId="{BA5C29A2-E0FF-443C-B7CA-4543B2DD3E33}" type="presOf" srcId="{C5C0FC63-40BE-4072-8FE0-11774A0EEE4C}" destId="{2F7CAF79-9A95-4F47-AEE3-F06A8B64DB8E}" srcOrd="0" destOrd="2" presId="urn:diagrams.loki3.com/VaryingWidthList"/>
    <dgm:cxn modelId="{02F10CB4-163B-4BB5-B06B-A95EF62BFDEB}" type="presOf" srcId="{E05D3C3D-E71E-4734-A7E7-CEEC161D71BC}" destId="{2F7CAF79-9A95-4F47-AEE3-F06A8B64DB8E}" srcOrd="0" destOrd="3" presId="urn:diagrams.loki3.com/VaryingWidthList"/>
    <dgm:cxn modelId="{606170C9-8D39-4A0B-AF23-2878F2E5D508}" srcId="{03E4354C-8EE6-4F1C-95D6-8DE917013DD1}" destId="{CF4B5E69-00BB-4F1E-941F-26D556756B6F}" srcOrd="0" destOrd="0" parTransId="{1CC8738B-F8C1-4D90-9E76-8E8C4B724C71}" sibTransId="{09E3F1BD-8B99-433B-982E-9900E08F0EAB}"/>
    <dgm:cxn modelId="{427CE5E1-7A5E-45EE-8B9B-9EEC8978E170}" srcId="{CF4B5E69-00BB-4F1E-941F-26D556756B6F}" destId="{C5C0FC63-40BE-4072-8FE0-11774A0EEE4C}" srcOrd="1" destOrd="0" parTransId="{9F936426-8A28-4ADF-9F67-51D721484259}" sibTransId="{99057172-BD3C-4377-8408-A55B6BA15141}"/>
    <dgm:cxn modelId="{333E13F9-E4E8-4228-AFB9-7A3930254A86}" srcId="{CF4B5E69-00BB-4F1E-941F-26D556756B6F}" destId="{0D6AD55E-84FC-4C0B-ACC2-00A2B4B35CEE}" srcOrd="0" destOrd="0" parTransId="{F66E0513-347A-45AE-898E-057E20119211}" sibTransId="{2EC4A2D6-9071-47DD-A668-6546770AC7A5}"/>
    <dgm:cxn modelId="{4EDECDFE-B9C6-42AE-BE1A-7AF95AB338CD}" srcId="{CF4B5E69-00BB-4F1E-941F-26D556756B6F}" destId="{E05D3C3D-E71E-4734-A7E7-CEEC161D71BC}" srcOrd="2" destOrd="0" parTransId="{B42E1DE0-E3B6-49C1-AA04-C951F381A9DE}" sibTransId="{987790AE-522C-40C9-9A4C-E13BA3E6BADB}"/>
    <dgm:cxn modelId="{4CFB0E6C-88B5-47F8-8CBE-CD2CBAAFF647}" type="presParOf" srcId="{8C6F8C72-612F-41AB-A68E-7B12049FC8CE}" destId="{2F7CAF79-9A95-4F47-AEE3-F06A8B64DB8E}" srcOrd="0"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094FDA-3CC1-4336-9B2F-C402573026D4}"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11D7F60F-4E06-47CD-84EE-25B495FD2E1E}">
      <dgm:prSet/>
      <dgm:spPr/>
      <dgm:t>
        <a:bodyPr/>
        <a:lstStyle/>
        <a:p>
          <a:r>
            <a:rPr lang="en-US" i="1" dirty="0"/>
            <a:t>Edit and Pray</a:t>
          </a:r>
          <a:endParaRPr lang="en-US" dirty="0"/>
        </a:p>
      </dgm:t>
    </dgm:pt>
    <dgm:pt modelId="{54BDF844-ED85-4F4A-9938-C2348B228933}" type="parTrans" cxnId="{4A60E148-AC99-4FAA-A6F3-30C72114BCE7}">
      <dgm:prSet/>
      <dgm:spPr/>
      <dgm:t>
        <a:bodyPr/>
        <a:lstStyle/>
        <a:p>
          <a:endParaRPr lang="en-US"/>
        </a:p>
      </dgm:t>
    </dgm:pt>
    <dgm:pt modelId="{B7B1E8CB-3E39-46BD-B9C2-251DA1A1F409}" type="sibTrans" cxnId="{4A60E148-AC99-4FAA-A6F3-30C72114BCE7}">
      <dgm:prSet/>
      <dgm:spPr/>
      <dgm:t>
        <a:bodyPr/>
        <a:lstStyle/>
        <a:p>
          <a:endParaRPr lang="en-US"/>
        </a:p>
      </dgm:t>
    </dgm:pt>
    <dgm:pt modelId="{94288138-9B51-44DC-88BE-11760F0A76CF}">
      <dgm:prSet/>
      <dgm:spPr/>
      <dgm:t>
        <a:bodyPr/>
        <a:lstStyle/>
        <a:p>
          <a:r>
            <a:rPr lang="en-US" dirty="0"/>
            <a:t> </a:t>
          </a:r>
          <a:r>
            <a:rPr lang="en-US" i="1" dirty="0"/>
            <a:t>Cover and Modify</a:t>
          </a:r>
          <a:endParaRPr lang="en-US" dirty="0"/>
        </a:p>
      </dgm:t>
    </dgm:pt>
    <dgm:pt modelId="{BDB7C3D0-096E-4A36-A898-F0A250ECCAAB}" type="parTrans" cxnId="{BBBC7929-338F-48EF-AF3B-C3C09A456DCF}">
      <dgm:prSet/>
      <dgm:spPr/>
      <dgm:t>
        <a:bodyPr/>
        <a:lstStyle/>
        <a:p>
          <a:endParaRPr lang="en-US"/>
        </a:p>
      </dgm:t>
    </dgm:pt>
    <dgm:pt modelId="{B03B6DA1-0DCF-40A1-BA34-581C8BE34FF9}" type="sibTrans" cxnId="{BBBC7929-338F-48EF-AF3B-C3C09A456DCF}">
      <dgm:prSet/>
      <dgm:spPr/>
      <dgm:t>
        <a:bodyPr/>
        <a:lstStyle/>
        <a:p>
          <a:endParaRPr lang="en-US"/>
        </a:p>
      </dgm:t>
    </dgm:pt>
    <dgm:pt modelId="{0F36D47E-6047-45D3-BE0B-BB5A05F19F31}" type="pres">
      <dgm:prSet presAssocID="{20094FDA-3CC1-4336-9B2F-C402573026D4}" presName="hierChild1" presStyleCnt="0">
        <dgm:presLayoutVars>
          <dgm:chPref val="1"/>
          <dgm:dir/>
          <dgm:animOne val="branch"/>
          <dgm:animLvl val="lvl"/>
          <dgm:resizeHandles/>
        </dgm:presLayoutVars>
      </dgm:prSet>
      <dgm:spPr/>
    </dgm:pt>
    <dgm:pt modelId="{1673FEC2-8899-4669-BBCA-DE9D2C430CDD}" type="pres">
      <dgm:prSet presAssocID="{11D7F60F-4E06-47CD-84EE-25B495FD2E1E}" presName="hierRoot1" presStyleCnt="0"/>
      <dgm:spPr/>
    </dgm:pt>
    <dgm:pt modelId="{6AEF84D8-BABF-4C6F-BD34-48649FAD4CFB}" type="pres">
      <dgm:prSet presAssocID="{11D7F60F-4E06-47CD-84EE-25B495FD2E1E}" presName="composite" presStyleCnt="0"/>
      <dgm:spPr/>
    </dgm:pt>
    <dgm:pt modelId="{EF324657-3DBD-4BEA-BC38-B27D2EDDE6BD}" type="pres">
      <dgm:prSet presAssocID="{11D7F60F-4E06-47CD-84EE-25B495FD2E1E}" presName="background" presStyleLbl="node0" presStyleIdx="0" presStyleCnt="2"/>
      <dgm:spPr/>
    </dgm:pt>
    <dgm:pt modelId="{195DC530-678E-434F-9AFE-4180F2A53F13}" type="pres">
      <dgm:prSet presAssocID="{11D7F60F-4E06-47CD-84EE-25B495FD2E1E}" presName="text" presStyleLbl="fgAcc0" presStyleIdx="0" presStyleCnt="2">
        <dgm:presLayoutVars>
          <dgm:chPref val="3"/>
        </dgm:presLayoutVars>
      </dgm:prSet>
      <dgm:spPr/>
    </dgm:pt>
    <dgm:pt modelId="{F4C62633-6C7E-44C2-9D7E-DF14E6C3E4A6}" type="pres">
      <dgm:prSet presAssocID="{11D7F60F-4E06-47CD-84EE-25B495FD2E1E}" presName="hierChild2" presStyleCnt="0"/>
      <dgm:spPr/>
    </dgm:pt>
    <dgm:pt modelId="{032472B7-8F7C-4A52-8C8A-F6701E6BAD65}" type="pres">
      <dgm:prSet presAssocID="{94288138-9B51-44DC-88BE-11760F0A76CF}" presName="hierRoot1" presStyleCnt="0"/>
      <dgm:spPr/>
    </dgm:pt>
    <dgm:pt modelId="{75B4F764-79F1-4039-A068-417846CE64DE}" type="pres">
      <dgm:prSet presAssocID="{94288138-9B51-44DC-88BE-11760F0A76CF}" presName="composite" presStyleCnt="0"/>
      <dgm:spPr/>
    </dgm:pt>
    <dgm:pt modelId="{F4BF1F77-3A5D-44AD-8B39-3FF3481EF2D5}" type="pres">
      <dgm:prSet presAssocID="{94288138-9B51-44DC-88BE-11760F0A76CF}" presName="background" presStyleLbl="node0" presStyleIdx="1" presStyleCnt="2"/>
      <dgm:spPr/>
    </dgm:pt>
    <dgm:pt modelId="{3DF9332D-3D8B-4132-B7EF-522C88DB12A1}" type="pres">
      <dgm:prSet presAssocID="{94288138-9B51-44DC-88BE-11760F0A76CF}" presName="text" presStyleLbl="fgAcc0" presStyleIdx="1" presStyleCnt="2">
        <dgm:presLayoutVars>
          <dgm:chPref val="3"/>
        </dgm:presLayoutVars>
      </dgm:prSet>
      <dgm:spPr/>
    </dgm:pt>
    <dgm:pt modelId="{260B76C5-6604-4D01-9FC1-A34A4BDDA131}" type="pres">
      <dgm:prSet presAssocID="{94288138-9B51-44DC-88BE-11760F0A76CF}" presName="hierChild2" presStyleCnt="0"/>
      <dgm:spPr/>
    </dgm:pt>
  </dgm:ptLst>
  <dgm:cxnLst>
    <dgm:cxn modelId="{88D19301-955E-443B-AC67-53AB92677295}" type="presOf" srcId="{11D7F60F-4E06-47CD-84EE-25B495FD2E1E}" destId="{195DC530-678E-434F-9AFE-4180F2A53F13}" srcOrd="0" destOrd="0" presId="urn:microsoft.com/office/officeart/2005/8/layout/hierarchy1"/>
    <dgm:cxn modelId="{BBBC7929-338F-48EF-AF3B-C3C09A456DCF}" srcId="{20094FDA-3CC1-4336-9B2F-C402573026D4}" destId="{94288138-9B51-44DC-88BE-11760F0A76CF}" srcOrd="1" destOrd="0" parTransId="{BDB7C3D0-096E-4A36-A898-F0A250ECCAAB}" sibTransId="{B03B6DA1-0DCF-40A1-BA34-581C8BE34FF9}"/>
    <dgm:cxn modelId="{4A60E148-AC99-4FAA-A6F3-30C72114BCE7}" srcId="{20094FDA-3CC1-4336-9B2F-C402573026D4}" destId="{11D7F60F-4E06-47CD-84EE-25B495FD2E1E}" srcOrd="0" destOrd="0" parTransId="{54BDF844-ED85-4F4A-9938-C2348B228933}" sibTransId="{B7B1E8CB-3E39-46BD-B9C2-251DA1A1F409}"/>
    <dgm:cxn modelId="{7825B79D-4AD0-4AF8-8705-3B518B55C812}" type="presOf" srcId="{20094FDA-3CC1-4336-9B2F-C402573026D4}" destId="{0F36D47E-6047-45D3-BE0B-BB5A05F19F31}" srcOrd="0" destOrd="0" presId="urn:microsoft.com/office/officeart/2005/8/layout/hierarchy1"/>
    <dgm:cxn modelId="{AEC74FE2-A371-4AD3-AAD7-79636091039C}" type="presOf" srcId="{94288138-9B51-44DC-88BE-11760F0A76CF}" destId="{3DF9332D-3D8B-4132-B7EF-522C88DB12A1}" srcOrd="0" destOrd="0" presId="urn:microsoft.com/office/officeart/2005/8/layout/hierarchy1"/>
    <dgm:cxn modelId="{D8DE91EF-7858-4AB5-B795-29FABBCF6E86}" type="presParOf" srcId="{0F36D47E-6047-45D3-BE0B-BB5A05F19F31}" destId="{1673FEC2-8899-4669-BBCA-DE9D2C430CDD}" srcOrd="0" destOrd="0" presId="urn:microsoft.com/office/officeart/2005/8/layout/hierarchy1"/>
    <dgm:cxn modelId="{C9BFA812-A6D6-4A6E-87B3-E31BE5204EB8}" type="presParOf" srcId="{1673FEC2-8899-4669-BBCA-DE9D2C430CDD}" destId="{6AEF84D8-BABF-4C6F-BD34-48649FAD4CFB}" srcOrd="0" destOrd="0" presId="urn:microsoft.com/office/officeart/2005/8/layout/hierarchy1"/>
    <dgm:cxn modelId="{025355E0-A54C-44B2-962C-3387D5176E8C}" type="presParOf" srcId="{6AEF84D8-BABF-4C6F-BD34-48649FAD4CFB}" destId="{EF324657-3DBD-4BEA-BC38-B27D2EDDE6BD}" srcOrd="0" destOrd="0" presId="urn:microsoft.com/office/officeart/2005/8/layout/hierarchy1"/>
    <dgm:cxn modelId="{87B439C7-3301-4476-9A53-6B3023BE5733}" type="presParOf" srcId="{6AEF84D8-BABF-4C6F-BD34-48649FAD4CFB}" destId="{195DC530-678E-434F-9AFE-4180F2A53F13}" srcOrd="1" destOrd="0" presId="urn:microsoft.com/office/officeart/2005/8/layout/hierarchy1"/>
    <dgm:cxn modelId="{6DF500CA-593E-46E9-B48D-0CA5FA6FFCD3}" type="presParOf" srcId="{1673FEC2-8899-4669-BBCA-DE9D2C430CDD}" destId="{F4C62633-6C7E-44C2-9D7E-DF14E6C3E4A6}" srcOrd="1" destOrd="0" presId="urn:microsoft.com/office/officeart/2005/8/layout/hierarchy1"/>
    <dgm:cxn modelId="{C110147D-BD0B-4890-86BB-6F999BEEA506}" type="presParOf" srcId="{0F36D47E-6047-45D3-BE0B-BB5A05F19F31}" destId="{032472B7-8F7C-4A52-8C8A-F6701E6BAD65}" srcOrd="1" destOrd="0" presId="urn:microsoft.com/office/officeart/2005/8/layout/hierarchy1"/>
    <dgm:cxn modelId="{91E4F172-487F-4AF4-87CA-8007E52B79E2}" type="presParOf" srcId="{032472B7-8F7C-4A52-8C8A-F6701E6BAD65}" destId="{75B4F764-79F1-4039-A068-417846CE64DE}" srcOrd="0" destOrd="0" presId="urn:microsoft.com/office/officeart/2005/8/layout/hierarchy1"/>
    <dgm:cxn modelId="{368A919A-2F50-4567-9AEE-87BFF05B7EBE}" type="presParOf" srcId="{75B4F764-79F1-4039-A068-417846CE64DE}" destId="{F4BF1F77-3A5D-44AD-8B39-3FF3481EF2D5}" srcOrd="0" destOrd="0" presId="urn:microsoft.com/office/officeart/2005/8/layout/hierarchy1"/>
    <dgm:cxn modelId="{C91A06EF-9C89-43EB-895C-140DD671555F}" type="presParOf" srcId="{75B4F764-79F1-4039-A068-417846CE64DE}" destId="{3DF9332D-3D8B-4132-B7EF-522C88DB12A1}" srcOrd="1" destOrd="0" presId="urn:microsoft.com/office/officeart/2005/8/layout/hierarchy1"/>
    <dgm:cxn modelId="{63C640A7-4119-4CF9-A853-A67DEEFF2045}" type="presParOf" srcId="{032472B7-8F7C-4A52-8C8A-F6701E6BAD65}" destId="{260B76C5-6604-4D01-9FC1-A34A4BDDA131}"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68E992-DD6C-47B3-920D-0A6F3B84DB90}" type="doc">
      <dgm:prSet loTypeId="urn:microsoft.com/office/officeart/2008/layout/LinedList" loCatId="list" qsTypeId="urn:microsoft.com/office/officeart/2005/8/quickstyle/simple1" qsCatId="simple" csTypeId="urn:microsoft.com/office/officeart/2005/8/colors/accent6_5" csCatId="accent6"/>
      <dgm:spPr/>
      <dgm:t>
        <a:bodyPr/>
        <a:lstStyle/>
        <a:p>
          <a:endParaRPr lang="en-US"/>
        </a:p>
      </dgm:t>
    </dgm:pt>
    <dgm:pt modelId="{F13BF1D6-038B-41CB-82E8-0F859F91DC2F}">
      <dgm:prSet/>
      <dgm:spPr/>
      <dgm:t>
        <a:bodyPr/>
        <a:lstStyle/>
        <a:p>
          <a:r>
            <a:rPr lang="en-US"/>
            <a:t>Tests in isolation of individual components of software.</a:t>
          </a:r>
        </a:p>
      </dgm:t>
    </dgm:pt>
    <dgm:pt modelId="{5A36EBAF-B3AC-4478-83ED-936F412E369F}" type="parTrans" cxnId="{BB858A14-E285-4B09-A8DE-8B45A7EE5E0D}">
      <dgm:prSet/>
      <dgm:spPr/>
      <dgm:t>
        <a:bodyPr/>
        <a:lstStyle/>
        <a:p>
          <a:endParaRPr lang="en-US"/>
        </a:p>
      </dgm:t>
    </dgm:pt>
    <dgm:pt modelId="{449C9AA2-E46D-4185-84A2-52C886FB4014}" type="sibTrans" cxnId="{BB858A14-E285-4B09-A8DE-8B45A7EE5E0D}">
      <dgm:prSet/>
      <dgm:spPr/>
      <dgm:t>
        <a:bodyPr/>
        <a:lstStyle/>
        <a:p>
          <a:endParaRPr lang="en-US"/>
        </a:p>
      </dgm:t>
    </dgm:pt>
    <dgm:pt modelId="{A662817A-F9DC-4630-A72E-874B99272782}">
      <dgm:prSet/>
      <dgm:spPr/>
      <dgm:t>
        <a:bodyPr/>
        <a:lstStyle/>
        <a:p>
          <a:r>
            <a:rPr lang="en-US" b="1"/>
            <a:t>Error localization</a:t>
          </a:r>
          <a:endParaRPr lang="en-US"/>
        </a:p>
      </dgm:t>
    </dgm:pt>
    <dgm:pt modelId="{D17E8596-9D47-4841-8D5F-0D0237663802}" type="parTrans" cxnId="{9140C532-F8A9-45B8-87B5-72E6B6DC5774}">
      <dgm:prSet/>
      <dgm:spPr/>
      <dgm:t>
        <a:bodyPr/>
        <a:lstStyle/>
        <a:p>
          <a:endParaRPr lang="en-US"/>
        </a:p>
      </dgm:t>
    </dgm:pt>
    <dgm:pt modelId="{9E514030-660A-468C-BFFF-A21A77F1FC3A}" type="sibTrans" cxnId="{9140C532-F8A9-45B8-87B5-72E6B6DC5774}">
      <dgm:prSet/>
      <dgm:spPr/>
      <dgm:t>
        <a:bodyPr/>
        <a:lstStyle/>
        <a:p>
          <a:endParaRPr lang="en-US"/>
        </a:p>
      </dgm:t>
    </dgm:pt>
    <dgm:pt modelId="{991882C9-9356-4940-908D-8A5EB6B53BBC}">
      <dgm:prSet/>
      <dgm:spPr/>
      <dgm:t>
        <a:bodyPr/>
        <a:lstStyle/>
        <a:p>
          <a:r>
            <a:rPr lang="en-US" b="1"/>
            <a:t>Execution time</a:t>
          </a:r>
          <a:endParaRPr lang="en-US"/>
        </a:p>
      </dgm:t>
    </dgm:pt>
    <dgm:pt modelId="{78E13037-AA7A-4297-80BC-DD7D830EB579}" type="parTrans" cxnId="{AA52FDED-AAA5-4795-97F2-0A3CA6822BDE}">
      <dgm:prSet/>
      <dgm:spPr/>
      <dgm:t>
        <a:bodyPr/>
        <a:lstStyle/>
        <a:p>
          <a:endParaRPr lang="en-US"/>
        </a:p>
      </dgm:t>
    </dgm:pt>
    <dgm:pt modelId="{374BCE7E-A17F-442A-B70D-7AE576C40218}" type="sibTrans" cxnId="{AA52FDED-AAA5-4795-97F2-0A3CA6822BDE}">
      <dgm:prSet/>
      <dgm:spPr/>
      <dgm:t>
        <a:bodyPr/>
        <a:lstStyle/>
        <a:p>
          <a:endParaRPr lang="en-US"/>
        </a:p>
      </dgm:t>
    </dgm:pt>
    <dgm:pt modelId="{3AF85A67-3F26-41A6-B773-16DD778ED6A3}">
      <dgm:prSet/>
      <dgm:spPr/>
      <dgm:t>
        <a:bodyPr/>
        <a:lstStyle/>
        <a:p>
          <a:r>
            <a:rPr lang="en-US" b="1" dirty="0"/>
            <a:t>Coverage</a:t>
          </a:r>
          <a:endParaRPr lang="en-US" dirty="0"/>
        </a:p>
      </dgm:t>
    </dgm:pt>
    <dgm:pt modelId="{CA06CB9B-FE10-4D90-998A-0C6A38CCD7FE}" type="parTrans" cxnId="{5C9E31D3-1F77-4F14-AE85-DD1BAE031A8D}">
      <dgm:prSet/>
      <dgm:spPr/>
      <dgm:t>
        <a:bodyPr/>
        <a:lstStyle/>
        <a:p>
          <a:endParaRPr lang="en-US"/>
        </a:p>
      </dgm:t>
    </dgm:pt>
    <dgm:pt modelId="{57C76ADE-F648-4F39-83B2-56A6A9B85531}" type="sibTrans" cxnId="{5C9E31D3-1F77-4F14-AE85-DD1BAE031A8D}">
      <dgm:prSet/>
      <dgm:spPr/>
      <dgm:t>
        <a:bodyPr/>
        <a:lstStyle/>
        <a:p>
          <a:endParaRPr lang="en-US"/>
        </a:p>
      </dgm:t>
    </dgm:pt>
    <dgm:pt modelId="{F4F7DEE7-F3A4-4F36-9A41-373C4A2589FD}" type="pres">
      <dgm:prSet presAssocID="{6B68E992-DD6C-47B3-920D-0A6F3B84DB90}" presName="vert0" presStyleCnt="0">
        <dgm:presLayoutVars>
          <dgm:dir/>
          <dgm:animOne val="branch"/>
          <dgm:animLvl val="lvl"/>
        </dgm:presLayoutVars>
      </dgm:prSet>
      <dgm:spPr/>
    </dgm:pt>
    <dgm:pt modelId="{E0F00589-1A71-4F3A-81A6-B1C3B8D56600}" type="pres">
      <dgm:prSet presAssocID="{F13BF1D6-038B-41CB-82E8-0F859F91DC2F}" presName="thickLine" presStyleLbl="alignNode1" presStyleIdx="0" presStyleCnt="4"/>
      <dgm:spPr/>
    </dgm:pt>
    <dgm:pt modelId="{5FCD178D-65AA-4F74-BA54-C4C4926A8561}" type="pres">
      <dgm:prSet presAssocID="{F13BF1D6-038B-41CB-82E8-0F859F91DC2F}" presName="horz1" presStyleCnt="0"/>
      <dgm:spPr/>
    </dgm:pt>
    <dgm:pt modelId="{E97B37C8-D8A3-41CE-9851-084307A5636F}" type="pres">
      <dgm:prSet presAssocID="{F13BF1D6-038B-41CB-82E8-0F859F91DC2F}" presName="tx1" presStyleLbl="revTx" presStyleIdx="0" presStyleCnt="4"/>
      <dgm:spPr/>
    </dgm:pt>
    <dgm:pt modelId="{3732CE78-3518-4BD6-85CA-DB546449388E}" type="pres">
      <dgm:prSet presAssocID="{F13BF1D6-038B-41CB-82E8-0F859F91DC2F}" presName="vert1" presStyleCnt="0"/>
      <dgm:spPr/>
    </dgm:pt>
    <dgm:pt modelId="{DA378FD6-D2D7-4875-842E-B682E34C5A5B}" type="pres">
      <dgm:prSet presAssocID="{A662817A-F9DC-4630-A72E-874B99272782}" presName="thickLine" presStyleLbl="alignNode1" presStyleIdx="1" presStyleCnt="4"/>
      <dgm:spPr/>
    </dgm:pt>
    <dgm:pt modelId="{E4CB431C-9504-4DB1-B33D-F5CD5045C2D6}" type="pres">
      <dgm:prSet presAssocID="{A662817A-F9DC-4630-A72E-874B99272782}" presName="horz1" presStyleCnt="0"/>
      <dgm:spPr/>
    </dgm:pt>
    <dgm:pt modelId="{D32AD423-54CE-4244-AE3A-C59896CBBC45}" type="pres">
      <dgm:prSet presAssocID="{A662817A-F9DC-4630-A72E-874B99272782}" presName="tx1" presStyleLbl="revTx" presStyleIdx="1" presStyleCnt="4"/>
      <dgm:spPr/>
    </dgm:pt>
    <dgm:pt modelId="{E842D61E-74A9-4B0E-8459-003E97DCC32D}" type="pres">
      <dgm:prSet presAssocID="{A662817A-F9DC-4630-A72E-874B99272782}" presName="vert1" presStyleCnt="0"/>
      <dgm:spPr/>
    </dgm:pt>
    <dgm:pt modelId="{F618137D-3308-4AB6-B787-01CE62ECA595}" type="pres">
      <dgm:prSet presAssocID="{991882C9-9356-4940-908D-8A5EB6B53BBC}" presName="thickLine" presStyleLbl="alignNode1" presStyleIdx="2" presStyleCnt="4"/>
      <dgm:spPr/>
    </dgm:pt>
    <dgm:pt modelId="{4C8A3B78-5408-4322-96AE-A03292D6A6B3}" type="pres">
      <dgm:prSet presAssocID="{991882C9-9356-4940-908D-8A5EB6B53BBC}" presName="horz1" presStyleCnt="0"/>
      <dgm:spPr/>
    </dgm:pt>
    <dgm:pt modelId="{47F3E40A-3D59-49EE-83DB-4BCD25FF7580}" type="pres">
      <dgm:prSet presAssocID="{991882C9-9356-4940-908D-8A5EB6B53BBC}" presName="tx1" presStyleLbl="revTx" presStyleIdx="2" presStyleCnt="4"/>
      <dgm:spPr/>
    </dgm:pt>
    <dgm:pt modelId="{BFC5E7BE-DA5F-480A-B45D-07E23BBC8700}" type="pres">
      <dgm:prSet presAssocID="{991882C9-9356-4940-908D-8A5EB6B53BBC}" presName="vert1" presStyleCnt="0"/>
      <dgm:spPr/>
    </dgm:pt>
    <dgm:pt modelId="{458D1D19-544E-479F-AFC0-7C8275D74296}" type="pres">
      <dgm:prSet presAssocID="{3AF85A67-3F26-41A6-B773-16DD778ED6A3}" presName="thickLine" presStyleLbl="alignNode1" presStyleIdx="3" presStyleCnt="4"/>
      <dgm:spPr/>
    </dgm:pt>
    <dgm:pt modelId="{E7166E29-EF75-41E1-B5FE-2594D60C9EDC}" type="pres">
      <dgm:prSet presAssocID="{3AF85A67-3F26-41A6-B773-16DD778ED6A3}" presName="horz1" presStyleCnt="0"/>
      <dgm:spPr/>
    </dgm:pt>
    <dgm:pt modelId="{727950AC-BE53-401B-B9AD-E54C58E2F290}" type="pres">
      <dgm:prSet presAssocID="{3AF85A67-3F26-41A6-B773-16DD778ED6A3}" presName="tx1" presStyleLbl="revTx" presStyleIdx="3" presStyleCnt="4"/>
      <dgm:spPr/>
    </dgm:pt>
    <dgm:pt modelId="{C68ACDB3-23CD-4D3A-9253-77177B43CB1C}" type="pres">
      <dgm:prSet presAssocID="{3AF85A67-3F26-41A6-B773-16DD778ED6A3}" presName="vert1" presStyleCnt="0"/>
      <dgm:spPr/>
    </dgm:pt>
  </dgm:ptLst>
  <dgm:cxnLst>
    <dgm:cxn modelId="{BB858A14-E285-4B09-A8DE-8B45A7EE5E0D}" srcId="{6B68E992-DD6C-47B3-920D-0A6F3B84DB90}" destId="{F13BF1D6-038B-41CB-82E8-0F859F91DC2F}" srcOrd="0" destOrd="0" parTransId="{5A36EBAF-B3AC-4478-83ED-936F412E369F}" sibTransId="{449C9AA2-E46D-4185-84A2-52C886FB4014}"/>
    <dgm:cxn modelId="{32A69730-273E-4832-A0D5-C944FBA1C5BA}" type="presOf" srcId="{991882C9-9356-4940-908D-8A5EB6B53BBC}" destId="{47F3E40A-3D59-49EE-83DB-4BCD25FF7580}" srcOrd="0" destOrd="0" presId="urn:microsoft.com/office/officeart/2008/layout/LinedList"/>
    <dgm:cxn modelId="{9140C532-F8A9-45B8-87B5-72E6B6DC5774}" srcId="{6B68E992-DD6C-47B3-920D-0A6F3B84DB90}" destId="{A662817A-F9DC-4630-A72E-874B99272782}" srcOrd="1" destOrd="0" parTransId="{D17E8596-9D47-4841-8D5F-0D0237663802}" sibTransId="{9E514030-660A-468C-BFFF-A21A77F1FC3A}"/>
    <dgm:cxn modelId="{A0CCDC34-8AC2-4D28-B7D9-B8EA6D2D2E5C}" type="presOf" srcId="{A662817A-F9DC-4630-A72E-874B99272782}" destId="{D32AD423-54CE-4244-AE3A-C59896CBBC45}" srcOrd="0" destOrd="0" presId="urn:microsoft.com/office/officeart/2008/layout/LinedList"/>
    <dgm:cxn modelId="{B7045C58-9CD8-4345-9DED-B2D121A123DC}" type="presOf" srcId="{3AF85A67-3F26-41A6-B773-16DD778ED6A3}" destId="{727950AC-BE53-401B-B9AD-E54C58E2F290}" srcOrd="0" destOrd="0" presId="urn:microsoft.com/office/officeart/2008/layout/LinedList"/>
    <dgm:cxn modelId="{E3179894-ABEE-4EC2-A8BE-5839B41793D8}" type="presOf" srcId="{6B68E992-DD6C-47B3-920D-0A6F3B84DB90}" destId="{F4F7DEE7-F3A4-4F36-9A41-373C4A2589FD}" srcOrd="0" destOrd="0" presId="urn:microsoft.com/office/officeart/2008/layout/LinedList"/>
    <dgm:cxn modelId="{EEE9C1CC-54B3-4251-AB83-8ECF38D5DDF1}" type="presOf" srcId="{F13BF1D6-038B-41CB-82E8-0F859F91DC2F}" destId="{E97B37C8-D8A3-41CE-9851-084307A5636F}" srcOrd="0" destOrd="0" presId="urn:microsoft.com/office/officeart/2008/layout/LinedList"/>
    <dgm:cxn modelId="{5C9E31D3-1F77-4F14-AE85-DD1BAE031A8D}" srcId="{6B68E992-DD6C-47B3-920D-0A6F3B84DB90}" destId="{3AF85A67-3F26-41A6-B773-16DD778ED6A3}" srcOrd="3" destOrd="0" parTransId="{CA06CB9B-FE10-4D90-998A-0C6A38CCD7FE}" sibTransId="{57C76ADE-F648-4F39-83B2-56A6A9B85531}"/>
    <dgm:cxn modelId="{AA52FDED-AAA5-4795-97F2-0A3CA6822BDE}" srcId="{6B68E992-DD6C-47B3-920D-0A6F3B84DB90}" destId="{991882C9-9356-4940-908D-8A5EB6B53BBC}" srcOrd="2" destOrd="0" parTransId="{78E13037-AA7A-4297-80BC-DD7D830EB579}" sibTransId="{374BCE7E-A17F-442A-B70D-7AE576C40218}"/>
    <dgm:cxn modelId="{5072FAA7-0AAF-4C49-A524-2405E36D8BA2}" type="presParOf" srcId="{F4F7DEE7-F3A4-4F36-9A41-373C4A2589FD}" destId="{E0F00589-1A71-4F3A-81A6-B1C3B8D56600}" srcOrd="0" destOrd="0" presId="urn:microsoft.com/office/officeart/2008/layout/LinedList"/>
    <dgm:cxn modelId="{5E461E8B-EF69-4A0B-8395-8661A1F9FFDC}" type="presParOf" srcId="{F4F7DEE7-F3A4-4F36-9A41-373C4A2589FD}" destId="{5FCD178D-65AA-4F74-BA54-C4C4926A8561}" srcOrd="1" destOrd="0" presId="urn:microsoft.com/office/officeart/2008/layout/LinedList"/>
    <dgm:cxn modelId="{C61916A7-FB1E-4FE0-A308-2ACC9596E2D3}" type="presParOf" srcId="{5FCD178D-65AA-4F74-BA54-C4C4926A8561}" destId="{E97B37C8-D8A3-41CE-9851-084307A5636F}" srcOrd="0" destOrd="0" presId="urn:microsoft.com/office/officeart/2008/layout/LinedList"/>
    <dgm:cxn modelId="{24A5AD98-1294-4205-8376-886004E9DEFF}" type="presParOf" srcId="{5FCD178D-65AA-4F74-BA54-C4C4926A8561}" destId="{3732CE78-3518-4BD6-85CA-DB546449388E}" srcOrd="1" destOrd="0" presId="urn:microsoft.com/office/officeart/2008/layout/LinedList"/>
    <dgm:cxn modelId="{FDF80902-3E07-4F4D-A519-9182A219415E}" type="presParOf" srcId="{F4F7DEE7-F3A4-4F36-9A41-373C4A2589FD}" destId="{DA378FD6-D2D7-4875-842E-B682E34C5A5B}" srcOrd="2" destOrd="0" presId="urn:microsoft.com/office/officeart/2008/layout/LinedList"/>
    <dgm:cxn modelId="{D3DE1858-517B-4D3B-B98A-9FB2F6B5F086}" type="presParOf" srcId="{F4F7DEE7-F3A4-4F36-9A41-373C4A2589FD}" destId="{E4CB431C-9504-4DB1-B33D-F5CD5045C2D6}" srcOrd="3" destOrd="0" presId="urn:microsoft.com/office/officeart/2008/layout/LinedList"/>
    <dgm:cxn modelId="{DB0D2034-3055-4926-ACCA-6F903D62C348}" type="presParOf" srcId="{E4CB431C-9504-4DB1-B33D-F5CD5045C2D6}" destId="{D32AD423-54CE-4244-AE3A-C59896CBBC45}" srcOrd="0" destOrd="0" presId="urn:microsoft.com/office/officeart/2008/layout/LinedList"/>
    <dgm:cxn modelId="{85718B0B-C10B-4221-9A8F-224BFF4FB669}" type="presParOf" srcId="{E4CB431C-9504-4DB1-B33D-F5CD5045C2D6}" destId="{E842D61E-74A9-4B0E-8459-003E97DCC32D}" srcOrd="1" destOrd="0" presId="urn:microsoft.com/office/officeart/2008/layout/LinedList"/>
    <dgm:cxn modelId="{685AF0D8-CDB0-4E9D-A3DF-6B0E30CF8C7E}" type="presParOf" srcId="{F4F7DEE7-F3A4-4F36-9A41-373C4A2589FD}" destId="{F618137D-3308-4AB6-B787-01CE62ECA595}" srcOrd="4" destOrd="0" presId="urn:microsoft.com/office/officeart/2008/layout/LinedList"/>
    <dgm:cxn modelId="{9DCC1B65-3A79-4274-ADB2-6184B8604BAA}" type="presParOf" srcId="{F4F7DEE7-F3A4-4F36-9A41-373C4A2589FD}" destId="{4C8A3B78-5408-4322-96AE-A03292D6A6B3}" srcOrd="5" destOrd="0" presId="urn:microsoft.com/office/officeart/2008/layout/LinedList"/>
    <dgm:cxn modelId="{E53DC987-9B19-4321-BAFD-74CDE3F0D274}" type="presParOf" srcId="{4C8A3B78-5408-4322-96AE-A03292D6A6B3}" destId="{47F3E40A-3D59-49EE-83DB-4BCD25FF7580}" srcOrd="0" destOrd="0" presId="urn:microsoft.com/office/officeart/2008/layout/LinedList"/>
    <dgm:cxn modelId="{DF165912-F350-48A4-A83B-19C97DF7BE19}" type="presParOf" srcId="{4C8A3B78-5408-4322-96AE-A03292D6A6B3}" destId="{BFC5E7BE-DA5F-480A-B45D-07E23BBC8700}" srcOrd="1" destOrd="0" presId="urn:microsoft.com/office/officeart/2008/layout/LinedList"/>
    <dgm:cxn modelId="{40D29C84-11C2-4269-B64E-F98C891C09AF}" type="presParOf" srcId="{F4F7DEE7-F3A4-4F36-9A41-373C4A2589FD}" destId="{458D1D19-544E-479F-AFC0-7C8275D74296}" srcOrd="6" destOrd="0" presId="urn:microsoft.com/office/officeart/2008/layout/LinedList"/>
    <dgm:cxn modelId="{A9FEB1BF-4CB9-472A-A5DC-24F28A62BCA3}" type="presParOf" srcId="{F4F7DEE7-F3A4-4F36-9A41-373C4A2589FD}" destId="{E7166E29-EF75-41E1-B5FE-2594D60C9EDC}" srcOrd="7" destOrd="0" presId="urn:microsoft.com/office/officeart/2008/layout/LinedList"/>
    <dgm:cxn modelId="{B60F81A0-87D5-4BE6-A450-2FA632FA06CA}" type="presParOf" srcId="{E7166E29-EF75-41E1-B5FE-2594D60C9EDC}" destId="{727950AC-BE53-401B-B9AD-E54C58E2F290}" srcOrd="0" destOrd="0" presId="urn:microsoft.com/office/officeart/2008/layout/LinedList"/>
    <dgm:cxn modelId="{D8931F4C-8E0B-4F6A-AEFD-DD8C54A1A820}" type="presParOf" srcId="{E7166E29-EF75-41E1-B5FE-2594D60C9EDC}" destId="{C68ACDB3-23CD-4D3A-9253-77177B43CB1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0F6FDC-F4F0-4D30-9457-9301266607A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1AD0FFE-2F33-4D93-82EE-6D32EAB6AC15}">
      <dgm:prSet/>
      <dgm:spPr/>
      <dgm:t>
        <a:bodyPr/>
        <a:lstStyle/>
        <a:p>
          <a:r>
            <a:rPr lang="en-US"/>
            <a:t>Unit tests run fast. If they don’t run fast, they aren’t unit tests.</a:t>
          </a:r>
        </a:p>
      </dgm:t>
    </dgm:pt>
    <dgm:pt modelId="{12ECC1E6-DC03-42E3-A01E-7B8BBE65AF0E}" type="parTrans" cxnId="{6A195AC2-B427-41A3-8B54-8CD42CC3C902}">
      <dgm:prSet/>
      <dgm:spPr/>
      <dgm:t>
        <a:bodyPr/>
        <a:lstStyle/>
        <a:p>
          <a:endParaRPr lang="en-US"/>
        </a:p>
      </dgm:t>
    </dgm:pt>
    <dgm:pt modelId="{4FCF3699-72F6-4609-949F-F07C34CCD1EC}" type="sibTrans" cxnId="{6A195AC2-B427-41A3-8B54-8CD42CC3C902}">
      <dgm:prSet/>
      <dgm:spPr/>
      <dgm:t>
        <a:bodyPr/>
        <a:lstStyle/>
        <a:p>
          <a:endParaRPr lang="en-US"/>
        </a:p>
      </dgm:t>
    </dgm:pt>
    <dgm:pt modelId="{FFB26803-3BD6-414D-8394-A550130E12F5}">
      <dgm:prSet/>
      <dgm:spPr/>
      <dgm:t>
        <a:bodyPr/>
        <a:lstStyle/>
        <a:p>
          <a:r>
            <a:rPr lang="en-US"/>
            <a:t>Other kinds of tests often masquerade as unit tests. A test is not a unit test if:</a:t>
          </a:r>
        </a:p>
      </dgm:t>
    </dgm:pt>
    <dgm:pt modelId="{91251C50-358B-413A-88D0-DCF1487C1FEA}" type="parTrans" cxnId="{03CB9A59-BA1D-46B0-932D-068B95C3CBB4}">
      <dgm:prSet/>
      <dgm:spPr/>
      <dgm:t>
        <a:bodyPr/>
        <a:lstStyle/>
        <a:p>
          <a:endParaRPr lang="en-US"/>
        </a:p>
      </dgm:t>
    </dgm:pt>
    <dgm:pt modelId="{032B30F6-C5E6-4993-80F1-654A9D6DA8D5}" type="sibTrans" cxnId="{03CB9A59-BA1D-46B0-932D-068B95C3CBB4}">
      <dgm:prSet/>
      <dgm:spPr/>
      <dgm:t>
        <a:bodyPr/>
        <a:lstStyle/>
        <a:p>
          <a:endParaRPr lang="en-US"/>
        </a:p>
      </dgm:t>
    </dgm:pt>
    <dgm:pt modelId="{97072671-F837-4DD3-A7E6-4FEF3FCA707D}">
      <dgm:prSet/>
      <dgm:spPr/>
      <dgm:t>
        <a:bodyPr/>
        <a:lstStyle/>
        <a:p>
          <a:r>
            <a:rPr lang="en-US"/>
            <a:t>It talks to a database.</a:t>
          </a:r>
        </a:p>
      </dgm:t>
    </dgm:pt>
    <dgm:pt modelId="{F29D1A94-699E-4471-91F0-A35D17C92DB5}" type="parTrans" cxnId="{3A3E027F-2DFD-46A9-8910-8238146E9738}">
      <dgm:prSet/>
      <dgm:spPr/>
      <dgm:t>
        <a:bodyPr/>
        <a:lstStyle/>
        <a:p>
          <a:endParaRPr lang="en-US"/>
        </a:p>
      </dgm:t>
    </dgm:pt>
    <dgm:pt modelId="{3A7EF5F1-34C8-4CB4-A6DE-4B4FE5ACB7A4}" type="sibTrans" cxnId="{3A3E027F-2DFD-46A9-8910-8238146E9738}">
      <dgm:prSet/>
      <dgm:spPr/>
      <dgm:t>
        <a:bodyPr/>
        <a:lstStyle/>
        <a:p>
          <a:endParaRPr lang="en-US"/>
        </a:p>
      </dgm:t>
    </dgm:pt>
    <dgm:pt modelId="{0852E520-6876-4895-8D09-9588E05C5CD8}">
      <dgm:prSet/>
      <dgm:spPr/>
      <dgm:t>
        <a:bodyPr/>
        <a:lstStyle/>
        <a:p>
          <a:r>
            <a:rPr lang="en-US"/>
            <a:t>It communicates across a network.</a:t>
          </a:r>
        </a:p>
      </dgm:t>
    </dgm:pt>
    <dgm:pt modelId="{9171F147-078D-4A7A-894B-57D758C86005}" type="parTrans" cxnId="{1B6104BE-0F8F-4752-BF98-975E256E80DB}">
      <dgm:prSet/>
      <dgm:spPr/>
      <dgm:t>
        <a:bodyPr/>
        <a:lstStyle/>
        <a:p>
          <a:endParaRPr lang="en-US"/>
        </a:p>
      </dgm:t>
    </dgm:pt>
    <dgm:pt modelId="{54C78735-0C42-408F-87F1-F282403EA1FD}" type="sibTrans" cxnId="{1B6104BE-0F8F-4752-BF98-975E256E80DB}">
      <dgm:prSet/>
      <dgm:spPr/>
      <dgm:t>
        <a:bodyPr/>
        <a:lstStyle/>
        <a:p>
          <a:endParaRPr lang="en-US"/>
        </a:p>
      </dgm:t>
    </dgm:pt>
    <dgm:pt modelId="{200D440D-D8EF-4EB4-A330-AD8126BAE373}">
      <dgm:prSet/>
      <dgm:spPr/>
      <dgm:t>
        <a:bodyPr/>
        <a:lstStyle/>
        <a:p>
          <a:r>
            <a:rPr lang="en-US"/>
            <a:t>It touches the file system.</a:t>
          </a:r>
        </a:p>
      </dgm:t>
    </dgm:pt>
    <dgm:pt modelId="{A623B1FB-3EC1-48A8-ADE0-BBDC378D78EB}" type="parTrans" cxnId="{6856A3B5-C08E-40E4-8ECA-6D085C6CBE96}">
      <dgm:prSet/>
      <dgm:spPr/>
      <dgm:t>
        <a:bodyPr/>
        <a:lstStyle/>
        <a:p>
          <a:endParaRPr lang="en-US"/>
        </a:p>
      </dgm:t>
    </dgm:pt>
    <dgm:pt modelId="{DD399EDA-B3D3-4FAC-A80D-A1D70EF8865F}" type="sibTrans" cxnId="{6856A3B5-C08E-40E4-8ECA-6D085C6CBE96}">
      <dgm:prSet/>
      <dgm:spPr/>
      <dgm:t>
        <a:bodyPr/>
        <a:lstStyle/>
        <a:p>
          <a:endParaRPr lang="en-US"/>
        </a:p>
      </dgm:t>
    </dgm:pt>
    <dgm:pt modelId="{454C7541-2A7B-4B06-8DA6-5059109D1F7B}">
      <dgm:prSet/>
      <dgm:spPr/>
      <dgm:t>
        <a:bodyPr/>
        <a:lstStyle/>
        <a:p>
          <a:r>
            <a:rPr lang="en-US"/>
            <a:t>You have to do special things to your environment (such as editing configuration files) to run it.</a:t>
          </a:r>
        </a:p>
      </dgm:t>
    </dgm:pt>
    <dgm:pt modelId="{87B1BB25-2833-454D-B5BB-BBF46D406417}" type="parTrans" cxnId="{D976F8D9-B038-4E29-8986-810E00EB2F79}">
      <dgm:prSet/>
      <dgm:spPr/>
      <dgm:t>
        <a:bodyPr/>
        <a:lstStyle/>
        <a:p>
          <a:endParaRPr lang="en-US"/>
        </a:p>
      </dgm:t>
    </dgm:pt>
    <dgm:pt modelId="{D5248AAC-808A-458C-B7B4-C319D27FFA3C}" type="sibTrans" cxnId="{D976F8D9-B038-4E29-8986-810E00EB2F79}">
      <dgm:prSet/>
      <dgm:spPr/>
      <dgm:t>
        <a:bodyPr/>
        <a:lstStyle/>
        <a:p>
          <a:endParaRPr lang="en-US"/>
        </a:p>
      </dgm:t>
    </dgm:pt>
    <dgm:pt modelId="{DEE589D3-E189-4B2E-A48C-9D0FDE880F5B}" type="pres">
      <dgm:prSet presAssocID="{5B0F6FDC-F4F0-4D30-9457-9301266607A4}" presName="linear" presStyleCnt="0">
        <dgm:presLayoutVars>
          <dgm:animLvl val="lvl"/>
          <dgm:resizeHandles val="exact"/>
        </dgm:presLayoutVars>
      </dgm:prSet>
      <dgm:spPr/>
    </dgm:pt>
    <dgm:pt modelId="{13B6D9B0-6743-4242-A13D-9272F467FA76}" type="pres">
      <dgm:prSet presAssocID="{B1AD0FFE-2F33-4D93-82EE-6D32EAB6AC15}" presName="parentText" presStyleLbl="node1" presStyleIdx="0" presStyleCnt="2">
        <dgm:presLayoutVars>
          <dgm:chMax val="0"/>
          <dgm:bulletEnabled val="1"/>
        </dgm:presLayoutVars>
      </dgm:prSet>
      <dgm:spPr/>
    </dgm:pt>
    <dgm:pt modelId="{580AA330-FFDC-42A3-9D1B-E5CDB3EF99DC}" type="pres">
      <dgm:prSet presAssocID="{4FCF3699-72F6-4609-949F-F07C34CCD1EC}" presName="spacer" presStyleCnt="0"/>
      <dgm:spPr/>
    </dgm:pt>
    <dgm:pt modelId="{92BB2664-A193-4652-B2B1-AE2B5635CCDD}" type="pres">
      <dgm:prSet presAssocID="{FFB26803-3BD6-414D-8394-A550130E12F5}" presName="parentText" presStyleLbl="node1" presStyleIdx="1" presStyleCnt="2">
        <dgm:presLayoutVars>
          <dgm:chMax val="0"/>
          <dgm:bulletEnabled val="1"/>
        </dgm:presLayoutVars>
      </dgm:prSet>
      <dgm:spPr/>
    </dgm:pt>
    <dgm:pt modelId="{1BEFCFAA-23C7-4D3F-87AF-1576420C9976}" type="pres">
      <dgm:prSet presAssocID="{FFB26803-3BD6-414D-8394-A550130E12F5}" presName="childText" presStyleLbl="revTx" presStyleIdx="0" presStyleCnt="1">
        <dgm:presLayoutVars>
          <dgm:bulletEnabled val="1"/>
        </dgm:presLayoutVars>
      </dgm:prSet>
      <dgm:spPr/>
    </dgm:pt>
  </dgm:ptLst>
  <dgm:cxnLst>
    <dgm:cxn modelId="{5A85886B-4747-434B-AE31-BE2CAC16F9AE}" type="presOf" srcId="{5B0F6FDC-F4F0-4D30-9457-9301266607A4}" destId="{DEE589D3-E189-4B2E-A48C-9D0FDE880F5B}" srcOrd="0" destOrd="0" presId="urn:microsoft.com/office/officeart/2005/8/layout/vList2"/>
    <dgm:cxn modelId="{71780373-EF11-4499-B488-7AC933824E11}" type="presOf" srcId="{FFB26803-3BD6-414D-8394-A550130E12F5}" destId="{92BB2664-A193-4652-B2B1-AE2B5635CCDD}" srcOrd="0" destOrd="0" presId="urn:microsoft.com/office/officeart/2005/8/layout/vList2"/>
    <dgm:cxn modelId="{03CB9A59-BA1D-46B0-932D-068B95C3CBB4}" srcId="{5B0F6FDC-F4F0-4D30-9457-9301266607A4}" destId="{FFB26803-3BD6-414D-8394-A550130E12F5}" srcOrd="1" destOrd="0" parTransId="{91251C50-358B-413A-88D0-DCF1487C1FEA}" sibTransId="{032B30F6-C5E6-4993-80F1-654A9D6DA8D5}"/>
    <dgm:cxn modelId="{3A3E027F-2DFD-46A9-8910-8238146E9738}" srcId="{FFB26803-3BD6-414D-8394-A550130E12F5}" destId="{97072671-F837-4DD3-A7E6-4FEF3FCA707D}" srcOrd="0" destOrd="0" parTransId="{F29D1A94-699E-4471-91F0-A35D17C92DB5}" sibTransId="{3A7EF5F1-34C8-4CB4-A6DE-4B4FE5ACB7A4}"/>
    <dgm:cxn modelId="{09A7EA88-2E37-4D64-9C44-084262A9F9BB}" type="presOf" srcId="{97072671-F837-4DD3-A7E6-4FEF3FCA707D}" destId="{1BEFCFAA-23C7-4D3F-87AF-1576420C9976}" srcOrd="0" destOrd="0" presId="urn:microsoft.com/office/officeart/2005/8/layout/vList2"/>
    <dgm:cxn modelId="{35314A94-8560-4350-A9C5-081DD190FF39}" type="presOf" srcId="{200D440D-D8EF-4EB4-A330-AD8126BAE373}" destId="{1BEFCFAA-23C7-4D3F-87AF-1576420C9976}" srcOrd="0" destOrd="2" presId="urn:microsoft.com/office/officeart/2005/8/layout/vList2"/>
    <dgm:cxn modelId="{EDE63F9D-9199-4785-A3DD-1D704519B813}" type="presOf" srcId="{454C7541-2A7B-4B06-8DA6-5059109D1F7B}" destId="{1BEFCFAA-23C7-4D3F-87AF-1576420C9976}" srcOrd="0" destOrd="3" presId="urn:microsoft.com/office/officeart/2005/8/layout/vList2"/>
    <dgm:cxn modelId="{2BF9E8B4-D319-4F18-AE87-87580BC96209}" type="presOf" srcId="{B1AD0FFE-2F33-4D93-82EE-6D32EAB6AC15}" destId="{13B6D9B0-6743-4242-A13D-9272F467FA76}" srcOrd="0" destOrd="0" presId="urn:microsoft.com/office/officeart/2005/8/layout/vList2"/>
    <dgm:cxn modelId="{6856A3B5-C08E-40E4-8ECA-6D085C6CBE96}" srcId="{FFB26803-3BD6-414D-8394-A550130E12F5}" destId="{200D440D-D8EF-4EB4-A330-AD8126BAE373}" srcOrd="2" destOrd="0" parTransId="{A623B1FB-3EC1-48A8-ADE0-BBDC378D78EB}" sibTransId="{DD399EDA-B3D3-4FAC-A80D-A1D70EF8865F}"/>
    <dgm:cxn modelId="{1B6104BE-0F8F-4752-BF98-975E256E80DB}" srcId="{FFB26803-3BD6-414D-8394-A550130E12F5}" destId="{0852E520-6876-4895-8D09-9588E05C5CD8}" srcOrd="1" destOrd="0" parTransId="{9171F147-078D-4A7A-894B-57D758C86005}" sibTransId="{54C78735-0C42-408F-87F1-F282403EA1FD}"/>
    <dgm:cxn modelId="{6A195AC2-B427-41A3-8B54-8CD42CC3C902}" srcId="{5B0F6FDC-F4F0-4D30-9457-9301266607A4}" destId="{B1AD0FFE-2F33-4D93-82EE-6D32EAB6AC15}" srcOrd="0" destOrd="0" parTransId="{12ECC1E6-DC03-42E3-A01E-7B8BBE65AF0E}" sibTransId="{4FCF3699-72F6-4609-949F-F07C34CCD1EC}"/>
    <dgm:cxn modelId="{D976F8D9-B038-4E29-8986-810E00EB2F79}" srcId="{FFB26803-3BD6-414D-8394-A550130E12F5}" destId="{454C7541-2A7B-4B06-8DA6-5059109D1F7B}" srcOrd="3" destOrd="0" parTransId="{87B1BB25-2833-454D-B5BB-BBF46D406417}" sibTransId="{D5248AAC-808A-458C-B7B4-C319D27FFA3C}"/>
    <dgm:cxn modelId="{9CB7C7FD-8D32-46EA-A906-3618726455C1}" type="presOf" srcId="{0852E520-6876-4895-8D09-9588E05C5CD8}" destId="{1BEFCFAA-23C7-4D3F-87AF-1576420C9976}" srcOrd="0" destOrd="1" presId="urn:microsoft.com/office/officeart/2005/8/layout/vList2"/>
    <dgm:cxn modelId="{0E048FA4-9B09-4EF9-8890-AA3F095D9404}" type="presParOf" srcId="{DEE589D3-E189-4B2E-A48C-9D0FDE880F5B}" destId="{13B6D9B0-6743-4242-A13D-9272F467FA76}" srcOrd="0" destOrd="0" presId="urn:microsoft.com/office/officeart/2005/8/layout/vList2"/>
    <dgm:cxn modelId="{AF0799A8-6D6B-4563-825C-B2DD72BD1DBC}" type="presParOf" srcId="{DEE589D3-E189-4B2E-A48C-9D0FDE880F5B}" destId="{580AA330-FFDC-42A3-9D1B-E5CDB3EF99DC}" srcOrd="1" destOrd="0" presId="urn:microsoft.com/office/officeart/2005/8/layout/vList2"/>
    <dgm:cxn modelId="{523DF456-F058-45AE-B9A8-EB1B5C0F088F}" type="presParOf" srcId="{DEE589D3-E189-4B2E-A48C-9D0FDE880F5B}" destId="{92BB2664-A193-4652-B2B1-AE2B5635CCDD}" srcOrd="2" destOrd="0" presId="urn:microsoft.com/office/officeart/2005/8/layout/vList2"/>
    <dgm:cxn modelId="{AFBA88C4-A0D0-46E4-948F-6F6D64EDB161}" type="presParOf" srcId="{DEE589D3-E189-4B2E-A48C-9D0FDE880F5B}" destId="{1BEFCFAA-23C7-4D3F-87AF-1576420C997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F0842A-15D7-4B66-9C7A-54544F7ADC4F}"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EE155913-242B-446C-90B0-1596B332CC5C}">
      <dgm:prSet/>
      <dgm:spPr/>
      <dgm:t>
        <a:bodyPr/>
        <a:lstStyle/>
        <a:p>
          <a:r>
            <a:rPr lang="en-US"/>
            <a:t>A fake object is an object that impersonates some collaborator of your class when it is being tested.</a:t>
          </a:r>
        </a:p>
      </dgm:t>
    </dgm:pt>
    <dgm:pt modelId="{41840F41-7A62-4B18-B03B-19632BE0A469}" type="parTrans" cxnId="{BC02C38F-22E0-4445-AA10-53CB07BC5FFA}">
      <dgm:prSet/>
      <dgm:spPr/>
      <dgm:t>
        <a:bodyPr/>
        <a:lstStyle/>
        <a:p>
          <a:endParaRPr lang="en-US"/>
        </a:p>
      </dgm:t>
    </dgm:pt>
    <dgm:pt modelId="{2063C9AF-1848-4AD4-B73B-E93EB992911D}" type="sibTrans" cxnId="{BC02C38F-22E0-4445-AA10-53CB07BC5FFA}">
      <dgm:prSet/>
      <dgm:spPr/>
      <dgm:t>
        <a:bodyPr/>
        <a:lstStyle/>
        <a:p>
          <a:endParaRPr lang="en-US"/>
        </a:p>
      </dgm:t>
    </dgm:pt>
    <dgm:pt modelId="{9EC186BE-165B-4AA3-A8E6-2D01A6E653A0}">
      <dgm:prSet/>
      <dgm:spPr/>
      <dgm:t>
        <a:bodyPr/>
        <a:lstStyle/>
        <a:p>
          <a:r>
            <a:rPr lang="en-US"/>
            <a:t>Mock objects are fakes that perform assertions internally</a:t>
          </a:r>
        </a:p>
      </dgm:t>
    </dgm:pt>
    <dgm:pt modelId="{63A5F4EC-2D01-4953-A387-F50B3806280D}" type="parTrans" cxnId="{51ED7ACC-4502-4D7C-AA6D-71CBFE6AD2A5}">
      <dgm:prSet/>
      <dgm:spPr/>
      <dgm:t>
        <a:bodyPr/>
        <a:lstStyle/>
        <a:p>
          <a:endParaRPr lang="en-US"/>
        </a:p>
      </dgm:t>
    </dgm:pt>
    <dgm:pt modelId="{1DDC2D1C-4DBF-4ACC-88EE-2E9A4BF284FA}" type="sibTrans" cxnId="{51ED7ACC-4502-4D7C-AA6D-71CBFE6AD2A5}">
      <dgm:prSet/>
      <dgm:spPr/>
      <dgm:t>
        <a:bodyPr/>
        <a:lstStyle/>
        <a:p>
          <a:endParaRPr lang="en-US"/>
        </a:p>
      </dgm:t>
    </dgm:pt>
    <dgm:pt modelId="{DEC7B8D6-6AA2-44A1-B6E5-CFA544A1657F}" type="pres">
      <dgm:prSet presAssocID="{CFF0842A-15D7-4B66-9C7A-54544F7ADC4F}" presName="hierChild1" presStyleCnt="0">
        <dgm:presLayoutVars>
          <dgm:chPref val="1"/>
          <dgm:dir/>
          <dgm:animOne val="branch"/>
          <dgm:animLvl val="lvl"/>
          <dgm:resizeHandles/>
        </dgm:presLayoutVars>
      </dgm:prSet>
      <dgm:spPr/>
    </dgm:pt>
    <dgm:pt modelId="{F21AEF4F-3483-4156-AC5D-F1B9B37C90BA}" type="pres">
      <dgm:prSet presAssocID="{EE155913-242B-446C-90B0-1596B332CC5C}" presName="hierRoot1" presStyleCnt="0"/>
      <dgm:spPr/>
    </dgm:pt>
    <dgm:pt modelId="{363BA654-9A56-4659-BBD2-C1274D5D27F3}" type="pres">
      <dgm:prSet presAssocID="{EE155913-242B-446C-90B0-1596B332CC5C}" presName="composite" presStyleCnt="0"/>
      <dgm:spPr/>
    </dgm:pt>
    <dgm:pt modelId="{0F0835B9-59A9-4285-9FDF-502EE66C50E6}" type="pres">
      <dgm:prSet presAssocID="{EE155913-242B-446C-90B0-1596B332CC5C}" presName="background" presStyleLbl="node0" presStyleIdx="0" presStyleCnt="2"/>
      <dgm:spPr/>
    </dgm:pt>
    <dgm:pt modelId="{4F37F008-9997-4989-B116-8393243944FF}" type="pres">
      <dgm:prSet presAssocID="{EE155913-242B-446C-90B0-1596B332CC5C}" presName="text" presStyleLbl="fgAcc0" presStyleIdx="0" presStyleCnt="2">
        <dgm:presLayoutVars>
          <dgm:chPref val="3"/>
        </dgm:presLayoutVars>
      </dgm:prSet>
      <dgm:spPr/>
    </dgm:pt>
    <dgm:pt modelId="{8A083A72-92C9-4634-8038-8A6C171A625F}" type="pres">
      <dgm:prSet presAssocID="{EE155913-242B-446C-90B0-1596B332CC5C}" presName="hierChild2" presStyleCnt="0"/>
      <dgm:spPr/>
    </dgm:pt>
    <dgm:pt modelId="{3F997D59-74F8-4436-AEFD-35173769E91D}" type="pres">
      <dgm:prSet presAssocID="{9EC186BE-165B-4AA3-A8E6-2D01A6E653A0}" presName="hierRoot1" presStyleCnt="0"/>
      <dgm:spPr/>
    </dgm:pt>
    <dgm:pt modelId="{A4A14674-C78F-41E3-9BC6-BFB13162F4F7}" type="pres">
      <dgm:prSet presAssocID="{9EC186BE-165B-4AA3-A8E6-2D01A6E653A0}" presName="composite" presStyleCnt="0"/>
      <dgm:spPr/>
    </dgm:pt>
    <dgm:pt modelId="{51371E89-F6A1-4F57-898D-530DE30596C7}" type="pres">
      <dgm:prSet presAssocID="{9EC186BE-165B-4AA3-A8E6-2D01A6E653A0}" presName="background" presStyleLbl="node0" presStyleIdx="1" presStyleCnt="2"/>
      <dgm:spPr/>
    </dgm:pt>
    <dgm:pt modelId="{27D5EB9E-F54C-4103-9E62-EC23C03A1B27}" type="pres">
      <dgm:prSet presAssocID="{9EC186BE-165B-4AA3-A8E6-2D01A6E653A0}" presName="text" presStyleLbl="fgAcc0" presStyleIdx="1" presStyleCnt="2">
        <dgm:presLayoutVars>
          <dgm:chPref val="3"/>
        </dgm:presLayoutVars>
      </dgm:prSet>
      <dgm:spPr/>
    </dgm:pt>
    <dgm:pt modelId="{9DFAF916-6472-4641-9BF6-C1013D3674C0}" type="pres">
      <dgm:prSet presAssocID="{9EC186BE-165B-4AA3-A8E6-2D01A6E653A0}" presName="hierChild2" presStyleCnt="0"/>
      <dgm:spPr/>
    </dgm:pt>
  </dgm:ptLst>
  <dgm:cxnLst>
    <dgm:cxn modelId="{77C5F203-55CD-4C82-AC44-86540CB15CED}" type="presOf" srcId="{9EC186BE-165B-4AA3-A8E6-2D01A6E653A0}" destId="{27D5EB9E-F54C-4103-9E62-EC23C03A1B27}" srcOrd="0" destOrd="0" presId="urn:microsoft.com/office/officeart/2005/8/layout/hierarchy1"/>
    <dgm:cxn modelId="{4FA4FE6E-BBF3-4990-AAAB-493952CFCAE6}" type="presOf" srcId="{CFF0842A-15D7-4B66-9C7A-54544F7ADC4F}" destId="{DEC7B8D6-6AA2-44A1-B6E5-CFA544A1657F}" srcOrd="0" destOrd="0" presId="urn:microsoft.com/office/officeart/2005/8/layout/hierarchy1"/>
    <dgm:cxn modelId="{BC02C38F-22E0-4445-AA10-53CB07BC5FFA}" srcId="{CFF0842A-15D7-4B66-9C7A-54544F7ADC4F}" destId="{EE155913-242B-446C-90B0-1596B332CC5C}" srcOrd="0" destOrd="0" parTransId="{41840F41-7A62-4B18-B03B-19632BE0A469}" sibTransId="{2063C9AF-1848-4AD4-B73B-E93EB992911D}"/>
    <dgm:cxn modelId="{1721869C-EA14-44D6-841E-09A94D642C7B}" type="presOf" srcId="{EE155913-242B-446C-90B0-1596B332CC5C}" destId="{4F37F008-9997-4989-B116-8393243944FF}" srcOrd="0" destOrd="0" presId="urn:microsoft.com/office/officeart/2005/8/layout/hierarchy1"/>
    <dgm:cxn modelId="{51ED7ACC-4502-4D7C-AA6D-71CBFE6AD2A5}" srcId="{CFF0842A-15D7-4B66-9C7A-54544F7ADC4F}" destId="{9EC186BE-165B-4AA3-A8E6-2D01A6E653A0}" srcOrd="1" destOrd="0" parTransId="{63A5F4EC-2D01-4953-A387-F50B3806280D}" sibTransId="{1DDC2D1C-4DBF-4ACC-88EE-2E9A4BF284FA}"/>
    <dgm:cxn modelId="{7D4F974E-FA56-4FDA-AE5C-F04AB38CEE98}" type="presParOf" srcId="{DEC7B8D6-6AA2-44A1-B6E5-CFA544A1657F}" destId="{F21AEF4F-3483-4156-AC5D-F1B9B37C90BA}" srcOrd="0" destOrd="0" presId="urn:microsoft.com/office/officeart/2005/8/layout/hierarchy1"/>
    <dgm:cxn modelId="{2B4CBE66-9EDB-4522-8739-0A4B3B6CDF91}" type="presParOf" srcId="{F21AEF4F-3483-4156-AC5D-F1B9B37C90BA}" destId="{363BA654-9A56-4659-BBD2-C1274D5D27F3}" srcOrd="0" destOrd="0" presId="urn:microsoft.com/office/officeart/2005/8/layout/hierarchy1"/>
    <dgm:cxn modelId="{89DD07FC-133E-4946-A33B-DAF6F881AC65}" type="presParOf" srcId="{363BA654-9A56-4659-BBD2-C1274D5D27F3}" destId="{0F0835B9-59A9-4285-9FDF-502EE66C50E6}" srcOrd="0" destOrd="0" presId="urn:microsoft.com/office/officeart/2005/8/layout/hierarchy1"/>
    <dgm:cxn modelId="{70DD0297-E859-47F1-9238-6825DE2B901A}" type="presParOf" srcId="{363BA654-9A56-4659-BBD2-C1274D5D27F3}" destId="{4F37F008-9997-4989-B116-8393243944FF}" srcOrd="1" destOrd="0" presId="urn:microsoft.com/office/officeart/2005/8/layout/hierarchy1"/>
    <dgm:cxn modelId="{2B682A3C-3BF3-4165-9913-2F5BB497B950}" type="presParOf" srcId="{F21AEF4F-3483-4156-AC5D-F1B9B37C90BA}" destId="{8A083A72-92C9-4634-8038-8A6C171A625F}" srcOrd="1" destOrd="0" presId="urn:microsoft.com/office/officeart/2005/8/layout/hierarchy1"/>
    <dgm:cxn modelId="{3FCEBDC0-2EE3-4AF4-9672-7F542EB470DB}" type="presParOf" srcId="{DEC7B8D6-6AA2-44A1-B6E5-CFA544A1657F}" destId="{3F997D59-74F8-4436-AEFD-35173769E91D}" srcOrd="1" destOrd="0" presId="urn:microsoft.com/office/officeart/2005/8/layout/hierarchy1"/>
    <dgm:cxn modelId="{8C4D04B9-623B-49B1-AB42-240CDB4522EF}" type="presParOf" srcId="{3F997D59-74F8-4436-AEFD-35173769E91D}" destId="{A4A14674-C78F-41E3-9BC6-BFB13162F4F7}" srcOrd="0" destOrd="0" presId="urn:microsoft.com/office/officeart/2005/8/layout/hierarchy1"/>
    <dgm:cxn modelId="{39BD6897-5A93-4BAA-8740-395418D58A87}" type="presParOf" srcId="{A4A14674-C78F-41E3-9BC6-BFB13162F4F7}" destId="{51371E89-F6A1-4F57-898D-530DE30596C7}" srcOrd="0" destOrd="0" presId="urn:microsoft.com/office/officeart/2005/8/layout/hierarchy1"/>
    <dgm:cxn modelId="{E26CF7C0-A5C5-4BDC-9EAE-17E8049EBBC8}" type="presParOf" srcId="{A4A14674-C78F-41E3-9BC6-BFB13162F4F7}" destId="{27D5EB9E-F54C-4103-9E62-EC23C03A1B27}" srcOrd="1" destOrd="0" presId="urn:microsoft.com/office/officeart/2005/8/layout/hierarchy1"/>
    <dgm:cxn modelId="{DD994690-60F7-4F4E-80D2-EE791DBD5643}" type="presParOf" srcId="{3F997D59-74F8-4436-AEFD-35173769E91D}" destId="{9DFAF916-6472-4641-9BF6-C1013D3674C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D20D633-A9B9-4CD6-A467-E3BFAFA468A2}" type="doc">
      <dgm:prSet loTypeId="urn:microsoft.com/office/officeart/2016/7/layout/LinearBlockProcessNumbered" loCatId="process" qsTypeId="urn:microsoft.com/office/officeart/2005/8/quickstyle/simple1" qsCatId="simple" csTypeId="urn:microsoft.com/office/officeart/2005/8/colors/colorful5" csCatId="colorful" phldr="1"/>
      <dgm:spPr/>
      <dgm:t>
        <a:bodyPr/>
        <a:lstStyle/>
        <a:p>
          <a:endParaRPr lang="en-US"/>
        </a:p>
      </dgm:t>
    </dgm:pt>
    <dgm:pt modelId="{2C8E5155-778E-473E-8B7B-288CD0EF650B}">
      <dgm:prSet/>
      <dgm:spPr/>
      <dgm:t>
        <a:bodyPr/>
        <a:lstStyle/>
        <a:p>
          <a:r>
            <a:rPr lang="en-US" dirty="0"/>
            <a:t>Add a seam</a:t>
          </a:r>
        </a:p>
      </dgm:t>
    </dgm:pt>
    <dgm:pt modelId="{4CEF0126-1F25-42F0-8391-8E0ED9CE64AA}" type="parTrans" cxnId="{9ED36B65-C054-4EB3-AFDE-8CCD34FC8952}">
      <dgm:prSet/>
      <dgm:spPr/>
      <dgm:t>
        <a:bodyPr/>
        <a:lstStyle/>
        <a:p>
          <a:endParaRPr lang="en-US"/>
        </a:p>
      </dgm:t>
    </dgm:pt>
    <dgm:pt modelId="{D9DA22D2-0809-4F44-929B-0A445A75E7E1}" type="sibTrans" cxnId="{9ED36B65-C054-4EB3-AFDE-8CCD34FC8952}">
      <dgm:prSet phldrT="01"/>
      <dgm:spPr/>
      <dgm:t>
        <a:bodyPr/>
        <a:lstStyle/>
        <a:p>
          <a:r>
            <a:rPr lang="en-US"/>
            <a:t>01</a:t>
          </a:r>
        </a:p>
      </dgm:t>
    </dgm:pt>
    <dgm:pt modelId="{218C2F94-3632-451A-BE36-44C0F082BC11}">
      <dgm:prSet/>
      <dgm:spPr/>
      <dgm:t>
        <a:bodyPr/>
        <a:lstStyle/>
        <a:p>
          <a:r>
            <a:rPr lang="en-US" dirty="0"/>
            <a:t>EXTRACT INTERFACE</a:t>
          </a:r>
        </a:p>
      </dgm:t>
    </dgm:pt>
    <dgm:pt modelId="{68934B09-0053-4436-93BB-48AC5F63F8DA}" type="parTrans" cxnId="{8009AAA3-4E30-4516-8429-4C11D6CB6120}">
      <dgm:prSet/>
      <dgm:spPr/>
      <dgm:t>
        <a:bodyPr/>
        <a:lstStyle/>
        <a:p>
          <a:endParaRPr lang="en-US"/>
        </a:p>
      </dgm:t>
    </dgm:pt>
    <dgm:pt modelId="{915C1EE9-D0D7-4810-BFD4-F1788E48AF64}" type="sibTrans" cxnId="{8009AAA3-4E30-4516-8429-4C11D6CB6120}">
      <dgm:prSet/>
      <dgm:spPr/>
      <dgm:t>
        <a:bodyPr/>
        <a:lstStyle/>
        <a:p>
          <a:endParaRPr lang="en-US"/>
        </a:p>
      </dgm:t>
    </dgm:pt>
    <dgm:pt modelId="{B39F5D30-C5A9-42E7-8995-E686ABAEEC27}">
      <dgm:prSet/>
      <dgm:spPr/>
      <dgm:t>
        <a:bodyPr/>
        <a:lstStyle/>
        <a:p>
          <a:r>
            <a:rPr lang="en-US" dirty="0"/>
            <a:t>EXTRACT IMPLEMENTER</a:t>
          </a:r>
        </a:p>
      </dgm:t>
    </dgm:pt>
    <dgm:pt modelId="{73CDDEDE-631E-4CE7-9DA9-37353B229E13}" type="parTrans" cxnId="{B05E53D4-53D1-4760-9489-423D1AE0C153}">
      <dgm:prSet/>
      <dgm:spPr/>
      <dgm:t>
        <a:bodyPr/>
        <a:lstStyle/>
        <a:p>
          <a:endParaRPr lang="en-US"/>
        </a:p>
      </dgm:t>
    </dgm:pt>
    <dgm:pt modelId="{28DF88E9-B861-4D6E-99A4-11650AF44610}" type="sibTrans" cxnId="{B05E53D4-53D1-4760-9489-423D1AE0C153}">
      <dgm:prSet/>
      <dgm:spPr/>
      <dgm:t>
        <a:bodyPr/>
        <a:lstStyle/>
        <a:p>
          <a:endParaRPr lang="en-US"/>
        </a:p>
      </dgm:t>
    </dgm:pt>
    <dgm:pt modelId="{681C23D2-D85A-4A78-8B0B-32F3998C6A82}">
      <dgm:prSet/>
      <dgm:spPr/>
      <dgm:t>
        <a:bodyPr/>
        <a:lstStyle/>
        <a:p>
          <a:r>
            <a:rPr lang="en-US" dirty="0"/>
            <a:t>ADAPT PARAMETER </a:t>
          </a:r>
        </a:p>
      </dgm:t>
    </dgm:pt>
    <dgm:pt modelId="{08992AEE-48D3-4BD7-B821-E7263057CDBD}" type="parTrans" cxnId="{1366F012-58C7-4B1B-81B6-9C9BDF4F1B36}">
      <dgm:prSet/>
      <dgm:spPr/>
      <dgm:t>
        <a:bodyPr/>
        <a:lstStyle/>
        <a:p>
          <a:endParaRPr lang="en-US"/>
        </a:p>
      </dgm:t>
    </dgm:pt>
    <dgm:pt modelId="{5437F3BF-784B-4E7B-8309-27C5FF6F16F5}" type="sibTrans" cxnId="{1366F012-58C7-4B1B-81B6-9C9BDF4F1B36}">
      <dgm:prSet/>
      <dgm:spPr/>
      <dgm:t>
        <a:bodyPr/>
        <a:lstStyle/>
        <a:p>
          <a:endParaRPr lang="en-US"/>
        </a:p>
      </dgm:t>
    </dgm:pt>
    <dgm:pt modelId="{44B1E456-1099-49F7-98A8-DFF1434DE1AE}">
      <dgm:prSet/>
      <dgm:spPr/>
      <dgm:t>
        <a:bodyPr/>
        <a:lstStyle/>
        <a:p>
          <a:r>
            <a:rPr lang="en-US" dirty="0"/>
            <a:t>Break a chunk</a:t>
          </a:r>
        </a:p>
      </dgm:t>
    </dgm:pt>
    <dgm:pt modelId="{E5721CA8-8911-476C-AD41-9CEA47D13E4B}" type="parTrans" cxnId="{EEE2B3F2-6C9A-419A-BADA-C49719A5487C}">
      <dgm:prSet/>
      <dgm:spPr/>
      <dgm:t>
        <a:bodyPr/>
        <a:lstStyle/>
        <a:p>
          <a:endParaRPr lang="en-US"/>
        </a:p>
      </dgm:t>
    </dgm:pt>
    <dgm:pt modelId="{FEEB2F1F-CE3D-4A49-9A1F-0CD5B579E469}" type="sibTrans" cxnId="{EEE2B3F2-6C9A-419A-BADA-C49719A5487C}">
      <dgm:prSet phldrT="02"/>
      <dgm:spPr/>
      <dgm:t>
        <a:bodyPr/>
        <a:lstStyle/>
        <a:p>
          <a:r>
            <a:rPr lang="en-US"/>
            <a:t>02</a:t>
          </a:r>
        </a:p>
      </dgm:t>
    </dgm:pt>
    <dgm:pt modelId="{A7A4AB96-FCE1-4C55-9A78-95116A77A715}">
      <dgm:prSet/>
      <dgm:spPr/>
      <dgm:t>
        <a:bodyPr/>
        <a:lstStyle/>
        <a:p>
          <a:r>
            <a:rPr lang="en-US" dirty="0"/>
            <a:t>EXPOSE STATIC METHOD</a:t>
          </a:r>
        </a:p>
      </dgm:t>
    </dgm:pt>
    <dgm:pt modelId="{DE81E079-7B71-4A79-BD88-D536AC9F423E}" type="parTrans" cxnId="{AD66CBC2-06F1-4B42-AE35-1B62ABA7D585}">
      <dgm:prSet/>
      <dgm:spPr/>
      <dgm:t>
        <a:bodyPr/>
        <a:lstStyle/>
        <a:p>
          <a:endParaRPr lang="en-US"/>
        </a:p>
      </dgm:t>
    </dgm:pt>
    <dgm:pt modelId="{879AC6FE-BC27-4C02-9EF4-D03D67B40B0D}" type="sibTrans" cxnId="{AD66CBC2-06F1-4B42-AE35-1B62ABA7D585}">
      <dgm:prSet/>
      <dgm:spPr/>
      <dgm:t>
        <a:bodyPr/>
        <a:lstStyle/>
        <a:p>
          <a:endParaRPr lang="en-US"/>
        </a:p>
      </dgm:t>
    </dgm:pt>
    <dgm:pt modelId="{A8813E17-F736-40E4-98E2-DB14CE972FB4}">
      <dgm:prSet/>
      <dgm:spPr/>
      <dgm:t>
        <a:bodyPr/>
        <a:lstStyle/>
        <a:p>
          <a:r>
            <a:rPr lang="en-US" dirty="0"/>
            <a:t>BREAK OUT METHOD OBJECT</a:t>
          </a:r>
        </a:p>
      </dgm:t>
    </dgm:pt>
    <dgm:pt modelId="{6428A13C-02C1-4525-8669-3528A04E2717}" type="parTrans" cxnId="{2DDFEB74-9336-4285-9418-CEFA2FA13AE8}">
      <dgm:prSet/>
      <dgm:spPr/>
      <dgm:t>
        <a:bodyPr/>
        <a:lstStyle/>
        <a:p>
          <a:endParaRPr lang="en-US"/>
        </a:p>
      </dgm:t>
    </dgm:pt>
    <dgm:pt modelId="{91F4B6AD-008F-4449-B638-A41E1351F67F}" type="sibTrans" cxnId="{2DDFEB74-9336-4285-9418-CEFA2FA13AE8}">
      <dgm:prSet/>
      <dgm:spPr/>
      <dgm:t>
        <a:bodyPr/>
        <a:lstStyle/>
        <a:p>
          <a:endParaRPr lang="en-US"/>
        </a:p>
      </dgm:t>
    </dgm:pt>
    <dgm:pt modelId="{87488191-BBDB-4E71-B5D8-229D05C6230A}">
      <dgm:prSet/>
      <dgm:spPr/>
      <dgm:t>
        <a:bodyPr/>
        <a:lstStyle/>
        <a:p>
          <a:r>
            <a:rPr lang="en-US" dirty="0"/>
            <a:t>Add a wrapper</a:t>
          </a:r>
        </a:p>
      </dgm:t>
    </dgm:pt>
    <dgm:pt modelId="{1BA7AADE-5E88-4CF2-B13F-5AF6C86DBB1D}" type="parTrans" cxnId="{3F6C9157-C61E-44AB-92E1-C306866D69A9}">
      <dgm:prSet/>
      <dgm:spPr/>
      <dgm:t>
        <a:bodyPr/>
        <a:lstStyle/>
        <a:p>
          <a:endParaRPr lang="en-US"/>
        </a:p>
      </dgm:t>
    </dgm:pt>
    <dgm:pt modelId="{73DE4127-510B-403F-B42B-BC9D73170737}" type="sibTrans" cxnId="{3F6C9157-C61E-44AB-92E1-C306866D69A9}">
      <dgm:prSet phldrT="03"/>
      <dgm:spPr/>
      <dgm:t>
        <a:bodyPr/>
        <a:lstStyle/>
        <a:p>
          <a:r>
            <a:rPr lang="en-US"/>
            <a:t>03</a:t>
          </a:r>
        </a:p>
      </dgm:t>
    </dgm:pt>
    <dgm:pt modelId="{C7193639-C855-40AD-B5EF-31905867DE60}">
      <dgm:prSet/>
      <dgm:spPr/>
      <dgm:t>
        <a:bodyPr/>
        <a:lstStyle/>
        <a:p>
          <a:r>
            <a:rPr lang="en-US"/>
            <a:t>ENCAPSULATE GLOBAL REFERENCES </a:t>
          </a:r>
        </a:p>
      </dgm:t>
    </dgm:pt>
    <dgm:pt modelId="{9773A20D-EB9A-4BDB-A1C4-7CFF9E25F2E6}" type="parTrans" cxnId="{8DF6481D-9CF0-4EAB-8C9D-0FC4C7241D3A}">
      <dgm:prSet/>
      <dgm:spPr/>
      <dgm:t>
        <a:bodyPr/>
        <a:lstStyle/>
        <a:p>
          <a:endParaRPr lang="en-US"/>
        </a:p>
      </dgm:t>
    </dgm:pt>
    <dgm:pt modelId="{B0601206-66E7-4B90-8E97-4B9717B3DD8F}" type="sibTrans" cxnId="{8DF6481D-9CF0-4EAB-8C9D-0FC4C7241D3A}">
      <dgm:prSet/>
      <dgm:spPr/>
      <dgm:t>
        <a:bodyPr/>
        <a:lstStyle/>
        <a:p>
          <a:endParaRPr lang="en-US"/>
        </a:p>
      </dgm:t>
    </dgm:pt>
    <dgm:pt modelId="{C721ECD1-05A5-4BD2-8025-E5EB82ACE90F}">
      <dgm:prSet/>
      <dgm:spPr/>
      <dgm:t>
        <a:bodyPr/>
        <a:lstStyle/>
        <a:p>
          <a:r>
            <a:rPr lang="en-US"/>
            <a:t>EXTRACT AND OVERRIDE CALL</a:t>
          </a:r>
        </a:p>
      </dgm:t>
    </dgm:pt>
    <dgm:pt modelId="{DE08ED37-6206-4F8B-BEAB-671F12196AF2}" type="parTrans" cxnId="{B955CA13-D525-4CF4-A2CE-E82DD9CA96D9}">
      <dgm:prSet/>
      <dgm:spPr/>
      <dgm:t>
        <a:bodyPr/>
        <a:lstStyle/>
        <a:p>
          <a:endParaRPr lang="en-US"/>
        </a:p>
      </dgm:t>
    </dgm:pt>
    <dgm:pt modelId="{ED25AFE4-0342-4AD6-B886-0BB793955F41}" type="sibTrans" cxnId="{B955CA13-D525-4CF4-A2CE-E82DD9CA96D9}">
      <dgm:prSet/>
      <dgm:spPr/>
      <dgm:t>
        <a:bodyPr/>
        <a:lstStyle/>
        <a:p>
          <a:endParaRPr lang="en-US"/>
        </a:p>
      </dgm:t>
    </dgm:pt>
    <dgm:pt modelId="{40D2B701-BC30-4A62-BD58-A6212424875E}" type="pres">
      <dgm:prSet presAssocID="{7D20D633-A9B9-4CD6-A467-E3BFAFA468A2}" presName="Name0" presStyleCnt="0">
        <dgm:presLayoutVars>
          <dgm:animLvl val="lvl"/>
          <dgm:resizeHandles val="exact"/>
        </dgm:presLayoutVars>
      </dgm:prSet>
      <dgm:spPr/>
    </dgm:pt>
    <dgm:pt modelId="{E5503D9D-211F-492F-BF59-13E81B98F1EB}" type="pres">
      <dgm:prSet presAssocID="{2C8E5155-778E-473E-8B7B-288CD0EF650B}" presName="compositeNode" presStyleCnt="0">
        <dgm:presLayoutVars>
          <dgm:bulletEnabled val="1"/>
        </dgm:presLayoutVars>
      </dgm:prSet>
      <dgm:spPr/>
    </dgm:pt>
    <dgm:pt modelId="{020AE95D-FA37-41A1-BD44-1232A2ED0A6B}" type="pres">
      <dgm:prSet presAssocID="{2C8E5155-778E-473E-8B7B-288CD0EF650B}" presName="bgRect" presStyleLbl="alignNode1" presStyleIdx="0" presStyleCnt="3"/>
      <dgm:spPr/>
    </dgm:pt>
    <dgm:pt modelId="{E84D6C27-5502-407D-A4B2-829851AD2DE9}" type="pres">
      <dgm:prSet presAssocID="{D9DA22D2-0809-4F44-929B-0A445A75E7E1}" presName="sibTransNodeRect" presStyleLbl="alignNode1" presStyleIdx="0" presStyleCnt="3">
        <dgm:presLayoutVars>
          <dgm:chMax val="0"/>
          <dgm:bulletEnabled val="1"/>
        </dgm:presLayoutVars>
      </dgm:prSet>
      <dgm:spPr/>
    </dgm:pt>
    <dgm:pt modelId="{1972F3DD-6E68-4E76-9400-18EC5513D7BF}" type="pres">
      <dgm:prSet presAssocID="{2C8E5155-778E-473E-8B7B-288CD0EF650B}" presName="nodeRect" presStyleLbl="alignNode1" presStyleIdx="0" presStyleCnt="3">
        <dgm:presLayoutVars>
          <dgm:bulletEnabled val="1"/>
        </dgm:presLayoutVars>
      </dgm:prSet>
      <dgm:spPr/>
    </dgm:pt>
    <dgm:pt modelId="{F1C9C2B9-0679-4093-8846-C891743E2627}" type="pres">
      <dgm:prSet presAssocID="{D9DA22D2-0809-4F44-929B-0A445A75E7E1}" presName="sibTrans" presStyleCnt="0"/>
      <dgm:spPr/>
    </dgm:pt>
    <dgm:pt modelId="{CA510A1B-93E9-4B8C-905C-23D1B2589BE5}" type="pres">
      <dgm:prSet presAssocID="{44B1E456-1099-49F7-98A8-DFF1434DE1AE}" presName="compositeNode" presStyleCnt="0">
        <dgm:presLayoutVars>
          <dgm:bulletEnabled val="1"/>
        </dgm:presLayoutVars>
      </dgm:prSet>
      <dgm:spPr/>
    </dgm:pt>
    <dgm:pt modelId="{C222BB0F-2022-4F54-91A3-8E84C140F2F7}" type="pres">
      <dgm:prSet presAssocID="{44B1E456-1099-49F7-98A8-DFF1434DE1AE}" presName="bgRect" presStyleLbl="alignNode1" presStyleIdx="1" presStyleCnt="3"/>
      <dgm:spPr/>
    </dgm:pt>
    <dgm:pt modelId="{0BABA28D-237F-4360-BCF2-87309BA3D6BB}" type="pres">
      <dgm:prSet presAssocID="{FEEB2F1F-CE3D-4A49-9A1F-0CD5B579E469}" presName="sibTransNodeRect" presStyleLbl="alignNode1" presStyleIdx="1" presStyleCnt="3">
        <dgm:presLayoutVars>
          <dgm:chMax val="0"/>
          <dgm:bulletEnabled val="1"/>
        </dgm:presLayoutVars>
      </dgm:prSet>
      <dgm:spPr/>
    </dgm:pt>
    <dgm:pt modelId="{CAD2C349-103C-456F-BA9C-FFD806D3D521}" type="pres">
      <dgm:prSet presAssocID="{44B1E456-1099-49F7-98A8-DFF1434DE1AE}" presName="nodeRect" presStyleLbl="alignNode1" presStyleIdx="1" presStyleCnt="3">
        <dgm:presLayoutVars>
          <dgm:bulletEnabled val="1"/>
        </dgm:presLayoutVars>
      </dgm:prSet>
      <dgm:spPr/>
    </dgm:pt>
    <dgm:pt modelId="{32E8107E-4F66-4293-A61E-8D723D4A0471}" type="pres">
      <dgm:prSet presAssocID="{FEEB2F1F-CE3D-4A49-9A1F-0CD5B579E469}" presName="sibTrans" presStyleCnt="0"/>
      <dgm:spPr/>
    </dgm:pt>
    <dgm:pt modelId="{1AE418AA-A083-4494-B9B5-568237AE2075}" type="pres">
      <dgm:prSet presAssocID="{87488191-BBDB-4E71-B5D8-229D05C6230A}" presName="compositeNode" presStyleCnt="0">
        <dgm:presLayoutVars>
          <dgm:bulletEnabled val="1"/>
        </dgm:presLayoutVars>
      </dgm:prSet>
      <dgm:spPr/>
    </dgm:pt>
    <dgm:pt modelId="{7D29C368-A669-441D-B0F7-9F72BEAEF700}" type="pres">
      <dgm:prSet presAssocID="{87488191-BBDB-4E71-B5D8-229D05C6230A}" presName="bgRect" presStyleLbl="alignNode1" presStyleIdx="2" presStyleCnt="3"/>
      <dgm:spPr/>
    </dgm:pt>
    <dgm:pt modelId="{B771FC59-BBBB-4259-B930-F38CA69741EF}" type="pres">
      <dgm:prSet presAssocID="{73DE4127-510B-403F-B42B-BC9D73170737}" presName="sibTransNodeRect" presStyleLbl="alignNode1" presStyleIdx="2" presStyleCnt="3">
        <dgm:presLayoutVars>
          <dgm:chMax val="0"/>
          <dgm:bulletEnabled val="1"/>
        </dgm:presLayoutVars>
      </dgm:prSet>
      <dgm:spPr/>
    </dgm:pt>
    <dgm:pt modelId="{7D017118-B7D0-4C8D-A0D9-56130BA0CC5F}" type="pres">
      <dgm:prSet presAssocID="{87488191-BBDB-4E71-B5D8-229D05C6230A}" presName="nodeRect" presStyleLbl="alignNode1" presStyleIdx="2" presStyleCnt="3">
        <dgm:presLayoutVars>
          <dgm:bulletEnabled val="1"/>
        </dgm:presLayoutVars>
      </dgm:prSet>
      <dgm:spPr/>
    </dgm:pt>
  </dgm:ptLst>
  <dgm:cxnLst>
    <dgm:cxn modelId="{44C6680F-4202-4D96-9C6C-B73D2EE0AB90}" type="presOf" srcId="{218C2F94-3632-451A-BE36-44C0F082BC11}" destId="{1972F3DD-6E68-4E76-9400-18EC5513D7BF}" srcOrd="0" destOrd="1" presId="urn:microsoft.com/office/officeart/2016/7/layout/LinearBlockProcessNumbered"/>
    <dgm:cxn modelId="{1366F012-58C7-4B1B-81B6-9C9BDF4F1B36}" srcId="{2C8E5155-778E-473E-8B7B-288CD0EF650B}" destId="{681C23D2-D85A-4A78-8B0B-32F3998C6A82}" srcOrd="2" destOrd="0" parTransId="{08992AEE-48D3-4BD7-B821-E7263057CDBD}" sibTransId="{5437F3BF-784B-4E7B-8309-27C5FF6F16F5}"/>
    <dgm:cxn modelId="{B955CA13-D525-4CF4-A2CE-E82DD9CA96D9}" srcId="{87488191-BBDB-4E71-B5D8-229D05C6230A}" destId="{C721ECD1-05A5-4BD2-8025-E5EB82ACE90F}" srcOrd="1" destOrd="0" parTransId="{DE08ED37-6206-4F8B-BEAB-671F12196AF2}" sibTransId="{ED25AFE4-0342-4AD6-B886-0BB793955F41}"/>
    <dgm:cxn modelId="{8DF6481D-9CF0-4EAB-8C9D-0FC4C7241D3A}" srcId="{87488191-BBDB-4E71-B5D8-229D05C6230A}" destId="{C7193639-C855-40AD-B5EF-31905867DE60}" srcOrd="0" destOrd="0" parTransId="{9773A20D-EB9A-4BDB-A1C4-7CFF9E25F2E6}" sibTransId="{B0601206-66E7-4B90-8E97-4B9717B3DD8F}"/>
    <dgm:cxn modelId="{9C750121-272A-4A97-8680-5EACD729DF05}" type="presOf" srcId="{73DE4127-510B-403F-B42B-BC9D73170737}" destId="{B771FC59-BBBB-4259-B930-F38CA69741EF}" srcOrd="0" destOrd="0" presId="urn:microsoft.com/office/officeart/2016/7/layout/LinearBlockProcessNumbered"/>
    <dgm:cxn modelId="{55B01121-BA08-401F-932E-DBCC902EA5C8}" type="presOf" srcId="{FEEB2F1F-CE3D-4A49-9A1F-0CD5B579E469}" destId="{0BABA28D-237F-4360-BCF2-87309BA3D6BB}" srcOrd="0" destOrd="0" presId="urn:microsoft.com/office/officeart/2016/7/layout/LinearBlockProcessNumbered"/>
    <dgm:cxn modelId="{E6386C38-7AEE-41FB-8413-9904F2A6D138}" type="presOf" srcId="{681C23D2-D85A-4A78-8B0B-32F3998C6A82}" destId="{1972F3DD-6E68-4E76-9400-18EC5513D7BF}" srcOrd="0" destOrd="3" presId="urn:microsoft.com/office/officeart/2016/7/layout/LinearBlockProcessNumbered"/>
    <dgm:cxn modelId="{E1BF263F-D9CF-4B4E-B168-BC78D5950007}" type="presOf" srcId="{D9DA22D2-0809-4F44-929B-0A445A75E7E1}" destId="{E84D6C27-5502-407D-A4B2-829851AD2DE9}" srcOrd="0" destOrd="0" presId="urn:microsoft.com/office/officeart/2016/7/layout/LinearBlockProcessNumbered"/>
    <dgm:cxn modelId="{9ED36B65-C054-4EB3-AFDE-8CCD34FC8952}" srcId="{7D20D633-A9B9-4CD6-A467-E3BFAFA468A2}" destId="{2C8E5155-778E-473E-8B7B-288CD0EF650B}" srcOrd="0" destOrd="0" parTransId="{4CEF0126-1F25-42F0-8391-8E0ED9CE64AA}" sibTransId="{D9DA22D2-0809-4F44-929B-0A445A75E7E1}"/>
    <dgm:cxn modelId="{F35CE567-E290-43C8-AC96-DBC4FB92E7BD}" type="presOf" srcId="{44B1E456-1099-49F7-98A8-DFF1434DE1AE}" destId="{C222BB0F-2022-4F54-91A3-8E84C140F2F7}" srcOrd="0" destOrd="0" presId="urn:microsoft.com/office/officeart/2016/7/layout/LinearBlockProcessNumbered"/>
    <dgm:cxn modelId="{2DDFEB74-9336-4285-9418-CEFA2FA13AE8}" srcId="{44B1E456-1099-49F7-98A8-DFF1434DE1AE}" destId="{A8813E17-F736-40E4-98E2-DB14CE972FB4}" srcOrd="1" destOrd="0" parTransId="{6428A13C-02C1-4525-8669-3528A04E2717}" sibTransId="{91F4B6AD-008F-4449-B638-A41E1351F67F}"/>
    <dgm:cxn modelId="{3F6C9157-C61E-44AB-92E1-C306866D69A9}" srcId="{7D20D633-A9B9-4CD6-A467-E3BFAFA468A2}" destId="{87488191-BBDB-4E71-B5D8-229D05C6230A}" srcOrd="2" destOrd="0" parTransId="{1BA7AADE-5E88-4CF2-B13F-5AF6C86DBB1D}" sibTransId="{73DE4127-510B-403F-B42B-BC9D73170737}"/>
    <dgm:cxn modelId="{E9D83788-9287-4BFE-90C1-4CCAD83B2FCF}" type="presOf" srcId="{2C8E5155-778E-473E-8B7B-288CD0EF650B}" destId="{020AE95D-FA37-41A1-BD44-1232A2ED0A6B}" srcOrd="0" destOrd="0" presId="urn:microsoft.com/office/officeart/2016/7/layout/LinearBlockProcessNumbered"/>
    <dgm:cxn modelId="{8009AAA3-4E30-4516-8429-4C11D6CB6120}" srcId="{2C8E5155-778E-473E-8B7B-288CD0EF650B}" destId="{218C2F94-3632-451A-BE36-44C0F082BC11}" srcOrd="0" destOrd="0" parTransId="{68934B09-0053-4436-93BB-48AC5F63F8DA}" sibTransId="{915C1EE9-D0D7-4810-BFD4-F1788E48AF64}"/>
    <dgm:cxn modelId="{D3B45BAE-D61C-4628-AC9D-230CFCD6CDCA}" type="presOf" srcId="{B39F5D30-C5A9-42E7-8995-E686ABAEEC27}" destId="{1972F3DD-6E68-4E76-9400-18EC5513D7BF}" srcOrd="0" destOrd="2" presId="urn:microsoft.com/office/officeart/2016/7/layout/LinearBlockProcessNumbered"/>
    <dgm:cxn modelId="{DFE889BA-8971-4559-B392-8D9623F54B10}" type="presOf" srcId="{87488191-BBDB-4E71-B5D8-229D05C6230A}" destId="{7D017118-B7D0-4C8D-A0D9-56130BA0CC5F}" srcOrd="1" destOrd="0" presId="urn:microsoft.com/office/officeart/2016/7/layout/LinearBlockProcessNumbered"/>
    <dgm:cxn modelId="{A5CB2CC1-42FB-4B53-BADB-86456F7FE0BF}" type="presOf" srcId="{C7193639-C855-40AD-B5EF-31905867DE60}" destId="{7D017118-B7D0-4C8D-A0D9-56130BA0CC5F}" srcOrd="0" destOrd="1" presId="urn:microsoft.com/office/officeart/2016/7/layout/LinearBlockProcessNumbered"/>
    <dgm:cxn modelId="{AD66CBC2-06F1-4B42-AE35-1B62ABA7D585}" srcId="{44B1E456-1099-49F7-98A8-DFF1434DE1AE}" destId="{A7A4AB96-FCE1-4C55-9A78-95116A77A715}" srcOrd="0" destOrd="0" parTransId="{DE81E079-7B71-4A79-BD88-D536AC9F423E}" sibTransId="{879AC6FE-BC27-4C02-9EF4-D03D67B40B0D}"/>
    <dgm:cxn modelId="{ED8B47C9-ABDE-40DB-B119-0577C8A6520E}" type="presOf" srcId="{A8813E17-F736-40E4-98E2-DB14CE972FB4}" destId="{CAD2C349-103C-456F-BA9C-FFD806D3D521}" srcOrd="0" destOrd="2" presId="urn:microsoft.com/office/officeart/2016/7/layout/LinearBlockProcessNumbered"/>
    <dgm:cxn modelId="{B05E53D4-53D1-4760-9489-423D1AE0C153}" srcId="{2C8E5155-778E-473E-8B7B-288CD0EF650B}" destId="{B39F5D30-C5A9-42E7-8995-E686ABAEEC27}" srcOrd="1" destOrd="0" parTransId="{73CDDEDE-631E-4CE7-9DA9-37353B229E13}" sibTransId="{28DF88E9-B861-4D6E-99A4-11650AF44610}"/>
    <dgm:cxn modelId="{35022ADB-B538-45CD-B178-15565BA26E01}" type="presOf" srcId="{7D20D633-A9B9-4CD6-A467-E3BFAFA468A2}" destId="{40D2B701-BC30-4A62-BD58-A6212424875E}" srcOrd="0" destOrd="0" presId="urn:microsoft.com/office/officeart/2016/7/layout/LinearBlockProcessNumbered"/>
    <dgm:cxn modelId="{590E49E5-2E0D-47C9-B630-49AB388607A6}" type="presOf" srcId="{2C8E5155-778E-473E-8B7B-288CD0EF650B}" destId="{1972F3DD-6E68-4E76-9400-18EC5513D7BF}" srcOrd="1" destOrd="0" presId="urn:microsoft.com/office/officeart/2016/7/layout/LinearBlockProcessNumbered"/>
    <dgm:cxn modelId="{15EA88F0-00F2-4C80-9EC5-1C2B3CF2B006}" type="presOf" srcId="{44B1E456-1099-49F7-98A8-DFF1434DE1AE}" destId="{CAD2C349-103C-456F-BA9C-FFD806D3D521}" srcOrd="1" destOrd="0" presId="urn:microsoft.com/office/officeart/2016/7/layout/LinearBlockProcessNumbered"/>
    <dgm:cxn modelId="{EEE2B3F2-6C9A-419A-BADA-C49719A5487C}" srcId="{7D20D633-A9B9-4CD6-A467-E3BFAFA468A2}" destId="{44B1E456-1099-49F7-98A8-DFF1434DE1AE}" srcOrd="1" destOrd="0" parTransId="{E5721CA8-8911-476C-AD41-9CEA47D13E4B}" sibTransId="{FEEB2F1F-CE3D-4A49-9A1F-0CD5B579E469}"/>
    <dgm:cxn modelId="{5FE7ADFD-F7F8-4B83-AA22-AE04F0CCD510}" type="presOf" srcId="{87488191-BBDB-4E71-B5D8-229D05C6230A}" destId="{7D29C368-A669-441D-B0F7-9F72BEAEF700}" srcOrd="0" destOrd="0" presId="urn:microsoft.com/office/officeart/2016/7/layout/LinearBlockProcessNumbered"/>
    <dgm:cxn modelId="{B02517FF-FF62-4605-8C79-3C80C4FEE011}" type="presOf" srcId="{A7A4AB96-FCE1-4C55-9A78-95116A77A715}" destId="{CAD2C349-103C-456F-BA9C-FFD806D3D521}" srcOrd="0" destOrd="1" presId="urn:microsoft.com/office/officeart/2016/7/layout/LinearBlockProcessNumbered"/>
    <dgm:cxn modelId="{35A48CFF-1F4D-4AB6-B34C-FE5947CCA9CF}" type="presOf" srcId="{C721ECD1-05A5-4BD2-8025-E5EB82ACE90F}" destId="{7D017118-B7D0-4C8D-A0D9-56130BA0CC5F}" srcOrd="0" destOrd="2" presId="urn:microsoft.com/office/officeart/2016/7/layout/LinearBlockProcessNumbered"/>
    <dgm:cxn modelId="{FE10905B-14EE-4D53-895F-355E883F4184}" type="presParOf" srcId="{40D2B701-BC30-4A62-BD58-A6212424875E}" destId="{E5503D9D-211F-492F-BF59-13E81B98F1EB}" srcOrd="0" destOrd="0" presId="urn:microsoft.com/office/officeart/2016/7/layout/LinearBlockProcessNumbered"/>
    <dgm:cxn modelId="{67250EE9-2019-44BD-96C5-8B1223CC1533}" type="presParOf" srcId="{E5503D9D-211F-492F-BF59-13E81B98F1EB}" destId="{020AE95D-FA37-41A1-BD44-1232A2ED0A6B}" srcOrd="0" destOrd="0" presId="urn:microsoft.com/office/officeart/2016/7/layout/LinearBlockProcessNumbered"/>
    <dgm:cxn modelId="{5B99FCB6-D03F-495F-B323-B34ABFA56A02}" type="presParOf" srcId="{E5503D9D-211F-492F-BF59-13E81B98F1EB}" destId="{E84D6C27-5502-407D-A4B2-829851AD2DE9}" srcOrd="1" destOrd="0" presId="urn:microsoft.com/office/officeart/2016/7/layout/LinearBlockProcessNumbered"/>
    <dgm:cxn modelId="{10F493DF-7FD2-4923-9DEF-976133B2FF76}" type="presParOf" srcId="{E5503D9D-211F-492F-BF59-13E81B98F1EB}" destId="{1972F3DD-6E68-4E76-9400-18EC5513D7BF}" srcOrd="2" destOrd="0" presId="urn:microsoft.com/office/officeart/2016/7/layout/LinearBlockProcessNumbered"/>
    <dgm:cxn modelId="{D680F8FF-84B0-4E11-9E9F-8E8A5BA3931E}" type="presParOf" srcId="{40D2B701-BC30-4A62-BD58-A6212424875E}" destId="{F1C9C2B9-0679-4093-8846-C891743E2627}" srcOrd="1" destOrd="0" presId="urn:microsoft.com/office/officeart/2016/7/layout/LinearBlockProcessNumbered"/>
    <dgm:cxn modelId="{913F52C5-85CB-4F37-958D-B845762D394E}" type="presParOf" srcId="{40D2B701-BC30-4A62-BD58-A6212424875E}" destId="{CA510A1B-93E9-4B8C-905C-23D1B2589BE5}" srcOrd="2" destOrd="0" presId="urn:microsoft.com/office/officeart/2016/7/layout/LinearBlockProcessNumbered"/>
    <dgm:cxn modelId="{BC5155E3-E514-49E5-AC52-7E3ADF4EDBC9}" type="presParOf" srcId="{CA510A1B-93E9-4B8C-905C-23D1B2589BE5}" destId="{C222BB0F-2022-4F54-91A3-8E84C140F2F7}" srcOrd="0" destOrd="0" presId="urn:microsoft.com/office/officeart/2016/7/layout/LinearBlockProcessNumbered"/>
    <dgm:cxn modelId="{3227274A-1A68-41A4-AFE4-5D25A3638BF8}" type="presParOf" srcId="{CA510A1B-93E9-4B8C-905C-23D1B2589BE5}" destId="{0BABA28D-237F-4360-BCF2-87309BA3D6BB}" srcOrd="1" destOrd="0" presId="urn:microsoft.com/office/officeart/2016/7/layout/LinearBlockProcessNumbered"/>
    <dgm:cxn modelId="{B19CC089-FF90-496D-96B5-CE5FE6EAE020}" type="presParOf" srcId="{CA510A1B-93E9-4B8C-905C-23D1B2589BE5}" destId="{CAD2C349-103C-456F-BA9C-FFD806D3D521}" srcOrd="2" destOrd="0" presId="urn:microsoft.com/office/officeart/2016/7/layout/LinearBlockProcessNumbered"/>
    <dgm:cxn modelId="{4111FE66-5588-41BC-82D9-1E14A8A41DAE}" type="presParOf" srcId="{40D2B701-BC30-4A62-BD58-A6212424875E}" destId="{32E8107E-4F66-4293-A61E-8D723D4A0471}" srcOrd="3" destOrd="0" presId="urn:microsoft.com/office/officeart/2016/7/layout/LinearBlockProcessNumbered"/>
    <dgm:cxn modelId="{72C847B0-4C14-4AE7-ADBA-6408F6119D81}" type="presParOf" srcId="{40D2B701-BC30-4A62-BD58-A6212424875E}" destId="{1AE418AA-A083-4494-B9B5-568237AE2075}" srcOrd="4" destOrd="0" presId="urn:microsoft.com/office/officeart/2016/7/layout/LinearBlockProcessNumbered"/>
    <dgm:cxn modelId="{18CB5F52-0D88-417D-BD3D-E7BD144A601F}" type="presParOf" srcId="{1AE418AA-A083-4494-B9B5-568237AE2075}" destId="{7D29C368-A669-441D-B0F7-9F72BEAEF700}" srcOrd="0" destOrd="0" presId="urn:microsoft.com/office/officeart/2016/7/layout/LinearBlockProcessNumbered"/>
    <dgm:cxn modelId="{4FA57D2C-3E81-44CD-A0BD-7E95F305EE09}" type="presParOf" srcId="{1AE418AA-A083-4494-B9B5-568237AE2075}" destId="{B771FC59-BBBB-4259-B930-F38CA69741EF}" srcOrd="1" destOrd="0" presId="urn:microsoft.com/office/officeart/2016/7/layout/LinearBlockProcessNumbered"/>
    <dgm:cxn modelId="{C43C4AD8-6C9D-4141-87AB-CF00A0EC9549}" type="presParOf" srcId="{1AE418AA-A083-4494-B9B5-568237AE2075}" destId="{7D017118-B7D0-4C8D-A0D9-56130BA0CC5F}"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28EDBAF-E78B-4C56-AE36-D3C88933C631}"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14F61B09-1B21-4276-80A3-7155238DA25F}">
      <dgm:prSet/>
      <dgm:spPr/>
      <dgm:t>
        <a:bodyPr/>
        <a:lstStyle/>
        <a:p>
          <a:r>
            <a:rPr lang="en-US" b="1"/>
            <a:t>SPROUT METHOD</a:t>
          </a:r>
          <a:endParaRPr lang="en-US"/>
        </a:p>
      </dgm:t>
    </dgm:pt>
    <dgm:pt modelId="{E70393DC-D0D8-4A9C-BF6E-FE522F2369BF}" type="parTrans" cxnId="{F3DEC75C-1034-4C6E-A686-9D4D4BF9D95B}">
      <dgm:prSet/>
      <dgm:spPr/>
      <dgm:t>
        <a:bodyPr/>
        <a:lstStyle/>
        <a:p>
          <a:endParaRPr lang="en-US"/>
        </a:p>
      </dgm:t>
    </dgm:pt>
    <dgm:pt modelId="{11AB7C79-1355-42F8-A343-A799C1475B50}" type="sibTrans" cxnId="{F3DEC75C-1034-4C6E-A686-9D4D4BF9D95B}">
      <dgm:prSet/>
      <dgm:spPr/>
      <dgm:t>
        <a:bodyPr/>
        <a:lstStyle/>
        <a:p>
          <a:endParaRPr lang="en-US"/>
        </a:p>
      </dgm:t>
    </dgm:pt>
    <dgm:pt modelId="{72B931E8-6D1F-4BE6-82A9-D0B79CF03AFC}">
      <dgm:prSet/>
      <dgm:spPr/>
      <dgm:t>
        <a:bodyPr/>
        <a:lstStyle/>
        <a:p>
          <a:r>
            <a:rPr lang="en-US" b="1"/>
            <a:t>SPROUT CLASS</a:t>
          </a:r>
          <a:endParaRPr lang="en-US"/>
        </a:p>
      </dgm:t>
    </dgm:pt>
    <dgm:pt modelId="{A40DB190-7CE5-464F-A869-7E2AC0B33DB0}" type="parTrans" cxnId="{67D8E4E6-01B6-4130-9850-334AE38F820E}">
      <dgm:prSet/>
      <dgm:spPr/>
      <dgm:t>
        <a:bodyPr/>
        <a:lstStyle/>
        <a:p>
          <a:endParaRPr lang="en-US"/>
        </a:p>
      </dgm:t>
    </dgm:pt>
    <dgm:pt modelId="{06A6347A-9932-41AB-AE60-4D584EB515B3}" type="sibTrans" cxnId="{67D8E4E6-01B6-4130-9850-334AE38F820E}">
      <dgm:prSet/>
      <dgm:spPr/>
      <dgm:t>
        <a:bodyPr/>
        <a:lstStyle/>
        <a:p>
          <a:endParaRPr lang="en-US"/>
        </a:p>
      </dgm:t>
    </dgm:pt>
    <dgm:pt modelId="{6B0A167B-0C51-4969-895F-5907CB9D5A87}">
      <dgm:prSet/>
      <dgm:spPr/>
      <dgm:t>
        <a:bodyPr/>
        <a:lstStyle/>
        <a:p>
          <a:r>
            <a:rPr lang="en-US" b="1"/>
            <a:t>WRAP METHOD</a:t>
          </a:r>
          <a:endParaRPr lang="en-US"/>
        </a:p>
      </dgm:t>
    </dgm:pt>
    <dgm:pt modelId="{E39626EE-BCFA-4739-BD29-9A9AF4723E85}" type="parTrans" cxnId="{98709154-4703-4580-B0C8-5E26C0D8FE63}">
      <dgm:prSet/>
      <dgm:spPr/>
      <dgm:t>
        <a:bodyPr/>
        <a:lstStyle/>
        <a:p>
          <a:endParaRPr lang="en-US"/>
        </a:p>
      </dgm:t>
    </dgm:pt>
    <dgm:pt modelId="{01920701-06F1-4619-8601-12689624249D}" type="sibTrans" cxnId="{98709154-4703-4580-B0C8-5E26C0D8FE63}">
      <dgm:prSet/>
      <dgm:spPr/>
      <dgm:t>
        <a:bodyPr/>
        <a:lstStyle/>
        <a:p>
          <a:endParaRPr lang="en-US"/>
        </a:p>
      </dgm:t>
    </dgm:pt>
    <dgm:pt modelId="{E7288D53-7443-4660-A123-543D8EFD033F}">
      <dgm:prSet/>
      <dgm:spPr/>
      <dgm:t>
        <a:bodyPr/>
        <a:lstStyle/>
        <a:p>
          <a:r>
            <a:rPr lang="en-US" b="1" dirty="0"/>
            <a:t>WRAP CLASS</a:t>
          </a:r>
          <a:endParaRPr lang="en-US" dirty="0"/>
        </a:p>
      </dgm:t>
    </dgm:pt>
    <dgm:pt modelId="{E07E88B6-BB5A-4039-9728-F1ACA2BAE7D5}" type="parTrans" cxnId="{4ABF47B3-61D4-45F6-AB02-7516FB89B6D6}">
      <dgm:prSet/>
      <dgm:spPr/>
      <dgm:t>
        <a:bodyPr/>
        <a:lstStyle/>
        <a:p>
          <a:endParaRPr lang="en-US"/>
        </a:p>
      </dgm:t>
    </dgm:pt>
    <dgm:pt modelId="{1830D386-4CE9-4F43-A6AB-DCB29CFE8E12}" type="sibTrans" cxnId="{4ABF47B3-61D4-45F6-AB02-7516FB89B6D6}">
      <dgm:prSet/>
      <dgm:spPr/>
      <dgm:t>
        <a:bodyPr/>
        <a:lstStyle/>
        <a:p>
          <a:endParaRPr lang="en-US"/>
        </a:p>
      </dgm:t>
    </dgm:pt>
    <dgm:pt modelId="{2DA33F4E-9FFB-4A10-8A0A-D8A32D63D128}" type="pres">
      <dgm:prSet presAssocID="{B28EDBAF-E78B-4C56-AE36-D3C88933C631}" presName="matrix" presStyleCnt="0">
        <dgm:presLayoutVars>
          <dgm:chMax val="1"/>
          <dgm:dir/>
          <dgm:resizeHandles val="exact"/>
        </dgm:presLayoutVars>
      </dgm:prSet>
      <dgm:spPr/>
    </dgm:pt>
    <dgm:pt modelId="{592E529A-C14A-49F8-9864-BFCAE5DFEE33}" type="pres">
      <dgm:prSet presAssocID="{B28EDBAF-E78B-4C56-AE36-D3C88933C631}" presName="diamond" presStyleLbl="bgShp" presStyleIdx="0" presStyleCnt="1"/>
      <dgm:spPr/>
    </dgm:pt>
    <dgm:pt modelId="{CF3C443B-30A1-42AE-998C-5374B2CA9462}" type="pres">
      <dgm:prSet presAssocID="{B28EDBAF-E78B-4C56-AE36-D3C88933C631}" presName="quad1" presStyleLbl="node1" presStyleIdx="0" presStyleCnt="4">
        <dgm:presLayoutVars>
          <dgm:chMax val="0"/>
          <dgm:chPref val="0"/>
          <dgm:bulletEnabled val="1"/>
        </dgm:presLayoutVars>
      </dgm:prSet>
      <dgm:spPr/>
    </dgm:pt>
    <dgm:pt modelId="{01179302-E8EC-4ECF-A437-A0FB8375C3EE}" type="pres">
      <dgm:prSet presAssocID="{B28EDBAF-E78B-4C56-AE36-D3C88933C631}" presName="quad2" presStyleLbl="node1" presStyleIdx="1" presStyleCnt="4">
        <dgm:presLayoutVars>
          <dgm:chMax val="0"/>
          <dgm:chPref val="0"/>
          <dgm:bulletEnabled val="1"/>
        </dgm:presLayoutVars>
      </dgm:prSet>
      <dgm:spPr/>
    </dgm:pt>
    <dgm:pt modelId="{34206040-81E1-4029-905F-8D099B5EA087}" type="pres">
      <dgm:prSet presAssocID="{B28EDBAF-E78B-4C56-AE36-D3C88933C631}" presName="quad3" presStyleLbl="node1" presStyleIdx="2" presStyleCnt="4">
        <dgm:presLayoutVars>
          <dgm:chMax val="0"/>
          <dgm:chPref val="0"/>
          <dgm:bulletEnabled val="1"/>
        </dgm:presLayoutVars>
      </dgm:prSet>
      <dgm:spPr/>
    </dgm:pt>
    <dgm:pt modelId="{9A23EBBE-C543-44BD-AD87-A7D2F87A8B9F}" type="pres">
      <dgm:prSet presAssocID="{B28EDBAF-E78B-4C56-AE36-D3C88933C631}" presName="quad4" presStyleLbl="node1" presStyleIdx="3" presStyleCnt="4">
        <dgm:presLayoutVars>
          <dgm:chMax val="0"/>
          <dgm:chPref val="0"/>
          <dgm:bulletEnabled val="1"/>
        </dgm:presLayoutVars>
      </dgm:prSet>
      <dgm:spPr/>
    </dgm:pt>
  </dgm:ptLst>
  <dgm:cxnLst>
    <dgm:cxn modelId="{972BC92C-50E2-4B6C-8C72-B4E67FFE4ACB}" type="presOf" srcId="{14F61B09-1B21-4276-80A3-7155238DA25F}" destId="{CF3C443B-30A1-42AE-998C-5374B2CA9462}" srcOrd="0" destOrd="0" presId="urn:microsoft.com/office/officeart/2005/8/layout/matrix3"/>
    <dgm:cxn modelId="{06EF365B-6ECE-4D4F-A69B-08A65F5EE56B}" type="presOf" srcId="{72B931E8-6D1F-4BE6-82A9-D0B79CF03AFC}" destId="{01179302-E8EC-4ECF-A437-A0FB8375C3EE}" srcOrd="0" destOrd="0" presId="urn:microsoft.com/office/officeart/2005/8/layout/matrix3"/>
    <dgm:cxn modelId="{F3DEC75C-1034-4C6E-A686-9D4D4BF9D95B}" srcId="{B28EDBAF-E78B-4C56-AE36-D3C88933C631}" destId="{14F61B09-1B21-4276-80A3-7155238DA25F}" srcOrd="0" destOrd="0" parTransId="{E70393DC-D0D8-4A9C-BF6E-FE522F2369BF}" sibTransId="{11AB7C79-1355-42F8-A343-A799C1475B50}"/>
    <dgm:cxn modelId="{98709154-4703-4580-B0C8-5E26C0D8FE63}" srcId="{B28EDBAF-E78B-4C56-AE36-D3C88933C631}" destId="{6B0A167B-0C51-4969-895F-5907CB9D5A87}" srcOrd="2" destOrd="0" parTransId="{E39626EE-BCFA-4739-BD29-9A9AF4723E85}" sibTransId="{01920701-06F1-4619-8601-12689624249D}"/>
    <dgm:cxn modelId="{B83F0476-2B03-451A-AC50-E49F00F411FA}" type="presOf" srcId="{6B0A167B-0C51-4969-895F-5907CB9D5A87}" destId="{34206040-81E1-4029-905F-8D099B5EA087}" srcOrd="0" destOrd="0" presId="urn:microsoft.com/office/officeart/2005/8/layout/matrix3"/>
    <dgm:cxn modelId="{E5F6298E-0386-4347-BD09-E0A7FA705812}" type="presOf" srcId="{B28EDBAF-E78B-4C56-AE36-D3C88933C631}" destId="{2DA33F4E-9FFB-4A10-8A0A-D8A32D63D128}" srcOrd="0" destOrd="0" presId="urn:microsoft.com/office/officeart/2005/8/layout/matrix3"/>
    <dgm:cxn modelId="{4ABF47B3-61D4-45F6-AB02-7516FB89B6D6}" srcId="{B28EDBAF-E78B-4C56-AE36-D3C88933C631}" destId="{E7288D53-7443-4660-A123-543D8EFD033F}" srcOrd="3" destOrd="0" parTransId="{E07E88B6-BB5A-4039-9728-F1ACA2BAE7D5}" sibTransId="{1830D386-4CE9-4F43-A6AB-DCB29CFE8E12}"/>
    <dgm:cxn modelId="{DB9882CB-E9A7-40C4-BDA3-E7FF7D92F6F6}" type="presOf" srcId="{E7288D53-7443-4660-A123-543D8EFD033F}" destId="{9A23EBBE-C543-44BD-AD87-A7D2F87A8B9F}" srcOrd="0" destOrd="0" presId="urn:microsoft.com/office/officeart/2005/8/layout/matrix3"/>
    <dgm:cxn modelId="{67D8E4E6-01B6-4130-9850-334AE38F820E}" srcId="{B28EDBAF-E78B-4C56-AE36-D3C88933C631}" destId="{72B931E8-6D1F-4BE6-82A9-D0B79CF03AFC}" srcOrd="1" destOrd="0" parTransId="{A40DB190-7CE5-464F-A869-7E2AC0B33DB0}" sibTransId="{06A6347A-9932-41AB-AE60-4D584EB515B3}"/>
    <dgm:cxn modelId="{55C44E51-253E-4732-9CB2-8D080E770180}" type="presParOf" srcId="{2DA33F4E-9FFB-4A10-8A0A-D8A32D63D128}" destId="{592E529A-C14A-49F8-9864-BFCAE5DFEE33}" srcOrd="0" destOrd="0" presId="urn:microsoft.com/office/officeart/2005/8/layout/matrix3"/>
    <dgm:cxn modelId="{98172369-207D-44B9-B4EB-02BFA4BDE2AC}" type="presParOf" srcId="{2DA33F4E-9FFB-4A10-8A0A-D8A32D63D128}" destId="{CF3C443B-30A1-42AE-998C-5374B2CA9462}" srcOrd="1" destOrd="0" presId="urn:microsoft.com/office/officeart/2005/8/layout/matrix3"/>
    <dgm:cxn modelId="{5327DA30-8014-4746-8AA7-85448CC3AE72}" type="presParOf" srcId="{2DA33F4E-9FFB-4A10-8A0A-D8A32D63D128}" destId="{01179302-E8EC-4ECF-A437-A0FB8375C3EE}" srcOrd="2" destOrd="0" presId="urn:microsoft.com/office/officeart/2005/8/layout/matrix3"/>
    <dgm:cxn modelId="{68C3E88D-376E-450C-A69F-77135344F101}" type="presParOf" srcId="{2DA33F4E-9FFB-4A10-8A0A-D8A32D63D128}" destId="{34206040-81E1-4029-905F-8D099B5EA087}" srcOrd="3" destOrd="0" presId="urn:microsoft.com/office/officeart/2005/8/layout/matrix3"/>
    <dgm:cxn modelId="{6755B3E8-A5A3-40A4-B390-01EB88E46357}" type="presParOf" srcId="{2DA33F4E-9FFB-4A10-8A0A-D8A32D63D128}" destId="{9A23EBBE-C543-44BD-AD87-A7D2F87A8B9F}"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F51E365-84F4-4469-BDBF-31EDEB8CF11A}"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2A2CF681-9FD5-472A-A0B7-87314D8AE0FB}">
      <dgm:prSet/>
      <dgm:spPr/>
      <dgm:t>
        <a:bodyPr/>
        <a:lstStyle/>
        <a:p>
          <a:r>
            <a:rPr lang="en-US" b="1"/>
            <a:t>git clone </a:t>
          </a:r>
          <a:r>
            <a:rPr lang="en-US" b="1">
              <a:hlinkClick xmlns:r="http://schemas.openxmlformats.org/officeDocument/2006/relationships" r:id="rId1"/>
            </a:rPr>
            <a:t>https://github.com/infobest-aclabs/aclabs2019.git</a:t>
          </a:r>
          <a:endParaRPr lang="en-US"/>
        </a:p>
      </dgm:t>
    </dgm:pt>
    <dgm:pt modelId="{D959F751-E7A2-4027-838F-15E9B31CC76C}" type="parTrans" cxnId="{A30043A6-8692-49DA-B66A-8853DDDABBFC}">
      <dgm:prSet/>
      <dgm:spPr/>
      <dgm:t>
        <a:bodyPr/>
        <a:lstStyle/>
        <a:p>
          <a:endParaRPr lang="en-US"/>
        </a:p>
      </dgm:t>
    </dgm:pt>
    <dgm:pt modelId="{027263AF-5794-4695-95D0-5372B660851B}" type="sibTrans" cxnId="{A30043A6-8692-49DA-B66A-8853DDDABBFC}">
      <dgm:prSet/>
      <dgm:spPr/>
      <dgm:t>
        <a:bodyPr/>
        <a:lstStyle/>
        <a:p>
          <a:endParaRPr lang="en-US"/>
        </a:p>
      </dgm:t>
    </dgm:pt>
    <dgm:pt modelId="{AB39DA72-F27D-4D3E-BC06-0643C11E96C4}">
      <dgm:prSet/>
      <dgm:spPr/>
      <dgm:t>
        <a:bodyPr/>
        <a:lstStyle/>
        <a:p>
          <a:r>
            <a:rPr lang="en-US" b="1"/>
            <a:t>git status</a:t>
          </a:r>
          <a:endParaRPr lang="en-US"/>
        </a:p>
      </dgm:t>
    </dgm:pt>
    <dgm:pt modelId="{D39CFC1D-A1CD-46EF-B2CF-A7B5A5651A51}" type="parTrans" cxnId="{288F58FD-4351-4530-A84E-CA98154B02C2}">
      <dgm:prSet/>
      <dgm:spPr/>
      <dgm:t>
        <a:bodyPr/>
        <a:lstStyle/>
        <a:p>
          <a:endParaRPr lang="en-US"/>
        </a:p>
      </dgm:t>
    </dgm:pt>
    <dgm:pt modelId="{28256744-2BF0-41D5-9044-F43F12781CDA}" type="sibTrans" cxnId="{288F58FD-4351-4530-A84E-CA98154B02C2}">
      <dgm:prSet/>
      <dgm:spPr/>
      <dgm:t>
        <a:bodyPr/>
        <a:lstStyle/>
        <a:p>
          <a:endParaRPr lang="en-US"/>
        </a:p>
      </dgm:t>
    </dgm:pt>
    <dgm:pt modelId="{CF4D9915-92E6-45A5-A190-26A259A7745B}">
      <dgm:prSet/>
      <dgm:spPr/>
      <dgm:t>
        <a:bodyPr/>
        <a:lstStyle/>
        <a:p>
          <a:r>
            <a:rPr lang="en-US" b="1"/>
            <a:t>git branch –b my_special_branch</a:t>
          </a:r>
          <a:endParaRPr lang="en-US"/>
        </a:p>
      </dgm:t>
    </dgm:pt>
    <dgm:pt modelId="{2B6BE9E0-D47F-4E75-B666-42921EBEB241}" type="parTrans" cxnId="{7DA07C59-07B9-4E60-80BE-3458394A6C3F}">
      <dgm:prSet/>
      <dgm:spPr/>
      <dgm:t>
        <a:bodyPr/>
        <a:lstStyle/>
        <a:p>
          <a:endParaRPr lang="en-US"/>
        </a:p>
      </dgm:t>
    </dgm:pt>
    <dgm:pt modelId="{246E8084-407A-45C5-B382-AE0890E05588}" type="sibTrans" cxnId="{7DA07C59-07B9-4E60-80BE-3458394A6C3F}">
      <dgm:prSet/>
      <dgm:spPr/>
      <dgm:t>
        <a:bodyPr/>
        <a:lstStyle/>
        <a:p>
          <a:endParaRPr lang="en-US"/>
        </a:p>
      </dgm:t>
    </dgm:pt>
    <dgm:pt modelId="{A58AB12C-1160-4E0D-A994-2635316E57C1}">
      <dgm:prSet/>
      <dgm:spPr/>
      <dgm:t>
        <a:bodyPr/>
        <a:lstStyle/>
        <a:p>
          <a:r>
            <a:rPr lang="en-US" b="1" dirty="0"/>
            <a:t>git pull</a:t>
          </a:r>
          <a:endParaRPr lang="en-US" dirty="0"/>
        </a:p>
      </dgm:t>
    </dgm:pt>
    <dgm:pt modelId="{996DD037-E33D-4E38-8BFC-2EE50D849662}" type="parTrans" cxnId="{BF49516A-5317-4BB0-BB40-3879AD897913}">
      <dgm:prSet/>
      <dgm:spPr/>
      <dgm:t>
        <a:bodyPr/>
        <a:lstStyle/>
        <a:p>
          <a:endParaRPr lang="en-US"/>
        </a:p>
      </dgm:t>
    </dgm:pt>
    <dgm:pt modelId="{810EBF02-68A3-48E0-B127-0694AE0324E6}" type="sibTrans" cxnId="{BF49516A-5317-4BB0-BB40-3879AD897913}">
      <dgm:prSet/>
      <dgm:spPr/>
      <dgm:t>
        <a:bodyPr/>
        <a:lstStyle/>
        <a:p>
          <a:endParaRPr lang="en-US"/>
        </a:p>
      </dgm:t>
    </dgm:pt>
    <dgm:pt modelId="{00EDF588-EC1C-4096-B154-EB508E1F9EF2}">
      <dgm:prSet/>
      <dgm:spPr/>
      <dgm:t>
        <a:bodyPr/>
        <a:lstStyle/>
        <a:p>
          <a:r>
            <a:rPr lang="en-US" b="1"/>
            <a:t>git commit –m ‘What have you worked on’</a:t>
          </a:r>
          <a:endParaRPr lang="en-US"/>
        </a:p>
      </dgm:t>
    </dgm:pt>
    <dgm:pt modelId="{AB8F4F0B-8741-4781-A8CC-87262F49DFD0}" type="parTrans" cxnId="{B076D1C3-655A-4D6A-80CE-37FB1F8B3D05}">
      <dgm:prSet/>
      <dgm:spPr/>
      <dgm:t>
        <a:bodyPr/>
        <a:lstStyle/>
        <a:p>
          <a:endParaRPr lang="en-US"/>
        </a:p>
      </dgm:t>
    </dgm:pt>
    <dgm:pt modelId="{45B07626-818B-4459-81AA-BF72B814F623}" type="sibTrans" cxnId="{B076D1C3-655A-4D6A-80CE-37FB1F8B3D05}">
      <dgm:prSet/>
      <dgm:spPr/>
      <dgm:t>
        <a:bodyPr/>
        <a:lstStyle/>
        <a:p>
          <a:endParaRPr lang="en-US"/>
        </a:p>
      </dgm:t>
    </dgm:pt>
    <dgm:pt modelId="{4F945E00-D64C-4353-85F6-2DD1F6DA27A8}">
      <dgm:prSet/>
      <dgm:spPr/>
      <dgm:t>
        <a:bodyPr/>
        <a:lstStyle/>
        <a:p>
          <a:r>
            <a:rPr lang="en-US" b="1" dirty="0"/>
            <a:t>git push</a:t>
          </a:r>
          <a:endParaRPr lang="en-US" dirty="0"/>
        </a:p>
      </dgm:t>
    </dgm:pt>
    <dgm:pt modelId="{2922AE19-3DD8-413E-98B6-A7A4242CBDD6}" type="parTrans" cxnId="{52ACE7B0-92A6-4764-A8A9-74D6444053D7}">
      <dgm:prSet/>
      <dgm:spPr/>
      <dgm:t>
        <a:bodyPr/>
        <a:lstStyle/>
        <a:p>
          <a:endParaRPr lang="en-US"/>
        </a:p>
      </dgm:t>
    </dgm:pt>
    <dgm:pt modelId="{3B4AC346-9D4F-48E3-86A2-D183FDCED7D3}" type="sibTrans" cxnId="{52ACE7B0-92A6-4764-A8A9-74D6444053D7}">
      <dgm:prSet/>
      <dgm:spPr/>
      <dgm:t>
        <a:bodyPr/>
        <a:lstStyle/>
        <a:p>
          <a:endParaRPr lang="en-US"/>
        </a:p>
      </dgm:t>
    </dgm:pt>
    <dgm:pt modelId="{9C7424CC-4E7B-472C-9719-BD6E9A3C8B8B}">
      <dgm:prSet/>
      <dgm:spPr/>
      <dgm:t>
        <a:bodyPr/>
        <a:lstStyle/>
        <a:p>
          <a:r>
            <a:rPr lang="en-US" b="1" dirty="0"/>
            <a:t>git add .</a:t>
          </a:r>
        </a:p>
      </dgm:t>
    </dgm:pt>
    <dgm:pt modelId="{9D8AE0E0-9D71-4F14-8CF8-63EA39B45CF2}" type="parTrans" cxnId="{36A1A2E0-B876-48FD-BB34-816F2F131147}">
      <dgm:prSet/>
      <dgm:spPr/>
      <dgm:t>
        <a:bodyPr/>
        <a:lstStyle/>
        <a:p>
          <a:endParaRPr lang="en-US"/>
        </a:p>
      </dgm:t>
    </dgm:pt>
    <dgm:pt modelId="{B66E6C16-94B6-4C1E-98BC-DE5BFF01122A}" type="sibTrans" cxnId="{36A1A2E0-B876-48FD-BB34-816F2F131147}">
      <dgm:prSet/>
      <dgm:spPr/>
      <dgm:t>
        <a:bodyPr/>
        <a:lstStyle/>
        <a:p>
          <a:endParaRPr lang="en-US"/>
        </a:p>
      </dgm:t>
    </dgm:pt>
    <dgm:pt modelId="{7E7B8DEB-90BD-4FE8-A39B-3AC6B4E5F9AB}" type="pres">
      <dgm:prSet presAssocID="{FF51E365-84F4-4469-BDBF-31EDEB8CF11A}" presName="vert0" presStyleCnt="0">
        <dgm:presLayoutVars>
          <dgm:dir/>
          <dgm:animOne val="branch"/>
          <dgm:animLvl val="lvl"/>
        </dgm:presLayoutVars>
      </dgm:prSet>
      <dgm:spPr/>
    </dgm:pt>
    <dgm:pt modelId="{913B820D-24A2-4A01-A88F-04AD1743622E}" type="pres">
      <dgm:prSet presAssocID="{2A2CF681-9FD5-472A-A0B7-87314D8AE0FB}" presName="thickLine" presStyleLbl="alignNode1" presStyleIdx="0" presStyleCnt="7"/>
      <dgm:spPr/>
    </dgm:pt>
    <dgm:pt modelId="{288E701A-ABE5-4D88-A226-6687F74CED4F}" type="pres">
      <dgm:prSet presAssocID="{2A2CF681-9FD5-472A-A0B7-87314D8AE0FB}" presName="horz1" presStyleCnt="0"/>
      <dgm:spPr/>
    </dgm:pt>
    <dgm:pt modelId="{5B97088B-F033-4CF9-8FFB-A83D28B67009}" type="pres">
      <dgm:prSet presAssocID="{2A2CF681-9FD5-472A-A0B7-87314D8AE0FB}" presName="tx1" presStyleLbl="revTx" presStyleIdx="0" presStyleCnt="7"/>
      <dgm:spPr/>
    </dgm:pt>
    <dgm:pt modelId="{63CF60F6-F42F-4E4D-A34B-805B3F8FF412}" type="pres">
      <dgm:prSet presAssocID="{2A2CF681-9FD5-472A-A0B7-87314D8AE0FB}" presName="vert1" presStyleCnt="0"/>
      <dgm:spPr/>
    </dgm:pt>
    <dgm:pt modelId="{9DB15B26-5194-43F0-A0E2-87C64E90E47A}" type="pres">
      <dgm:prSet presAssocID="{AB39DA72-F27D-4D3E-BC06-0643C11E96C4}" presName="thickLine" presStyleLbl="alignNode1" presStyleIdx="1" presStyleCnt="7"/>
      <dgm:spPr/>
    </dgm:pt>
    <dgm:pt modelId="{223AB512-02AD-4384-974B-4E86A34880FF}" type="pres">
      <dgm:prSet presAssocID="{AB39DA72-F27D-4D3E-BC06-0643C11E96C4}" presName="horz1" presStyleCnt="0"/>
      <dgm:spPr/>
    </dgm:pt>
    <dgm:pt modelId="{2E68F8B6-3BAE-4ABC-890C-1B658ECC1A8B}" type="pres">
      <dgm:prSet presAssocID="{AB39DA72-F27D-4D3E-BC06-0643C11E96C4}" presName="tx1" presStyleLbl="revTx" presStyleIdx="1" presStyleCnt="7"/>
      <dgm:spPr/>
    </dgm:pt>
    <dgm:pt modelId="{58CE790E-98F9-495E-9C4F-26E89DDEFCDC}" type="pres">
      <dgm:prSet presAssocID="{AB39DA72-F27D-4D3E-BC06-0643C11E96C4}" presName="vert1" presStyleCnt="0"/>
      <dgm:spPr/>
    </dgm:pt>
    <dgm:pt modelId="{FAE1BD2B-1F45-4063-840E-336B10A57BAB}" type="pres">
      <dgm:prSet presAssocID="{CF4D9915-92E6-45A5-A190-26A259A7745B}" presName="thickLine" presStyleLbl="alignNode1" presStyleIdx="2" presStyleCnt="7"/>
      <dgm:spPr/>
    </dgm:pt>
    <dgm:pt modelId="{FDC1B4AE-D3E5-49AB-9F77-74D63CCFF2FD}" type="pres">
      <dgm:prSet presAssocID="{CF4D9915-92E6-45A5-A190-26A259A7745B}" presName="horz1" presStyleCnt="0"/>
      <dgm:spPr/>
    </dgm:pt>
    <dgm:pt modelId="{F526EBF8-959E-45A7-82B0-D5E70385B019}" type="pres">
      <dgm:prSet presAssocID="{CF4D9915-92E6-45A5-A190-26A259A7745B}" presName="tx1" presStyleLbl="revTx" presStyleIdx="2" presStyleCnt="7"/>
      <dgm:spPr/>
    </dgm:pt>
    <dgm:pt modelId="{56035703-3951-4D1C-A8B2-9D1E2AEE9466}" type="pres">
      <dgm:prSet presAssocID="{CF4D9915-92E6-45A5-A190-26A259A7745B}" presName="vert1" presStyleCnt="0"/>
      <dgm:spPr/>
    </dgm:pt>
    <dgm:pt modelId="{33752FD9-D261-4DD0-8EE2-9384D2734414}" type="pres">
      <dgm:prSet presAssocID="{A58AB12C-1160-4E0D-A994-2635316E57C1}" presName="thickLine" presStyleLbl="alignNode1" presStyleIdx="3" presStyleCnt="7"/>
      <dgm:spPr/>
    </dgm:pt>
    <dgm:pt modelId="{C588AC78-26B2-4CDE-B18C-2A3F5AF75123}" type="pres">
      <dgm:prSet presAssocID="{A58AB12C-1160-4E0D-A994-2635316E57C1}" presName="horz1" presStyleCnt="0"/>
      <dgm:spPr/>
    </dgm:pt>
    <dgm:pt modelId="{190C094B-5EE7-4CAC-8EC0-A01249E55EDA}" type="pres">
      <dgm:prSet presAssocID="{A58AB12C-1160-4E0D-A994-2635316E57C1}" presName="tx1" presStyleLbl="revTx" presStyleIdx="3" presStyleCnt="7"/>
      <dgm:spPr/>
    </dgm:pt>
    <dgm:pt modelId="{D93A26BE-446F-4D23-9454-C475B829850E}" type="pres">
      <dgm:prSet presAssocID="{A58AB12C-1160-4E0D-A994-2635316E57C1}" presName="vert1" presStyleCnt="0"/>
      <dgm:spPr/>
    </dgm:pt>
    <dgm:pt modelId="{F79A986E-BE2E-47B7-A94F-62E3616E3D59}" type="pres">
      <dgm:prSet presAssocID="{9C7424CC-4E7B-472C-9719-BD6E9A3C8B8B}" presName="thickLine" presStyleLbl="alignNode1" presStyleIdx="4" presStyleCnt="7"/>
      <dgm:spPr/>
    </dgm:pt>
    <dgm:pt modelId="{EEB024EF-EAC5-49D4-9221-4BC8970DD6AA}" type="pres">
      <dgm:prSet presAssocID="{9C7424CC-4E7B-472C-9719-BD6E9A3C8B8B}" presName="horz1" presStyleCnt="0"/>
      <dgm:spPr/>
    </dgm:pt>
    <dgm:pt modelId="{038467CA-99E1-425A-8152-08F04B844A97}" type="pres">
      <dgm:prSet presAssocID="{9C7424CC-4E7B-472C-9719-BD6E9A3C8B8B}" presName="tx1" presStyleLbl="revTx" presStyleIdx="4" presStyleCnt="7"/>
      <dgm:spPr/>
    </dgm:pt>
    <dgm:pt modelId="{522AA255-F43D-487A-AAC6-ADCEB11A5CA4}" type="pres">
      <dgm:prSet presAssocID="{9C7424CC-4E7B-472C-9719-BD6E9A3C8B8B}" presName="vert1" presStyleCnt="0"/>
      <dgm:spPr/>
    </dgm:pt>
    <dgm:pt modelId="{D3EC8407-2D6E-4683-93D3-3F30DAD36176}" type="pres">
      <dgm:prSet presAssocID="{00EDF588-EC1C-4096-B154-EB508E1F9EF2}" presName="thickLine" presStyleLbl="alignNode1" presStyleIdx="5" presStyleCnt="7"/>
      <dgm:spPr/>
    </dgm:pt>
    <dgm:pt modelId="{7A309FC3-EFEE-4044-86F2-A90178373435}" type="pres">
      <dgm:prSet presAssocID="{00EDF588-EC1C-4096-B154-EB508E1F9EF2}" presName="horz1" presStyleCnt="0"/>
      <dgm:spPr/>
    </dgm:pt>
    <dgm:pt modelId="{CB3121E9-8CEA-42CC-8E73-C5C2F007D86E}" type="pres">
      <dgm:prSet presAssocID="{00EDF588-EC1C-4096-B154-EB508E1F9EF2}" presName="tx1" presStyleLbl="revTx" presStyleIdx="5" presStyleCnt="7"/>
      <dgm:spPr/>
    </dgm:pt>
    <dgm:pt modelId="{6342AB33-8041-4EA5-AC4E-F4198A88108D}" type="pres">
      <dgm:prSet presAssocID="{00EDF588-EC1C-4096-B154-EB508E1F9EF2}" presName="vert1" presStyleCnt="0"/>
      <dgm:spPr/>
    </dgm:pt>
    <dgm:pt modelId="{C2671572-65FC-4B59-BC6C-EFA1661E7D2C}" type="pres">
      <dgm:prSet presAssocID="{4F945E00-D64C-4353-85F6-2DD1F6DA27A8}" presName="thickLine" presStyleLbl="alignNode1" presStyleIdx="6" presStyleCnt="7"/>
      <dgm:spPr/>
    </dgm:pt>
    <dgm:pt modelId="{92C3C661-E76E-4E80-BDDA-66D67F80C9CF}" type="pres">
      <dgm:prSet presAssocID="{4F945E00-D64C-4353-85F6-2DD1F6DA27A8}" presName="horz1" presStyleCnt="0"/>
      <dgm:spPr/>
    </dgm:pt>
    <dgm:pt modelId="{25574D79-2D56-4E97-9E9E-437041AE75D2}" type="pres">
      <dgm:prSet presAssocID="{4F945E00-D64C-4353-85F6-2DD1F6DA27A8}" presName="tx1" presStyleLbl="revTx" presStyleIdx="6" presStyleCnt="7"/>
      <dgm:spPr/>
    </dgm:pt>
    <dgm:pt modelId="{4D1B224A-F7A7-4BDD-8798-3BC880DCD5F2}" type="pres">
      <dgm:prSet presAssocID="{4F945E00-D64C-4353-85F6-2DD1F6DA27A8}" presName="vert1" presStyleCnt="0"/>
      <dgm:spPr/>
    </dgm:pt>
  </dgm:ptLst>
  <dgm:cxnLst>
    <dgm:cxn modelId="{E154CD1B-DB02-41C5-B861-BB3DA92F7D27}" type="presOf" srcId="{FF51E365-84F4-4469-BDBF-31EDEB8CF11A}" destId="{7E7B8DEB-90BD-4FE8-A39B-3AC6B4E5F9AB}" srcOrd="0" destOrd="0" presId="urn:microsoft.com/office/officeart/2008/layout/LinedList"/>
    <dgm:cxn modelId="{2C6F4E5B-5AB5-4A9A-ABBB-1E599AECA299}" type="presOf" srcId="{AB39DA72-F27D-4D3E-BC06-0643C11E96C4}" destId="{2E68F8B6-3BAE-4ABC-890C-1B658ECC1A8B}" srcOrd="0" destOrd="0" presId="urn:microsoft.com/office/officeart/2008/layout/LinedList"/>
    <dgm:cxn modelId="{EF1A5167-C346-406A-803E-A65B2A47CD0D}" type="presOf" srcId="{4F945E00-D64C-4353-85F6-2DD1F6DA27A8}" destId="{25574D79-2D56-4E97-9E9E-437041AE75D2}" srcOrd="0" destOrd="0" presId="urn:microsoft.com/office/officeart/2008/layout/LinedList"/>
    <dgm:cxn modelId="{BF49516A-5317-4BB0-BB40-3879AD897913}" srcId="{FF51E365-84F4-4469-BDBF-31EDEB8CF11A}" destId="{A58AB12C-1160-4E0D-A994-2635316E57C1}" srcOrd="3" destOrd="0" parTransId="{996DD037-E33D-4E38-8BFC-2EE50D849662}" sibTransId="{810EBF02-68A3-48E0-B127-0694AE0324E6}"/>
    <dgm:cxn modelId="{7DA07C59-07B9-4E60-80BE-3458394A6C3F}" srcId="{FF51E365-84F4-4469-BDBF-31EDEB8CF11A}" destId="{CF4D9915-92E6-45A5-A190-26A259A7745B}" srcOrd="2" destOrd="0" parTransId="{2B6BE9E0-D47F-4E75-B666-42921EBEB241}" sibTransId="{246E8084-407A-45C5-B382-AE0890E05588}"/>
    <dgm:cxn modelId="{D6BC9083-1190-4C61-8B67-6213C657BA61}" type="presOf" srcId="{CF4D9915-92E6-45A5-A190-26A259A7745B}" destId="{F526EBF8-959E-45A7-82B0-D5E70385B019}" srcOrd="0" destOrd="0" presId="urn:microsoft.com/office/officeart/2008/layout/LinedList"/>
    <dgm:cxn modelId="{6D0D929A-79DD-434C-A931-151F20D0038C}" type="presOf" srcId="{9C7424CC-4E7B-472C-9719-BD6E9A3C8B8B}" destId="{038467CA-99E1-425A-8152-08F04B844A97}" srcOrd="0" destOrd="0" presId="urn:microsoft.com/office/officeart/2008/layout/LinedList"/>
    <dgm:cxn modelId="{A30043A6-8692-49DA-B66A-8853DDDABBFC}" srcId="{FF51E365-84F4-4469-BDBF-31EDEB8CF11A}" destId="{2A2CF681-9FD5-472A-A0B7-87314D8AE0FB}" srcOrd="0" destOrd="0" parTransId="{D959F751-E7A2-4027-838F-15E9B31CC76C}" sibTransId="{027263AF-5794-4695-95D0-5372B660851B}"/>
    <dgm:cxn modelId="{52ACE7B0-92A6-4764-A8A9-74D6444053D7}" srcId="{FF51E365-84F4-4469-BDBF-31EDEB8CF11A}" destId="{4F945E00-D64C-4353-85F6-2DD1F6DA27A8}" srcOrd="6" destOrd="0" parTransId="{2922AE19-3DD8-413E-98B6-A7A4242CBDD6}" sibTransId="{3B4AC346-9D4F-48E3-86A2-D183FDCED7D3}"/>
    <dgm:cxn modelId="{B076D1C3-655A-4D6A-80CE-37FB1F8B3D05}" srcId="{FF51E365-84F4-4469-BDBF-31EDEB8CF11A}" destId="{00EDF588-EC1C-4096-B154-EB508E1F9EF2}" srcOrd="5" destOrd="0" parTransId="{AB8F4F0B-8741-4781-A8CC-87262F49DFD0}" sibTransId="{45B07626-818B-4459-81AA-BF72B814F623}"/>
    <dgm:cxn modelId="{4B64E4CA-D233-4825-A3BE-0560C648C4ED}" type="presOf" srcId="{A58AB12C-1160-4E0D-A994-2635316E57C1}" destId="{190C094B-5EE7-4CAC-8EC0-A01249E55EDA}" srcOrd="0" destOrd="0" presId="urn:microsoft.com/office/officeart/2008/layout/LinedList"/>
    <dgm:cxn modelId="{36A1A2E0-B876-48FD-BB34-816F2F131147}" srcId="{FF51E365-84F4-4469-BDBF-31EDEB8CF11A}" destId="{9C7424CC-4E7B-472C-9719-BD6E9A3C8B8B}" srcOrd="4" destOrd="0" parTransId="{9D8AE0E0-9D71-4F14-8CF8-63EA39B45CF2}" sibTransId="{B66E6C16-94B6-4C1E-98BC-DE5BFF01122A}"/>
    <dgm:cxn modelId="{108972E6-65C4-4D0D-8C6C-578B4E506750}" type="presOf" srcId="{00EDF588-EC1C-4096-B154-EB508E1F9EF2}" destId="{CB3121E9-8CEA-42CC-8E73-C5C2F007D86E}" srcOrd="0" destOrd="0" presId="urn:microsoft.com/office/officeart/2008/layout/LinedList"/>
    <dgm:cxn modelId="{89B3F0F2-0339-49A9-993C-09A10660CA3D}" type="presOf" srcId="{2A2CF681-9FD5-472A-A0B7-87314D8AE0FB}" destId="{5B97088B-F033-4CF9-8FFB-A83D28B67009}" srcOrd="0" destOrd="0" presId="urn:microsoft.com/office/officeart/2008/layout/LinedList"/>
    <dgm:cxn modelId="{288F58FD-4351-4530-A84E-CA98154B02C2}" srcId="{FF51E365-84F4-4469-BDBF-31EDEB8CF11A}" destId="{AB39DA72-F27D-4D3E-BC06-0643C11E96C4}" srcOrd="1" destOrd="0" parTransId="{D39CFC1D-A1CD-46EF-B2CF-A7B5A5651A51}" sibTransId="{28256744-2BF0-41D5-9044-F43F12781CDA}"/>
    <dgm:cxn modelId="{86FECDCE-DA37-4F51-BCF3-146C827AF328}" type="presParOf" srcId="{7E7B8DEB-90BD-4FE8-A39B-3AC6B4E5F9AB}" destId="{913B820D-24A2-4A01-A88F-04AD1743622E}" srcOrd="0" destOrd="0" presId="urn:microsoft.com/office/officeart/2008/layout/LinedList"/>
    <dgm:cxn modelId="{37D83687-0EB3-4336-8C1E-2C6401DE776C}" type="presParOf" srcId="{7E7B8DEB-90BD-4FE8-A39B-3AC6B4E5F9AB}" destId="{288E701A-ABE5-4D88-A226-6687F74CED4F}" srcOrd="1" destOrd="0" presId="urn:microsoft.com/office/officeart/2008/layout/LinedList"/>
    <dgm:cxn modelId="{CCB82103-2DAE-4587-A107-4F59F41F6505}" type="presParOf" srcId="{288E701A-ABE5-4D88-A226-6687F74CED4F}" destId="{5B97088B-F033-4CF9-8FFB-A83D28B67009}" srcOrd="0" destOrd="0" presId="urn:microsoft.com/office/officeart/2008/layout/LinedList"/>
    <dgm:cxn modelId="{937EB37A-AB1F-4431-8E4A-2DBDCAC486ED}" type="presParOf" srcId="{288E701A-ABE5-4D88-A226-6687F74CED4F}" destId="{63CF60F6-F42F-4E4D-A34B-805B3F8FF412}" srcOrd="1" destOrd="0" presId="urn:microsoft.com/office/officeart/2008/layout/LinedList"/>
    <dgm:cxn modelId="{2CB195D4-2F39-464F-806C-B699BA70E7B9}" type="presParOf" srcId="{7E7B8DEB-90BD-4FE8-A39B-3AC6B4E5F9AB}" destId="{9DB15B26-5194-43F0-A0E2-87C64E90E47A}" srcOrd="2" destOrd="0" presId="urn:microsoft.com/office/officeart/2008/layout/LinedList"/>
    <dgm:cxn modelId="{0544B203-9E0B-41B8-9B51-6766CF8096E7}" type="presParOf" srcId="{7E7B8DEB-90BD-4FE8-A39B-3AC6B4E5F9AB}" destId="{223AB512-02AD-4384-974B-4E86A34880FF}" srcOrd="3" destOrd="0" presId="urn:microsoft.com/office/officeart/2008/layout/LinedList"/>
    <dgm:cxn modelId="{F8E20E5C-DCDE-4752-A65A-E5DC3FDECEE0}" type="presParOf" srcId="{223AB512-02AD-4384-974B-4E86A34880FF}" destId="{2E68F8B6-3BAE-4ABC-890C-1B658ECC1A8B}" srcOrd="0" destOrd="0" presId="urn:microsoft.com/office/officeart/2008/layout/LinedList"/>
    <dgm:cxn modelId="{8023286B-90E4-4143-8EFC-240C65404BB5}" type="presParOf" srcId="{223AB512-02AD-4384-974B-4E86A34880FF}" destId="{58CE790E-98F9-495E-9C4F-26E89DDEFCDC}" srcOrd="1" destOrd="0" presId="urn:microsoft.com/office/officeart/2008/layout/LinedList"/>
    <dgm:cxn modelId="{FAF40443-6838-47EB-A514-C0EE54FC2A13}" type="presParOf" srcId="{7E7B8DEB-90BD-4FE8-A39B-3AC6B4E5F9AB}" destId="{FAE1BD2B-1F45-4063-840E-336B10A57BAB}" srcOrd="4" destOrd="0" presId="urn:microsoft.com/office/officeart/2008/layout/LinedList"/>
    <dgm:cxn modelId="{C46C7A24-4B3C-4221-B5D2-4FE4E4E59211}" type="presParOf" srcId="{7E7B8DEB-90BD-4FE8-A39B-3AC6B4E5F9AB}" destId="{FDC1B4AE-D3E5-49AB-9F77-74D63CCFF2FD}" srcOrd="5" destOrd="0" presId="urn:microsoft.com/office/officeart/2008/layout/LinedList"/>
    <dgm:cxn modelId="{E32CC021-885A-4FB7-AA5C-35D6C90C9854}" type="presParOf" srcId="{FDC1B4AE-D3E5-49AB-9F77-74D63CCFF2FD}" destId="{F526EBF8-959E-45A7-82B0-D5E70385B019}" srcOrd="0" destOrd="0" presId="urn:microsoft.com/office/officeart/2008/layout/LinedList"/>
    <dgm:cxn modelId="{7798F57E-0ECE-4068-A831-12DBC7596911}" type="presParOf" srcId="{FDC1B4AE-D3E5-49AB-9F77-74D63CCFF2FD}" destId="{56035703-3951-4D1C-A8B2-9D1E2AEE9466}" srcOrd="1" destOrd="0" presId="urn:microsoft.com/office/officeart/2008/layout/LinedList"/>
    <dgm:cxn modelId="{347B0D2A-9572-4DFF-B6F3-BD63AC146983}" type="presParOf" srcId="{7E7B8DEB-90BD-4FE8-A39B-3AC6B4E5F9AB}" destId="{33752FD9-D261-4DD0-8EE2-9384D2734414}" srcOrd="6" destOrd="0" presId="urn:microsoft.com/office/officeart/2008/layout/LinedList"/>
    <dgm:cxn modelId="{E02286D2-2ACB-42D0-B19D-E946DA2A3DAB}" type="presParOf" srcId="{7E7B8DEB-90BD-4FE8-A39B-3AC6B4E5F9AB}" destId="{C588AC78-26B2-4CDE-B18C-2A3F5AF75123}" srcOrd="7" destOrd="0" presId="urn:microsoft.com/office/officeart/2008/layout/LinedList"/>
    <dgm:cxn modelId="{14EF8387-E87B-446A-A6DF-02D646F89613}" type="presParOf" srcId="{C588AC78-26B2-4CDE-B18C-2A3F5AF75123}" destId="{190C094B-5EE7-4CAC-8EC0-A01249E55EDA}" srcOrd="0" destOrd="0" presId="urn:microsoft.com/office/officeart/2008/layout/LinedList"/>
    <dgm:cxn modelId="{27FD48B7-9E64-4E5D-BC17-0ACAA109B3F5}" type="presParOf" srcId="{C588AC78-26B2-4CDE-B18C-2A3F5AF75123}" destId="{D93A26BE-446F-4D23-9454-C475B829850E}" srcOrd="1" destOrd="0" presId="urn:microsoft.com/office/officeart/2008/layout/LinedList"/>
    <dgm:cxn modelId="{36FA96F3-2152-416E-AE1F-595370343A0F}" type="presParOf" srcId="{7E7B8DEB-90BD-4FE8-A39B-3AC6B4E5F9AB}" destId="{F79A986E-BE2E-47B7-A94F-62E3616E3D59}" srcOrd="8" destOrd="0" presId="urn:microsoft.com/office/officeart/2008/layout/LinedList"/>
    <dgm:cxn modelId="{FF1044C9-966A-41C9-B459-D3946C276840}" type="presParOf" srcId="{7E7B8DEB-90BD-4FE8-A39B-3AC6B4E5F9AB}" destId="{EEB024EF-EAC5-49D4-9221-4BC8970DD6AA}" srcOrd="9" destOrd="0" presId="urn:microsoft.com/office/officeart/2008/layout/LinedList"/>
    <dgm:cxn modelId="{98DF0238-1FF9-42A0-8B3A-BB322A5F5BC2}" type="presParOf" srcId="{EEB024EF-EAC5-49D4-9221-4BC8970DD6AA}" destId="{038467CA-99E1-425A-8152-08F04B844A97}" srcOrd="0" destOrd="0" presId="urn:microsoft.com/office/officeart/2008/layout/LinedList"/>
    <dgm:cxn modelId="{2EA10150-FC26-4804-8205-DF1680B32A44}" type="presParOf" srcId="{EEB024EF-EAC5-49D4-9221-4BC8970DD6AA}" destId="{522AA255-F43D-487A-AAC6-ADCEB11A5CA4}" srcOrd="1" destOrd="0" presId="urn:microsoft.com/office/officeart/2008/layout/LinedList"/>
    <dgm:cxn modelId="{B6F03679-8D55-4303-A4B8-6A2A77D5E6C8}" type="presParOf" srcId="{7E7B8DEB-90BD-4FE8-A39B-3AC6B4E5F9AB}" destId="{D3EC8407-2D6E-4683-93D3-3F30DAD36176}" srcOrd="10" destOrd="0" presId="urn:microsoft.com/office/officeart/2008/layout/LinedList"/>
    <dgm:cxn modelId="{FD64EA18-4BA1-4B85-B062-B1F678D5425B}" type="presParOf" srcId="{7E7B8DEB-90BD-4FE8-A39B-3AC6B4E5F9AB}" destId="{7A309FC3-EFEE-4044-86F2-A90178373435}" srcOrd="11" destOrd="0" presId="urn:microsoft.com/office/officeart/2008/layout/LinedList"/>
    <dgm:cxn modelId="{34402EA5-C7D5-44E0-904A-B69BA0CB33C1}" type="presParOf" srcId="{7A309FC3-EFEE-4044-86F2-A90178373435}" destId="{CB3121E9-8CEA-42CC-8E73-C5C2F007D86E}" srcOrd="0" destOrd="0" presId="urn:microsoft.com/office/officeart/2008/layout/LinedList"/>
    <dgm:cxn modelId="{708BB553-8DF6-4517-B373-3CABE559A431}" type="presParOf" srcId="{7A309FC3-EFEE-4044-86F2-A90178373435}" destId="{6342AB33-8041-4EA5-AC4E-F4198A88108D}" srcOrd="1" destOrd="0" presId="urn:microsoft.com/office/officeart/2008/layout/LinedList"/>
    <dgm:cxn modelId="{4DE0C3A6-B937-42F9-971A-3E3E563C9897}" type="presParOf" srcId="{7E7B8DEB-90BD-4FE8-A39B-3AC6B4E5F9AB}" destId="{C2671572-65FC-4B59-BC6C-EFA1661E7D2C}" srcOrd="12" destOrd="0" presId="urn:microsoft.com/office/officeart/2008/layout/LinedList"/>
    <dgm:cxn modelId="{1654A3B9-A0CB-4F7E-B82E-8F1328B812F5}" type="presParOf" srcId="{7E7B8DEB-90BD-4FE8-A39B-3AC6B4E5F9AB}" destId="{92C3C661-E76E-4E80-BDDA-66D67F80C9CF}" srcOrd="13" destOrd="0" presId="urn:microsoft.com/office/officeart/2008/layout/LinedList"/>
    <dgm:cxn modelId="{C559B907-E3DA-4896-B4D1-2830A97C45D8}" type="presParOf" srcId="{92C3C661-E76E-4E80-BDDA-66D67F80C9CF}" destId="{25574D79-2D56-4E97-9E9E-437041AE75D2}" srcOrd="0" destOrd="0" presId="urn:microsoft.com/office/officeart/2008/layout/LinedList"/>
    <dgm:cxn modelId="{25A8BA2D-EC5F-4AB8-8371-751EFCE748ED}" type="presParOf" srcId="{92C3C661-E76E-4E80-BDDA-66D67F80C9CF}" destId="{4D1B224A-F7A7-4BDD-8798-3BC880DCD5F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2C24A-2DB7-48E4-B3F8-1B73E77A35AF}">
      <dsp:nvSpPr>
        <dsp:cNvPr id="0" name=""/>
        <dsp:cNvSpPr/>
      </dsp:nvSpPr>
      <dsp:spPr>
        <a:xfrm>
          <a:off x="0" y="696048"/>
          <a:ext cx="5115491" cy="8154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Adding a feature</a:t>
          </a:r>
        </a:p>
      </dsp:txBody>
      <dsp:txXfrm>
        <a:off x="39809" y="735857"/>
        <a:ext cx="5035873" cy="735872"/>
      </dsp:txXfrm>
    </dsp:sp>
    <dsp:sp modelId="{23660BA5-CFEB-40BB-B652-6FD5D1AC404A}">
      <dsp:nvSpPr>
        <dsp:cNvPr id="0" name=""/>
        <dsp:cNvSpPr/>
      </dsp:nvSpPr>
      <dsp:spPr>
        <a:xfrm>
          <a:off x="0" y="1609458"/>
          <a:ext cx="5115491" cy="81549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Fixing a bug</a:t>
          </a:r>
        </a:p>
      </dsp:txBody>
      <dsp:txXfrm>
        <a:off x="39809" y="1649267"/>
        <a:ext cx="5035873" cy="735872"/>
      </dsp:txXfrm>
    </dsp:sp>
    <dsp:sp modelId="{751B3567-738B-4078-8642-B83F4FBAA9BE}">
      <dsp:nvSpPr>
        <dsp:cNvPr id="0" name=""/>
        <dsp:cNvSpPr/>
      </dsp:nvSpPr>
      <dsp:spPr>
        <a:xfrm>
          <a:off x="0" y="2522869"/>
          <a:ext cx="5115491" cy="81549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Improving the design</a:t>
          </a:r>
        </a:p>
      </dsp:txBody>
      <dsp:txXfrm>
        <a:off x="39809" y="2562678"/>
        <a:ext cx="5035873" cy="735872"/>
      </dsp:txXfrm>
    </dsp:sp>
    <dsp:sp modelId="{06174205-E5F5-46E6-8104-852EB7F252AF}">
      <dsp:nvSpPr>
        <dsp:cNvPr id="0" name=""/>
        <dsp:cNvSpPr/>
      </dsp:nvSpPr>
      <dsp:spPr>
        <a:xfrm>
          <a:off x="0" y="3436279"/>
          <a:ext cx="5115491" cy="81549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Optimizing resource usage</a:t>
          </a:r>
        </a:p>
      </dsp:txBody>
      <dsp:txXfrm>
        <a:off x="39809" y="3476088"/>
        <a:ext cx="5035873" cy="7358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7CAF79-9A95-4F47-AEE3-F06A8B64DB8E}">
      <dsp:nvSpPr>
        <dsp:cNvPr id="0" name=""/>
        <dsp:cNvSpPr/>
      </dsp:nvSpPr>
      <dsp:spPr>
        <a:xfrm>
          <a:off x="16801" y="2873"/>
          <a:ext cx="6480000" cy="5879678"/>
        </a:xfrm>
        <a:prstGeom prst="rect">
          <a:avLst/>
        </a:prstGeom>
        <a:solidFill>
          <a:srgbClr val="00B0F0"/>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460" tIns="124460" rIns="124460" bIns="124460" numCol="1" spcCol="1270" anchor="t" anchorCtr="0">
          <a:noAutofit/>
        </a:bodyPr>
        <a:lstStyle/>
        <a:p>
          <a:pPr marL="0" lvl="0" indent="0" algn="l" defTabSz="2178050">
            <a:lnSpc>
              <a:spcPct val="90000"/>
            </a:lnSpc>
            <a:spcBef>
              <a:spcPct val="0"/>
            </a:spcBef>
            <a:spcAft>
              <a:spcPct val="35000"/>
            </a:spcAft>
            <a:buNone/>
          </a:pPr>
          <a:r>
            <a:rPr lang="en-US" sz="4900" kern="1200" dirty="0"/>
            <a:t>To mitigate risk, we have to ask three questions:</a:t>
          </a:r>
        </a:p>
        <a:p>
          <a:pPr marL="285750" lvl="1" indent="-285750" algn="l" defTabSz="1689100">
            <a:lnSpc>
              <a:spcPct val="90000"/>
            </a:lnSpc>
            <a:spcBef>
              <a:spcPct val="0"/>
            </a:spcBef>
            <a:spcAft>
              <a:spcPct val="15000"/>
            </a:spcAft>
            <a:buFont typeface="+mj-lt"/>
            <a:buAutoNum type="arabicPeriod"/>
          </a:pPr>
          <a:r>
            <a:rPr lang="en-US" sz="3800" kern="1200" dirty="0"/>
            <a:t>What changes do we have to make?</a:t>
          </a:r>
        </a:p>
        <a:p>
          <a:pPr marL="285750" lvl="1" indent="-285750" algn="l" defTabSz="1689100">
            <a:lnSpc>
              <a:spcPct val="90000"/>
            </a:lnSpc>
            <a:spcBef>
              <a:spcPct val="0"/>
            </a:spcBef>
            <a:spcAft>
              <a:spcPct val="15000"/>
            </a:spcAft>
            <a:buFont typeface="+mj-lt"/>
            <a:buAutoNum type="arabicPeriod"/>
          </a:pPr>
          <a:r>
            <a:rPr lang="en-US" sz="3800" kern="1200" dirty="0"/>
            <a:t>How will we know that we’ve done them correctly?</a:t>
          </a:r>
        </a:p>
        <a:p>
          <a:pPr marL="285750" lvl="1" indent="-285750" algn="l" defTabSz="1689100">
            <a:lnSpc>
              <a:spcPct val="90000"/>
            </a:lnSpc>
            <a:spcBef>
              <a:spcPct val="0"/>
            </a:spcBef>
            <a:spcAft>
              <a:spcPct val="15000"/>
            </a:spcAft>
            <a:buFont typeface="+mj-lt"/>
            <a:buAutoNum type="arabicPeriod"/>
          </a:pPr>
          <a:r>
            <a:rPr lang="en-US" sz="3800" kern="1200" dirty="0"/>
            <a:t>How will we know that we haven’t broken anything?</a:t>
          </a:r>
        </a:p>
      </dsp:txBody>
      <dsp:txXfrm>
        <a:off x="16801" y="2873"/>
        <a:ext cx="6480000" cy="58796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24657-3DBD-4BEA-BC38-B27D2EDDE6BD}">
      <dsp:nvSpPr>
        <dsp:cNvPr id="0" name=""/>
        <dsp:cNvSpPr/>
      </dsp:nvSpPr>
      <dsp:spPr>
        <a:xfrm>
          <a:off x="1235" y="43162"/>
          <a:ext cx="4335809" cy="275323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5DC530-678E-434F-9AFE-4180F2A53F13}">
      <dsp:nvSpPr>
        <dsp:cNvPr id="0" name=""/>
        <dsp:cNvSpPr/>
      </dsp:nvSpPr>
      <dsp:spPr>
        <a:xfrm>
          <a:off x="482991" y="500831"/>
          <a:ext cx="4335809" cy="2753239"/>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i="1" kern="1200" dirty="0"/>
            <a:t>Edit and Pray</a:t>
          </a:r>
          <a:endParaRPr lang="en-US" sz="6500" kern="1200" dirty="0"/>
        </a:p>
      </dsp:txBody>
      <dsp:txXfrm>
        <a:off x="563631" y="581471"/>
        <a:ext cx="4174529" cy="2591959"/>
      </dsp:txXfrm>
    </dsp:sp>
    <dsp:sp modelId="{F4BF1F77-3A5D-44AD-8B39-3FF3481EF2D5}">
      <dsp:nvSpPr>
        <dsp:cNvPr id="0" name=""/>
        <dsp:cNvSpPr/>
      </dsp:nvSpPr>
      <dsp:spPr>
        <a:xfrm>
          <a:off x="5300558" y="43162"/>
          <a:ext cx="4335809" cy="275323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F9332D-3D8B-4132-B7EF-522C88DB12A1}">
      <dsp:nvSpPr>
        <dsp:cNvPr id="0" name=""/>
        <dsp:cNvSpPr/>
      </dsp:nvSpPr>
      <dsp:spPr>
        <a:xfrm>
          <a:off x="5782314" y="500831"/>
          <a:ext cx="4335809" cy="2753239"/>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 </a:t>
          </a:r>
          <a:r>
            <a:rPr lang="en-US" sz="6500" i="1" kern="1200" dirty="0"/>
            <a:t>Cover and Modify</a:t>
          </a:r>
          <a:endParaRPr lang="en-US" sz="6500" kern="1200" dirty="0"/>
        </a:p>
      </dsp:txBody>
      <dsp:txXfrm>
        <a:off x="5862954" y="581471"/>
        <a:ext cx="4174529" cy="25919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00589-1A71-4F3A-81A6-B1C3B8D56600}">
      <dsp:nvSpPr>
        <dsp:cNvPr id="0" name=""/>
        <dsp:cNvSpPr/>
      </dsp:nvSpPr>
      <dsp:spPr>
        <a:xfrm>
          <a:off x="0" y="0"/>
          <a:ext cx="6513603" cy="0"/>
        </a:xfrm>
        <a:prstGeom prst="line">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7B37C8-D8A3-41CE-9851-084307A5636F}">
      <dsp:nvSpPr>
        <dsp:cNvPr id="0" name=""/>
        <dsp:cNvSpPr/>
      </dsp:nvSpPr>
      <dsp:spPr>
        <a:xfrm>
          <a:off x="0" y="0"/>
          <a:ext cx="6513603" cy="147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Tests in isolation of individual components of software.</a:t>
          </a:r>
        </a:p>
      </dsp:txBody>
      <dsp:txXfrm>
        <a:off x="0" y="0"/>
        <a:ext cx="6513603" cy="1471356"/>
      </dsp:txXfrm>
    </dsp:sp>
    <dsp:sp modelId="{DA378FD6-D2D7-4875-842E-B682E34C5A5B}">
      <dsp:nvSpPr>
        <dsp:cNvPr id="0" name=""/>
        <dsp:cNvSpPr/>
      </dsp:nvSpPr>
      <dsp:spPr>
        <a:xfrm>
          <a:off x="0" y="1471356"/>
          <a:ext cx="6513603" cy="0"/>
        </a:xfrm>
        <a:prstGeom prst="line">
          <a:avLst/>
        </a:prstGeom>
        <a:solidFill>
          <a:schemeClr val="accent6">
            <a:alpha val="90000"/>
            <a:hueOff val="0"/>
            <a:satOff val="0"/>
            <a:lumOff val="0"/>
            <a:alphaOff val="-13333"/>
          </a:schemeClr>
        </a:solidFill>
        <a:ln w="12700" cap="flat" cmpd="sng" algn="ctr">
          <a:solidFill>
            <a:schemeClr val="accent6">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2AD423-54CE-4244-AE3A-C59896CBBC45}">
      <dsp:nvSpPr>
        <dsp:cNvPr id="0" name=""/>
        <dsp:cNvSpPr/>
      </dsp:nvSpPr>
      <dsp:spPr>
        <a:xfrm>
          <a:off x="0" y="1471356"/>
          <a:ext cx="6513603" cy="147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b="1" kern="1200"/>
            <a:t>Error localization</a:t>
          </a:r>
          <a:endParaRPr lang="en-US" sz="4100" kern="1200"/>
        </a:p>
      </dsp:txBody>
      <dsp:txXfrm>
        <a:off x="0" y="1471356"/>
        <a:ext cx="6513603" cy="1471356"/>
      </dsp:txXfrm>
    </dsp:sp>
    <dsp:sp modelId="{F618137D-3308-4AB6-B787-01CE62ECA595}">
      <dsp:nvSpPr>
        <dsp:cNvPr id="0" name=""/>
        <dsp:cNvSpPr/>
      </dsp:nvSpPr>
      <dsp:spPr>
        <a:xfrm>
          <a:off x="0" y="2942712"/>
          <a:ext cx="6513603" cy="0"/>
        </a:xfrm>
        <a:prstGeom prst="line">
          <a:avLst/>
        </a:prstGeom>
        <a:solidFill>
          <a:schemeClr val="accent6">
            <a:alpha val="90000"/>
            <a:hueOff val="0"/>
            <a:satOff val="0"/>
            <a:lumOff val="0"/>
            <a:alphaOff val="-26667"/>
          </a:schemeClr>
        </a:solidFill>
        <a:ln w="12700" cap="flat" cmpd="sng" algn="ctr">
          <a:solidFill>
            <a:schemeClr val="accent6">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F3E40A-3D59-49EE-83DB-4BCD25FF7580}">
      <dsp:nvSpPr>
        <dsp:cNvPr id="0" name=""/>
        <dsp:cNvSpPr/>
      </dsp:nvSpPr>
      <dsp:spPr>
        <a:xfrm>
          <a:off x="0" y="2942713"/>
          <a:ext cx="6513603" cy="147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b="1" kern="1200"/>
            <a:t>Execution time</a:t>
          </a:r>
          <a:endParaRPr lang="en-US" sz="4100" kern="1200"/>
        </a:p>
      </dsp:txBody>
      <dsp:txXfrm>
        <a:off x="0" y="2942713"/>
        <a:ext cx="6513603" cy="1471356"/>
      </dsp:txXfrm>
    </dsp:sp>
    <dsp:sp modelId="{458D1D19-544E-479F-AFC0-7C8275D74296}">
      <dsp:nvSpPr>
        <dsp:cNvPr id="0" name=""/>
        <dsp:cNvSpPr/>
      </dsp:nvSpPr>
      <dsp:spPr>
        <a:xfrm>
          <a:off x="0" y="4414069"/>
          <a:ext cx="6513603" cy="0"/>
        </a:xfrm>
        <a:prstGeom prst="line">
          <a:avLst/>
        </a:prstGeom>
        <a:solidFill>
          <a:schemeClr val="accent6">
            <a:alpha val="90000"/>
            <a:hueOff val="0"/>
            <a:satOff val="0"/>
            <a:lumOff val="0"/>
            <a:alphaOff val="-4000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7950AC-BE53-401B-B9AD-E54C58E2F290}">
      <dsp:nvSpPr>
        <dsp:cNvPr id="0" name=""/>
        <dsp:cNvSpPr/>
      </dsp:nvSpPr>
      <dsp:spPr>
        <a:xfrm>
          <a:off x="0" y="4414069"/>
          <a:ext cx="6513603" cy="147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b="1" kern="1200" dirty="0"/>
            <a:t>Coverage</a:t>
          </a:r>
          <a:endParaRPr lang="en-US" sz="4100" kern="1200" dirty="0"/>
        </a:p>
      </dsp:txBody>
      <dsp:txXfrm>
        <a:off x="0" y="4414069"/>
        <a:ext cx="6513603" cy="14713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B6D9B0-6743-4242-A13D-9272F467FA76}">
      <dsp:nvSpPr>
        <dsp:cNvPr id="0" name=""/>
        <dsp:cNvSpPr/>
      </dsp:nvSpPr>
      <dsp:spPr>
        <a:xfrm>
          <a:off x="0" y="477748"/>
          <a:ext cx="6513603" cy="12331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Unit tests run fast. If they don’t run fast, they aren’t unit tests.</a:t>
          </a:r>
        </a:p>
      </dsp:txBody>
      <dsp:txXfrm>
        <a:off x="60199" y="537947"/>
        <a:ext cx="6393205" cy="1112781"/>
      </dsp:txXfrm>
    </dsp:sp>
    <dsp:sp modelId="{92BB2664-A193-4652-B2B1-AE2B5635CCDD}">
      <dsp:nvSpPr>
        <dsp:cNvPr id="0" name=""/>
        <dsp:cNvSpPr/>
      </dsp:nvSpPr>
      <dsp:spPr>
        <a:xfrm>
          <a:off x="0" y="1800208"/>
          <a:ext cx="6513603" cy="123317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Other kinds of tests often masquerade as unit tests. A test is not a unit test if:</a:t>
          </a:r>
        </a:p>
      </dsp:txBody>
      <dsp:txXfrm>
        <a:off x="60199" y="1860407"/>
        <a:ext cx="6393205" cy="1112781"/>
      </dsp:txXfrm>
    </dsp:sp>
    <dsp:sp modelId="{1BEFCFAA-23C7-4D3F-87AF-1576420C9976}">
      <dsp:nvSpPr>
        <dsp:cNvPr id="0" name=""/>
        <dsp:cNvSpPr/>
      </dsp:nvSpPr>
      <dsp:spPr>
        <a:xfrm>
          <a:off x="0" y="3033388"/>
          <a:ext cx="6513603" cy="237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It talks to a database.</a:t>
          </a:r>
        </a:p>
        <a:p>
          <a:pPr marL="228600" lvl="1" indent="-228600" algn="l" defTabSz="1066800">
            <a:lnSpc>
              <a:spcPct val="90000"/>
            </a:lnSpc>
            <a:spcBef>
              <a:spcPct val="0"/>
            </a:spcBef>
            <a:spcAft>
              <a:spcPct val="20000"/>
            </a:spcAft>
            <a:buChar char="•"/>
          </a:pPr>
          <a:r>
            <a:rPr lang="en-US" sz="2400" kern="1200"/>
            <a:t>It communicates across a network.</a:t>
          </a:r>
        </a:p>
        <a:p>
          <a:pPr marL="228600" lvl="1" indent="-228600" algn="l" defTabSz="1066800">
            <a:lnSpc>
              <a:spcPct val="90000"/>
            </a:lnSpc>
            <a:spcBef>
              <a:spcPct val="0"/>
            </a:spcBef>
            <a:spcAft>
              <a:spcPct val="20000"/>
            </a:spcAft>
            <a:buChar char="•"/>
          </a:pPr>
          <a:r>
            <a:rPr lang="en-US" sz="2400" kern="1200"/>
            <a:t>It touches the file system.</a:t>
          </a:r>
        </a:p>
        <a:p>
          <a:pPr marL="228600" lvl="1" indent="-228600" algn="l" defTabSz="1066800">
            <a:lnSpc>
              <a:spcPct val="90000"/>
            </a:lnSpc>
            <a:spcBef>
              <a:spcPct val="0"/>
            </a:spcBef>
            <a:spcAft>
              <a:spcPct val="20000"/>
            </a:spcAft>
            <a:buChar char="•"/>
          </a:pPr>
          <a:r>
            <a:rPr lang="en-US" sz="2400" kern="1200"/>
            <a:t>You have to do special things to your environment (such as editing configuration files) to run it.</a:t>
          </a:r>
        </a:p>
      </dsp:txBody>
      <dsp:txXfrm>
        <a:off x="0" y="3033388"/>
        <a:ext cx="6513603" cy="23742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835B9-59A9-4285-9FDF-502EE66C50E6}">
      <dsp:nvSpPr>
        <dsp:cNvPr id="0" name=""/>
        <dsp:cNvSpPr/>
      </dsp:nvSpPr>
      <dsp:spPr>
        <a:xfrm>
          <a:off x="130938"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37F008-9997-4989-B116-8393243944FF}">
      <dsp:nvSpPr>
        <dsp:cNvPr id="0" name=""/>
        <dsp:cNvSpPr/>
      </dsp:nvSpPr>
      <dsp:spPr>
        <a:xfrm>
          <a:off x="600342"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A fake object is an object that impersonates some collaborator of your class when it is being tested.</a:t>
          </a:r>
        </a:p>
      </dsp:txBody>
      <dsp:txXfrm>
        <a:off x="678914" y="525899"/>
        <a:ext cx="4067491" cy="2525499"/>
      </dsp:txXfrm>
    </dsp:sp>
    <dsp:sp modelId="{51371E89-F6A1-4F57-898D-530DE30596C7}">
      <dsp:nvSpPr>
        <dsp:cNvPr id="0" name=""/>
        <dsp:cNvSpPr/>
      </dsp:nvSpPr>
      <dsp:spPr>
        <a:xfrm>
          <a:off x="5294381"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D5EB9E-F54C-4103-9E62-EC23C03A1B27}">
      <dsp:nvSpPr>
        <dsp:cNvPr id="0" name=""/>
        <dsp:cNvSpPr/>
      </dsp:nvSpPr>
      <dsp:spPr>
        <a:xfrm>
          <a:off x="5763785"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Mock objects are fakes that perform assertions internally</a:t>
          </a:r>
        </a:p>
      </dsp:txBody>
      <dsp:txXfrm>
        <a:off x="5842357" y="525899"/>
        <a:ext cx="4067491" cy="25254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AE95D-FA37-41A1-BD44-1232A2ED0A6B}">
      <dsp:nvSpPr>
        <dsp:cNvPr id="0" name=""/>
        <dsp:cNvSpPr/>
      </dsp:nvSpPr>
      <dsp:spPr>
        <a:xfrm>
          <a:off x="821" y="179348"/>
          <a:ext cx="3327201" cy="399264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90000"/>
            </a:lnSpc>
            <a:spcBef>
              <a:spcPct val="0"/>
            </a:spcBef>
            <a:spcAft>
              <a:spcPct val="35000"/>
            </a:spcAft>
            <a:buNone/>
          </a:pPr>
          <a:r>
            <a:rPr lang="en-US" sz="2600" kern="1200" dirty="0"/>
            <a:t>Add a seam</a:t>
          </a:r>
        </a:p>
        <a:p>
          <a:pPr marL="228600" lvl="1" indent="-228600" algn="l" defTabSz="889000">
            <a:lnSpc>
              <a:spcPct val="90000"/>
            </a:lnSpc>
            <a:spcBef>
              <a:spcPct val="0"/>
            </a:spcBef>
            <a:spcAft>
              <a:spcPct val="15000"/>
            </a:spcAft>
            <a:buChar char="•"/>
          </a:pPr>
          <a:r>
            <a:rPr lang="en-US" sz="2000" kern="1200" dirty="0"/>
            <a:t>EXTRACT INTERFACE</a:t>
          </a:r>
        </a:p>
        <a:p>
          <a:pPr marL="228600" lvl="1" indent="-228600" algn="l" defTabSz="889000">
            <a:lnSpc>
              <a:spcPct val="90000"/>
            </a:lnSpc>
            <a:spcBef>
              <a:spcPct val="0"/>
            </a:spcBef>
            <a:spcAft>
              <a:spcPct val="15000"/>
            </a:spcAft>
            <a:buChar char="•"/>
          </a:pPr>
          <a:r>
            <a:rPr lang="en-US" sz="2000" kern="1200" dirty="0"/>
            <a:t>EXTRACT IMPLEMENTER</a:t>
          </a:r>
        </a:p>
        <a:p>
          <a:pPr marL="228600" lvl="1" indent="-228600" algn="l" defTabSz="889000">
            <a:lnSpc>
              <a:spcPct val="90000"/>
            </a:lnSpc>
            <a:spcBef>
              <a:spcPct val="0"/>
            </a:spcBef>
            <a:spcAft>
              <a:spcPct val="15000"/>
            </a:spcAft>
            <a:buChar char="•"/>
          </a:pPr>
          <a:r>
            <a:rPr lang="en-US" sz="2000" kern="1200" dirty="0"/>
            <a:t>ADAPT PARAMETER </a:t>
          </a:r>
        </a:p>
      </dsp:txBody>
      <dsp:txXfrm>
        <a:off x="821" y="1776404"/>
        <a:ext cx="3327201" cy="2395585"/>
      </dsp:txXfrm>
    </dsp:sp>
    <dsp:sp modelId="{E84D6C27-5502-407D-A4B2-829851AD2DE9}">
      <dsp:nvSpPr>
        <dsp:cNvPr id="0" name=""/>
        <dsp:cNvSpPr/>
      </dsp:nvSpPr>
      <dsp:spPr>
        <a:xfrm>
          <a:off x="821"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179348"/>
        <a:ext cx="3327201" cy="1597056"/>
      </dsp:txXfrm>
    </dsp:sp>
    <dsp:sp modelId="{C222BB0F-2022-4F54-91A3-8E84C140F2F7}">
      <dsp:nvSpPr>
        <dsp:cNvPr id="0" name=""/>
        <dsp:cNvSpPr/>
      </dsp:nvSpPr>
      <dsp:spPr>
        <a:xfrm>
          <a:off x="3594199" y="179348"/>
          <a:ext cx="3327201" cy="3992641"/>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90000"/>
            </a:lnSpc>
            <a:spcBef>
              <a:spcPct val="0"/>
            </a:spcBef>
            <a:spcAft>
              <a:spcPct val="35000"/>
            </a:spcAft>
            <a:buNone/>
          </a:pPr>
          <a:r>
            <a:rPr lang="en-US" sz="2600" kern="1200" dirty="0"/>
            <a:t>Break a chunk</a:t>
          </a:r>
        </a:p>
        <a:p>
          <a:pPr marL="228600" lvl="1" indent="-228600" algn="l" defTabSz="889000">
            <a:lnSpc>
              <a:spcPct val="90000"/>
            </a:lnSpc>
            <a:spcBef>
              <a:spcPct val="0"/>
            </a:spcBef>
            <a:spcAft>
              <a:spcPct val="15000"/>
            </a:spcAft>
            <a:buChar char="•"/>
          </a:pPr>
          <a:r>
            <a:rPr lang="en-US" sz="2000" kern="1200" dirty="0"/>
            <a:t>EXPOSE STATIC METHOD</a:t>
          </a:r>
        </a:p>
        <a:p>
          <a:pPr marL="228600" lvl="1" indent="-228600" algn="l" defTabSz="889000">
            <a:lnSpc>
              <a:spcPct val="90000"/>
            </a:lnSpc>
            <a:spcBef>
              <a:spcPct val="0"/>
            </a:spcBef>
            <a:spcAft>
              <a:spcPct val="15000"/>
            </a:spcAft>
            <a:buChar char="•"/>
          </a:pPr>
          <a:r>
            <a:rPr lang="en-US" sz="2000" kern="1200" dirty="0"/>
            <a:t>BREAK OUT METHOD OBJECT</a:t>
          </a:r>
        </a:p>
      </dsp:txBody>
      <dsp:txXfrm>
        <a:off x="3594199" y="1776404"/>
        <a:ext cx="3327201" cy="2395585"/>
      </dsp:txXfrm>
    </dsp:sp>
    <dsp:sp modelId="{0BABA28D-237F-4360-BCF2-87309BA3D6BB}">
      <dsp:nvSpPr>
        <dsp:cNvPr id="0" name=""/>
        <dsp:cNvSpPr/>
      </dsp:nvSpPr>
      <dsp:spPr>
        <a:xfrm>
          <a:off x="3594199"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179348"/>
        <a:ext cx="3327201" cy="1597056"/>
      </dsp:txXfrm>
    </dsp:sp>
    <dsp:sp modelId="{7D29C368-A669-441D-B0F7-9F72BEAEF700}">
      <dsp:nvSpPr>
        <dsp:cNvPr id="0" name=""/>
        <dsp:cNvSpPr/>
      </dsp:nvSpPr>
      <dsp:spPr>
        <a:xfrm>
          <a:off x="7187576" y="179348"/>
          <a:ext cx="3327201" cy="3992641"/>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90000"/>
            </a:lnSpc>
            <a:spcBef>
              <a:spcPct val="0"/>
            </a:spcBef>
            <a:spcAft>
              <a:spcPct val="35000"/>
            </a:spcAft>
            <a:buNone/>
          </a:pPr>
          <a:r>
            <a:rPr lang="en-US" sz="2600" kern="1200" dirty="0"/>
            <a:t>Add a wrapper</a:t>
          </a:r>
        </a:p>
        <a:p>
          <a:pPr marL="228600" lvl="1" indent="-228600" algn="l" defTabSz="889000">
            <a:lnSpc>
              <a:spcPct val="90000"/>
            </a:lnSpc>
            <a:spcBef>
              <a:spcPct val="0"/>
            </a:spcBef>
            <a:spcAft>
              <a:spcPct val="15000"/>
            </a:spcAft>
            <a:buChar char="•"/>
          </a:pPr>
          <a:r>
            <a:rPr lang="en-US" sz="2000" kern="1200"/>
            <a:t>ENCAPSULATE GLOBAL REFERENCES </a:t>
          </a:r>
        </a:p>
        <a:p>
          <a:pPr marL="228600" lvl="1" indent="-228600" algn="l" defTabSz="889000">
            <a:lnSpc>
              <a:spcPct val="90000"/>
            </a:lnSpc>
            <a:spcBef>
              <a:spcPct val="0"/>
            </a:spcBef>
            <a:spcAft>
              <a:spcPct val="15000"/>
            </a:spcAft>
            <a:buChar char="•"/>
          </a:pPr>
          <a:r>
            <a:rPr lang="en-US" sz="2000" kern="1200"/>
            <a:t>EXTRACT AND OVERRIDE CALL</a:t>
          </a:r>
        </a:p>
      </dsp:txBody>
      <dsp:txXfrm>
        <a:off x="7187576" y="1776404"/>
        <a:ext cx="3327201" cy="2395585"/>
      </dsp:txXfrm>
    </dsp:sp>
    <dsp:sp modelId="{B771FC59-BBBB-4259-B930-F38CA69741EF}">
      <dsp:nvSpPr>
        <dsp:cNvPr id="0" name=""/>
        <dsp:cNvSpPr/>
      </dsp:nvSpPr>
      <dsp:spPr>
        <a:xfrm>
          <a:off x="7187576"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179348"/>
        <a:ext cx="3327201" cy="15970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E529A-C14A-49F8-9864-BFCAE5DFEE33}">
      <dsp:nvSpPr>
        <dsp:cNvPr id="0" name=""/>
        <dsp:cNvSpPr/>
      </dsp:nvSpPr>
      <dsp:spPr>
        <a:xfrm>
          <a:off x="314088" y="0"/>
          <a:ext cx="5885426" cy="5885426"/>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3C443B-30A1-42AE-998C-5374B2CA9462}">
      <dsp:nvSpPr>
        <dsp:cNvPr id="0" name=""/>
        <dsp:cNvSpPr/>
      </dsp:nvSpPr>
      <dsp:spPr>
        <a:xfrm>
          <a:off x="873204" y="559115"/>
          <a:ext cx="2295316" cy="229531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1" kern="1200"/>
            <a:t>SPROUT METHOD</a:t>
          </a:r>
          <a:endParaRPr lang="en-US" sz="3700" kern="1200"/>
        </a:p>
      </dsp:txBody>
      <dsp:txXfrm>
        <a:off x="985252" y="671163"/>
        <a:ext cx="2071220" cy="2071220"/>
      </dsp:txXfrm>
    </dsp:sp>
    <dsp:sp modelId="{01179302-E8EC-4ECF-A437-A0FB8375C3EE}">
      <dsp:nvSpPr>
        <dsp:cNvPr id="0" name=""/>
        <dsp:cNvSpPr/>
      </dsp:nvSpPr>
      <dsp:spPr>
        <a:xfrm>
          <a:off x="3345083" y="559115"/>
          <a:ext cx="2295316" cy="2295316"/>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1" kern="1200"/>
            <a:t>SPROUT CLASS</a:t>
          </a:r>
          <a:endParaRPr lang="en-US" sz="3700" kern="1200"/>
        </a:p>
      </dsp:txBody>
      <dsp:txXfrm>
        <a:off x="3457131" y="671163"/>
        <a:ext cx="2071220" cy="2071220"/>
      </dsp:txXfrm>
    </dsp:sp>
    <dsp:sp modelId="{34206040-81E1-4029-905F-8D099B5EA087}">
      <dsp:nvSpPr>
        <dsp:cNvPr id="0" name=""/>
        <dsp:cNvSpPr/>
      </dsp:nvSpPr>
      <dsp:spPr>
        <a:xfrm>
          <a:off x="873204" y="3030994"/>
          <a:ext cx="2295316" cy="2295316"/>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1" kern="1200"/>
            <a:t>WRAP METHOD</a:t>
          </a:r>
          <a:endParaRPr lang="en-US" sz="3700" kern="1200"/>
        </a:p>
      </dsp:txBody>
      <dsp:txXfrm>
        <a:off x="985252" y="3143042"/>
        <a:ext cx="2071220" cy="2071220"/>
      </dsp:txXfrm>
    </dsp:sp>
    <dsp:sp modelId="{9A23EBBE-C543-44BD-AD87-A7D2F87A8B9F}">
      <dsp:nvSpPr>
        <dsp:cNvPr id="0" name=""/>
        <dsp:cNvSpPr/>
      </dsp:nvSpPr>
      <dsp:spPr>
        <a:xfrm>
          <a:off x="3345083" y="3030994"/>
          <a:ext cx="2295316" cy="229531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1" kern="1200" dirty="0"/>
            <a:t>WRAP CLASS</a:t>
          </a:r>
          <a:endParaRPr lang="en-US" sz="3700" kern="1200" dirty="0"/>
        </a:p>
      </dsp:txBody>
      <dsp:txXfrm>
        <a:off x="3457131" y="3143042"/>
        <a:ext cx="2071220" cy="20712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B820D-24A2-4A01-A88F-04AD1743622E}">
      <dsp:nvSpPr>
        <dsp:cNvPr id="0" name=""/>
        <dsp:cNvSpPr/>
      </dsp:nvSpPr>
      <dsp:spPr>
        <a:xfrm>
          <a:off x="0" y="623"/>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97088B-F033-4CF9-8FFB-A83D28B67009}">
      <dsp:nvSpPr>
        <dsp:cNvPr id="0" name=""/>
        <dsp:cNvSpPr/>
      </dsp:nvSpPr>
      <dsp:spPr>
        <a:xfrm>
          <a:off x="0" y="623"/>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git clone </a:t>
          </a:r>
          <a:r>
            <a:rPr lang="en-US" sz="2000" b="1" kern="1200">
              <a:hlinkClick xmlns:r="http://schemas.openxmlformats.org/officeDocument/2006/relationships" r:id="rId1"/>
            </a:rPr>
            <a:t>https://github.com/infobest-aclabs/aclabs2019.git</a:t>
          </a:r>
          <a:endParaRPr lang="en-US" sz="2000" kern="1200"/>
        </a:p>
      </dsp:txBody>
      <dsp:txXfrm>
        <a:off x="0" y="623"/>
        <a:ext cx="6492875" cy="729164"/>
      </dsp:txXfrm>
    </dsp:sp>
    <dsp:sp modelId="{9DB15B26-5194-43F0-A0E2-87C64E90E47A}">
      <dsp:nvSpPr>
        <dsp:cNvPr id="0" name=""/>
        <dsp:cNvSpPr/>
      </dsp:nvSpPr>
      <dsp:spPr>
        <a:xfrm>
          <a:off x="0" y="729788"/>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68F8B6-3BAE-4ABC-890C-1B658ECC1A8B}">
      <dsp:nvSpPr>
        <dsp:cNvPr id="0" name=""/>
        <dsp:cNvSpPr/>
      </dsp:nvSpPr>
      <dsp:spPr>
        <a:xfrm>
          <a:off x="0" y="729788"/>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git status</a:t>
          </a:r>
          <a:endParaRPr lang="en-US" sz="2000" kern="1200"/>
        </a:p>
      </dsp:txBody>
      <dsp:txXfrm>
        <a:off x="0" y="729788"/>
        <a:ext cx="6492875" cy="729164"/>
      </dsp:txXfrm>
    </dsp:sp>
    <dsp:sp modelId="{FAE1BD2B-1F45-4063-840E-336B10A57BAB}">
      <dsp:nvSpPr>
        <dsp:cNvPr id="0" name=""/>
        <dsp:cNvSpPr/>
      </dsp:nvSpPr>
      <dsp:spPr>
        <a:xfrm>
          <a:off x="0" y="1458952"/>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26EBF8-959E-45A7-82B0-D5E70385B019}">
      <dsp:nvSpPr>
        <dsp:cNvPr id="0" name=""/>
        <dsp:cNvSpPr/>
      </dsp:nvSpPr>
      <dsp:spPr>
        <a:xfrm>
          <a:off x="0" y="145895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git branch –b my_special_branch</a:t>
          </a:r>
          <a:endParaRPr lang="en-US" sz="2000" kern="1200"/>
        </a:p>
      </dsp:txBody>
      <dsp:txXfrm>
        <a:off x="0" y="1458952"/>
        <a:ext cx="6492875" cy="729164"/>
      </dsp:txXfrm>
    </dsp:sp>
    <dsp:sp modelId="{33752FD9-D261-4DD0-8EE2-9384D2734414}">
      <dsp:nvSpPr>
        <dsp:cNvPr id="0" name=""/>
        <dsp:cNvSpPr/>
      </dsp:nvSpPr>
      <dsp:spPr>
        <a:xfrm>
          <a:off x="0" y="2188117"/>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0C094B-5EE7-4CAC-8EC0-A01249E55EDA}">
      <dsp:nvSpPr>
        <dsp:cNvPr id="0" name=""/>
        <dsp:cNvSpPr/>
      </dsp:nvSpPr>
      <dsp:spPr>
        <a:xfrm>
          <a:off x="0" y="218811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git pull</a:t>
          </a:r>
          <a:endParaRPr lang="en-US" sz="2000" kern="1200" dirty="0"/>
        </a:p>
      </dsp:txBody>
      <dsp:txXfrm>
        <a:off x="0" y="2188117"/>
        <a:ext cx="6492875" cy="729164"/>
      </dsp:txXfrm>
    </dsp:sp>
    <dsp:sp modelId="{F79A986E-BE2E-47B7-A94F-62E3616E3D59}">
      <dsp:nvSpPr>
        <dsp:cNvPr id="0" name=""/>
        <dsp:cNvSpPr/>
      </dsp:nvSpPr>
      <dsp:spPr>
        <a:xfrm>
          <a:off x="0" y="2917282"/>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8467CA-99E1-425A-8152-08F04B844A97}">
      <dsp:nvSpPr>
        <dsp:cNvPr id="0" name=""/>
        <dsp:cNvSpPr/>
      </dsp:nvSpPr>
      <dsp:spPr>
        <a:xfrm>
          <a:off x="0" y="291728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git add .</a:t>
          </a:r>
        </a:p>
      </dsp:txBody>
      <dsp:txXfrm>
        <a:off x="0" y="2917282"/>
        <a:ext cx="6492875" cy="729164"/>
      </dsp:txXfrm>
    </dsp:sp>
    <dsp:sp modelId="{D3EC8407-2D6E-4683-93D3-3F30DAD36176}">
      <dsp:nvSpPr>
        <dsp:cNvPr id="0" name=""/>
        <dsp:cNvSpPr/>
      </dsp:nvSpPr>
      <dsp:spPr>
        <a:xfrm>
          <a:off x="0" y="3646447"/>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3121E9-8CEA-42CC-8E73-C5C2F007D86E}">
      <dsp:nvSpPr>
        <dsp:cNvPr id="0" name=""/>
        <dsp:cNvSpPr/>
      </dsp:nvSpPr>
      <dsp:spPr>
        <a:xfrm>
          <a:off x="0" y="364644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git commit –m ‘What have you worked on’</a:t>
          </a:r>
          <a:endParaRPr lang="en-US" sz="2000" kern="1200"/>
        </a:p>
      </dsp:txBody>
      <dsp:txXfrm>
        <a:off x="0" y="3646447"/>
        <a:ext cx="6492875" cy="729164"/>
      </dsp:txXfrm>
    </dsp:sp>
    <dsp:sp modelId="{C2671572-65FC-4B59-BC6C-EFA1661E7D2C}">
      <dsp:nvSpPr>
        <dsp:cNvPr id="0" name=""/>
        <dsp:cNvSpPr/>
      </dsp:nvSpPr>
      <dsp:spPr>
        <a:xfrm>
          <a:off x="0" y="4375611"/>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574D79-2D56-4E97-9E9E-437041AE75D2}">
      <dsp:nvSpPr>
        <dsp:cNvPr id="0" name=""/>
        <dsp:cNvSpPr/>
      </dsp:nvSpPr>
      <dsp:spPr>
        <a:xfrm>
          <a:off x="0" y="4375611"/>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git push</a:t>
          </a:r>
          <a:endParaRPr lang="en-US" sz="2000" kern="1200" dirty="0"/>
        </a:p>
      </dsp:txBody>
      <dsp:txXfrm>
        <a:off x="0" y="4375611"/>
        <a:ext cx="6492875" cy="7291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13B3E5-5D37-4631-8BBF-26B387FBF12D}" type="datetimeFigureOut">
              <a:rPr lang="en-US" smtClean="0"/>
              <a:t>4/2/2019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564632-F979-4BA3-B6C1-C639EE611ABF}" type="slidenum">
              <a:rPr lang="en-US" smtClean="0"/>
              <a:t>‹#›</a:t>
            </a:fld>
            <a:endParaRPr lang="en-US"/>
          </a:p>
        </p:txBody>
      </p:sp>
    </p:spTree>
    <p:extLst>
      <p:ext uri="{BB962C8B-B14F-4D97-AF65-F5344CB8AC3E}">
        <p14:creationId xmlns:p14="http://schemas.microsoft.com/office/powerpoint/2010/main" val="348185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earning.oreilly.com/library/view/working-effectively-with/0131177052/gloss.html#gloss01_05"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earning.oreilly.com/library/view/working-effectively-with/0131177052/ch25.html#ch25sec1lev20"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Quick in the sense that the tests have to run fast, minutes instead of hours. Sure in the sense that when they run they produce a binary output, pass or fail, and when they pass it means you can ship, and repeatable in the sense that the test can be run by anybody at any time, in any kind of environment, and in fact we want these tests run many, many times a day. Do you think it's too much to ask that programmers supply this level of proof? Do you think it's unreasonable that programmers should be held to that high a standard? </a:t>
            </a:r>
          </a:p>
          <a:p>
            <a:r>
              <a:rPr lang="en-US" sz="1200" b="0" i="0" kern="1200">
                <a:solidFill>
                  <a:schemeClr val="tx1"/>
                </a:solidFill>
                <a:effectLst/>
                <a:latin typeface="+mn-lt"/>
                <a:ea typeface="+mn-ea"/>
                <a:cs typeface="+mn-cs"/>
              </a:rPr>
              <a:t>What you owe when you make that promise is a suite of tests, a suite of tests that runs in seconds or minutes, a suite of tests that covers every required behavior, and a suite of tests that produces the same binary pass/fail result every time it is run.</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CDECF5-EA96-4DEB-B458-ED3A632976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2072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cap="all" dirty="0">
                <a:solidFill>
                  <a:schemeClr val="tx1"/>
                </a:solidFill>
                <a:effectLst/>
                <a:latin typeface="+mn-lt"/>
                <a:ea typeface="+mn-ea"/>
                <a:cs typeface="+mn-cs"/>
              </a:rPr>
              <a:t>SPROUT METHOD</a:t>
            </a:r>
          </a:p>
          <a:p>
            <a:r>
              <a:rPr lang="en-US" sz="1200" b="0" i="0" kern="1200" dirty="0">
                <a:solidFill>
                  <a:schemeClr val="tx1"/>
                </a:solidFill>
                <a:effectLst/>
                <a:latin typeface="+mn-lt"/>
                <a:ea typeface="+mn-ea"/>
                <a:cs typeface="+mn-cs"/>
              </a:rPr>
              <a:t>When you need to add a feature to a system and it can be formulated completely as new code, write the code in a new method. Call it from the places where the new functionality needs to be. You might not be able to get those call points under test easily, but at the very least, you can write tests for the new code.</a:t>
            </a:r>
          </a:p>
          <a:p>
            <a:r>
              <a:rPr lang="en-US" sz="1200" b="1" i="0" kern="1200" cap="all" dirty="0">
                <a:solidFill>
                  <a:schemeClr val="tx1"/>
                </a:solidFill>
                <a:effectLst/>
                <a:latin typeface="+mn-lt"/>
                <a:ea typeface="+mn-ea"/>
                <a:cs typeface="+mn-cs"/>
              </a:rPr>
              <a:t>SPROUT CLASS</a:t>
            </a:r>
          </a:p>
          <a:p>
            <a:r>
              <a:rPr lang="en-US" sz="1200" b="0" i="1" kern="1200" dirty="0">
                <a:solidFill>
                  <a:schemeClr val="tx1"/>
                </a:solidFill>
                <a:effectLst/>
                <a:latin typeface="+mn-lt"/>
                <a:ea typeface="+mn-ea"/>
                <a:cs typeface="+mn-cs"/>
              </a:rPr>
              <a:t>Sprout Method</a:t>
            </a:r>
            <a:r>
              <a:rPr lang="en-US" sz="1200" b="0" i="0" kern="1200" dirty="0">
                <a:solidFill>
                  <a:schemeClr val="tx1"/>
                </a:solidFill>
                <a:effectLst/>
                <a:latin typeface="+mn-lt"/>
                <a:ea typeface="+mn-ea"/>
                <a:cs typeface="+mn-cs"/>
              </a:rPr>
              <a:t> is a powerful technique, but in some tangled dependency situations, it isn’t powerful enough.</a:t>
            </a:r>
          </a:p>
          <a:p>
            <a:r>
              <a:rPr lang="en-US" sz="1200" b="0" i="0" kern="1200" dirty="0">
                <a:solidFill>
                  <a:schemeClr val="tx1"/>
                </a:solidFill>
                <a:effectLst/>
                <a:latin typeface="+mn-lt"/>
                <a:ea typeface="+mn-ea"/>
                <a:cs typeface="+mn-cs"/>
              </a:rPr>
              <a:t>Consider the case in which you have to make changes to a class, but there is just no way that you are going to be able to create objects of that class in a test harness in a reasonable amount of time, so there is no way to sprout a method and write tests for it on that class. Maybe you have a large set of creational dependencies, things that make it hard to instantiate your class. Or you could have many hidden dependencies. To get rid of them, you’d need to do a lot of invasive refactoring to separate them out well enough to compile the class in a test harness.</a:t>
            </a:r>
          </a:p>
          <a:p>
            <a:r>
              <a:rPr lang="en-US" sz="1200" b="0" i="0" kern="1200" dirty="0">
                <a:solidFill>
                  <a:schemeClr val="tx1"/>
                </a:solidFill>
                <a:effectLst/>
                <a:latin typeface="+mn-lt"/>
                <a:ea typeface="+mn-ea"/>
                <a:cs typeface="+mn-cs"/>
              </a:rPr>
              <a:t>In these cases, you can create another class to hold your changes and use it from the source 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cap="all" dirty="0">
                <a:solidFill>
                  <a:schemeClr val="tx1"/>
                </a:solidFill>
                <a:effectLst/>
                <a:latin typeface="+mn-lt"/>
                <a:ea typeface="+mn-ea"/>
                <a:cs typeface="+mn-cs"/>
              </a:rPr>
              <a:t>WRAP METHOD</a:t>
            </a:r>
          </a:p>
          <a:p>
            <a:r>
              <a:rPr lang="en-US" sz="1200" b="0" i="0" kern="1200" dirty="0">
                <a:solidFill>
                  <a:schemeClr val="tx1"/>
                </a:solidFill>
                <a:effectLst/>
                <a:latin typeface="+mn-lt"/>
                <a:ea typeface="+mn-ea"/>
                <a:cs typeface="+mn-cs"/>
              </a:rPr>
              <a:t>This is one form of </a:t>
            </a:r>
            <a:r>
              <a:rPr lang="en-US" sz="1200" b="0" i="1" kern="1200" dirty="0">
                <a:solidFill>
                  <a:schemeClr val="tx1"/>
                </a:solidFill>
                <a:effectLst/>
                <a:latin typeface="+mn-lt"/>
                <a:ea typeface="+mn-ea"/>
                <a:cs typeface="+mn-cs"/>
              </a:rPr>
              <a:t>Wrap Method</a:t>
            </a:r>
            <a:r>
              <a:rPr lang="en-US" sz="1200" b="0" i="0" kern="1200" dirty="0">
                <a:solidFill>
                  <a:schemeClr val="tx1"/>
                </a:solidFill>
                <a:effectLst/>
                <a:latin typeface="+mn-lt"/>
                <a:ea typeface="+mn-ea"/>
                <a:cs typeface="+mn-cs"/>
              </a:rPr>
              <a:t>. We create a method with the name of the original method and have it delegate to our old code. We use this when we want to add behavior to existing calls of the original method. If every time a client calls </a:t>
            </a:r>
            <a:r>
              <a:rPr lang="en-US" dirty="0"/>
              <a:t>pay()</a:t>
            </a:r>
            <a:r>
              <a:rPr lang="en-US" sz="1200" b="0" i="0" kern="1200" dirty="0">
                <a:solidFill>
                  <a:schemeClr val="tx1"/>
                </a:solidFill>
                <a:effectLst/>
                <a:latin typeface="+mn-lt"/>
                <a:ea typeface="+mn-ea"/>
                <a:cs typeface="+mn-cs"/>
              </a:rPr>
              <a:t> we want logging to occur, this technique can be very useful.</a:t>
            </a:r>
          </a:p>
          <a:p>
            <a:r>
              <a:rPr lang="en-US" sz="1200" b="0" i="0" kern="1200" dirty="0">
                <a:solidFill>
                  <a:schemeClr val="tx1"/>
                </a:solidFill>
                <a:effectLst/>
                <a:latin typeface="+mn-lt"/>
                <a:ea typeface="+mn-ea"/>
                <a:cs typeface="+mn-cs"/>
              </a:rPr>
              <a:t>There is another form of </a:t>
            </a:r>
            <a:r>
              <a:rPr lang="en-US" sz="1200" b="0" i="1" kern="1200" dirty="0">
                <a:solidFill>
                  <a:schemeClr val="tx1"/>
                </a:solidFill>
                <a:effectLst/>
                <a:latin typeface="+mn-lt"/>
                <a:ea typeface="+mn-ea"/>
                <a:cs typeface="+mn-cs"/>
              </a:rPr>
              <a:t>Wrap Method</a:t>
            </a:r>
            <a:r>
              <a:rPr lang="en-US" sz="1200" b="0" i="0" kern="1200" dirty="0">
                <a:solidFill>
                  <a:schemeClr val="tx1"/>
                </a:solidFill>
                <a:effectLst/>
                <a:latin typeface="+mn-lt"/>
                <a:ea typeface="+mn-ea"/>
                <a:cs typeface="+mn-cs"/>
              </a:rPr>
              <a:t> that we can use when we just want to add a new method, a method that no one calls yet. In the previous example, if we wanted logging to be explicit, we could add a </a:t>
            </a:r>
            <a:r>
              <a:rPr lang="en-US" dirty="0" err="1"/>
              <a:t>makeLoggedPayment</a:t>
            </a:r>
            <a:r>
              <a:rPr lang="en-US" sz="1200" b="0" i="0" kern="1200" dirty="0">
                <a:solidFill>
                  <a:schemeClr val="tx1"/>
                </a:solidFill>
                <a:effectLst/>
                <a:latin typeface="+mn-lt"/>
                <a:ea typeface="+mn-ea"/>
                <a:cs typeface="+mn-cs"/>
              </a:rPr>
              <a:t> method to </a:t>
            </a:r>
            <a:r>
              <a:rPr lang="en-US" dirty="0"/>
              <a:t>Employee</a:t>
            </a:r>
            <a:r>
              <a:rPr lang="en-US" sz="1200" b="0" i="0" kern="1200" dirty="0">
                <a:solidFill>
                  <a:schemeClr val="tx1"/>
                </a:solidFill>
                <a:effectLst/>
                <a:latin typeface="+mn-lt"/>
                <a:ea typeface="+mn-ea"/>
                <a:cs typeface="+mn-cs"/>
              </a:rPr>
              <a:t> like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cap="all" dirty="0">
                <a:solidFill>
                  <a:schemeClr val="tx1"/>
                </a:solidFill>
                <a:effectLst/>
                <a:latin typeface="+mn-lt"/>
                <a:ea typeface="+mn-ea"/>
                <a:cs typeface="+mn-cs"/>
              </a:rPr>
              <a:t>WRAP CLASS</a:t>
            </a:r>
          </a:p>
          <a:p>
            <a:r>
              <a:rPr lang="en-US" dirty="0"/>
              <a:t>The class-level companion to Wrap Method is Wrap Class. Wrap Class uses pretty much the same concept. If we need to add behavior in a system, we can add it to an existing method, but we can also add it to something else that uses that method. In Wrap Class, that something else is another class.</a:t>
            </a:r>
          </a:p>
          <a:p>
            <a:endParaRPr lang="en-US" dirty="0"/>
          </a:p>
          <a:p>
            <a:r>
              <a:rPr lang="en-US" sz="1200" b="0" i="0" kern="1200" dirty="0">
                <a:solidFill>
                  <a:schemeClr val="tx1"/>
                </a:solidFill>
                <a:effectLst/>
                <a:latin typeface="+mn-lt"/>
                <a:ea typeface="+mn-ea"/>
                <a:cs typeface="+mn-cs"/>
              </a:rPr>
              <a:t>The difference between </a:t>
            </a:r>
            <a:r>
              <a:rPr lang="en-US" sz="1200" b="0" i="1" kern="1200" dirty="0">
                <a:solidFill>
                  <a:schemeClr val="tx1"/>
                </a:solidFill>
                <a:effectLst/>
                <a:latin typeface="+mn-lt"/>
                <a:ea typeface="+mn-ea"/>
                <a:cs typeface="+mn-cs"/>
              </a:rPr>
              <a:t>Sprout Method</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Wrap Method</a:t>
            </a:r>
            <a:r>
              <a:rPr lang="en-US" sz="1200" b="0" i="0" kern="1200" dirty="0">
                <a:solidFill>
                  <a:schemeClr val="tx1"/>
                </a:solidFill>
                <a:effectLst/>
                <a:latin typeface="+mn-lt"/>
                <a:ea typeface="+mn-ea"/>
                <a:cs typeface="+mn-cs"/>
              </a:rPr>
              <a:t> is pretty trivial. You are using </a:t>
            </a:r>
            <a:r>
              <a:rPr lang="en-US" sz="1200" b="0" i="1" kern="1200" dirty="0">
                <a:solidFill>
                  <a:schemeClr val="tx1"/>
                </a:solidFill>
                <a:effectLst/>
                <a:latin typeface="+mn-lt"/>
                <a:ea typeface="+mn-ea"/>
                <a:cs typeface="+mn-cs"/>
              </a:rPr>
              <a:t>Sprout Method</a:t>
            </a:r>
            <a:r>
              <a:rPr lang="en-US" sz="1200" b="0" i="0" kern="1200" dirty="0">
                <a:solidFill>
                  <a:schemeClr val="tx1"/>
                </a:solidFill>
                <a:effectLst/>
                <a:latin typeface="+mn-lt"/>
                <a:ea typeface="+mn-ea"/>
                <a:cs typeface="+mn-cs"/>
              </a:rPr>
              <a:t> when you choose to write a new method and call it from an existing method. You are using </a:t>
            </a:r>
            <a:r>
              <a:rPr lang="en-US" sz="1200" b="0" i="1" kern="1200" dirty="0">
                <a:solidFill>
                  <a:schemeClr val="tx1"/>
                </a:solidFill>
                <a:effectLst/>
                <a:latin typeface="+mn-lt"/>
                <a:ea typeface="+mn-ea"/>
                <a:cs typeface="+mn-cs"/>
              </a:rPr>
              <a:t>Wrap Method</a:t>
            </a:r>
            <a:r>
              <a:rPr lang="en-US" sz="1200" b="0" i="0" kern="1200" dirty="0">
                <a:solidFill>
                  <a:schemeClr val="tx1"/>
                </a:solidFill>
                <a:effectLst/>
                <a:latin typeface="+mn-lt"/>
                <a:ea typeface="+mn-ea"/>
                <a:cs typeface="+mn-cs"/>
              </a:rPr>
              <a:t> when you choose to rename a method and replace it with a new one that does the new work and calls the old one. I usually use </a:t>
            </a:r>
            <a:r>
              <a:rPr lang="en-US" sz="1200" b="0" i="1" kern="1200" dirty="0">
                <a:solidFill>
                  <a:schemeClr val="tx1"/>
                </a:solidFill>
                <a:effectLst/>
                <a:latin typeface="+mn-lt"/>
                <a:ea typeface="+mn-ea"/>
                <a:cs typeface="+mn-cs"/>
              </a:rPr>
              <a:t>Sprout Method</a:t>
            </a:r>
            <a:r>
              <a:rPr lang="en-US" sz="1200" b="0" i="0" kern="1200" dirty="0">
                <a:solidFill>
                  <a:schemeClr val="tx1"/>
                </a:solidFill>
                <a:effectLst/>
                <a:latin typeface="+mn-lt"/>
                <a:ea typeface="+mn-ea"/>
                <a:cs typeface="+mn-cs"/>
              </a:rPr>
              <a:t> when the code I have in the existing method communicates a clear algorithm to the reader. I move toward </a:t>
            </a:r>
            <a:r>
              <a:rPr lang="en-US" sz="1200" b="0" i="1" kern="1200" dirty="0">
                <a:solidFill>
                  <a:schemeClr val="tx1"/>
                </a:solidFill>
                <a:effectLst/>
                <a:latin typeface="+mn-lt"/>
                <a:ea typeface="+mn-ea"/>
                <a:cs typeface="+mn-cs"/>
              </a:rPr>
              <a:t>Wrap Method</a:t>
            </a:r>
            <a:r>
              <a:rPr lang="en-US" sz="1200" b="0" i="0" kern="1200" dirty="0">
                <a:solidFill>
                  <a:schemeClr val="tx1"/>
                </a:solidFill>
                <a:effectLst/>
                <a:latin typeface="+mn-lt"/>
                <a:ea typeface="+mn-ea"/>
                <a:cs typeface="+mn-cs"/>
              </a:rPr>
              <a:t> when I think that the new feature I’m adding is as important as the work that was there before. In that case, after I’ve wrapped, I often end up with a new high-level algorithm.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Choosing to use </a:t>
            </a:r>
            <a:r>
              <a:rPr lang="en-US" sz="1200" b="0" i="1" kern="1200" dirty="0">
                <a:solidFill>
                  <a:schemeClr val="tx1"/>
                </a:solidFill>
                <a:effectLst/>
                <a:latin typeface="+mn-lt"/>
                <a:ea typeface="+mn-ea"/>
                <a:cs typeface="+mn-cs"/>
              </a:rPr>
              <a:t>Wrap Class</a:t>
            </a:r>
            <a:r>
              <a:rPr lang="en-US" sz="1200" b="0" i="0" kern="1200" dirty="0">
                <a:solidFill>
                  <a:schemeClr val="tx1"/>
                </a:solidFill>
                <a:effectLst/>
                <a:latin typeface="+mn-lt"/>
                <a:ea typeface="+mn-ea"/>
                <a:cs typeface="+mn-cs"/>
              </a:rPr>
              <a:t> is a whole other issue. There is a higher threshold for this pattern. Generally two cases tip me toward using </a:t>
            </a:r>
            <a:r>
              <a:rPr lang="en-US" sz="1200" b="0" i="1" kern="1200" dirty="0">
                <a:solidFill>
                  <a:schemeClr val="tx1"/>
                </a:solidFill>
                <a:effectLst/>
                <a:latin typeface="+mn-lt"/>
                <a:ea typeface="+mn-ea"/>
                <a:cs typeface="+mn-cs"/>
              </a:rPr>
              <a:t>Wrap Class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1. The behavior that I want to add is completely independent, and I don’t want to pollute the existing class with behavior that is low level or unrelated.</a:t>
            </a:r>
          </a:p>
          <a:p>
            <a:r>
              <a:rPr lang="en-US" sz="1200" b="0" i="0" kern="1200" dirty="0">
                <a:solidFill>
                  <a:schemeClr val="tx1"/>
                </a:solidFill>
                <a:effectLst/>
                <a:latin typeface="+mn-lt"/>
                <a:ea typeface="+mn-ea"/>
                <a:cs typeface="+mn-cs"/>
              </a:rPr>
              <a:t>2. The class has grown so large that I really can’t stand to make it worse. In a case like this, I wrap just to put a stake in the ground and provide a roadmap for later changes.</a:t>
            </a:r>
          </a:p>
          <a:p>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12</a:t>
            </a:fld>
            <a:endParaRPr lang="en-US"/>
          </a:p>
        </p:txBody>
      </p:sp>
    </p:spTree>
    <p:extLst>
      <p:ext uri="{BB962C8B-B14F-4D97-AF65-F5344CB8AC3E}">
        <p14:creationId xmlns:p14="http://schemas.microsoft.com/office/powerpoint/2010/main" val="3198764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That's the kind of proof that test-driven development gives us, not mathematical formal proof, but experimental empirical proof. The kind of proof that scientists depend upon everyday. </a:t>
            </a:r>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13</a:t>
            </a:fld>
            <a:endParaRPr lang="en-US"/>
          </a:p>
        </p:txBody>
      </p:sp>
    </p:spTree>
    <p:extLst>
      <p:ext uri="{BB962C8B-B14F-4D97-AF65-F5344CB8AC3E}">
        <p14:creationId xmlns:p14="http://schemas.microsoft.com/office/powerpoint/2010/main" val="3389974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truth is, the work that you do to break dependencies and write tests for your changes is going to take some time, but in most cases, you are going to end up saving time—and a lot of frustration. When? Well, it depends on the project. In some cases, you might write tests for some code that you need to change, and it takes you two hours to do that. The change that you make afterward might take 15 minutes. When you look back on the experience, you might say, “I just wasted two hours—was it worth it?” It depends. You don’t know how long that work might have taken you if you hadn’t written the tests. You also don’t know how much time it would’ve taken you to debug if you made a mistake, time you could have saved if you had tests in place. I’m not only talking about the amount of time you would save if the tests caught the error, but also the amount of time tests save you when you are trying to find an error. </a:t>
            </a:r>
            <a:r>
              <a:rPr lang="en-US"/>
              <a:t>With tests around the code, nailing down functional problems is often easier.</a:t>
            </a:r>
          </a:p>
        </p:txBody>
      </p:sp>
      <p:sp>
        <p:nvSpPr>
          <p:cNvPr id="4" name="Slide Number Placeholder 3"/>
          <p:cNvSpPr>
            <a:spLocks noGrp="1"/>
          </p:cNvSpPr>
          <p:nvPr>
            <p:ph type="sldNum" sz="quarter" idx="5"/>
          </p:nvPr>
        </p:nvSpPr>
        <p:spPr/>
        <p:txBody>
          <a:bodyPr/>
          <a:lstStyle/>
          <a:p>
            <a:fld id="{42564632-F979-4BA3-B6C1-C639EE611ABF}" type="slidenum">
              <a:rPr lang="en-US" smtClean="0"/>
              <a:t>14</a:t>
            </a:fld>
            <a:endParaRPr lang="en-US"/>
          </a:p>
        </p:txBody>
      </p:sp>
    </p:spTree>
    <p:extLst>
      <p:ext uri="{BB962C8B-B14F-4D97-AF65-F5344CB8AC3E}">
        <p14:creationId xmlns:p14="http://schemas.microsoft.com/office/powerpoint/2010/main" val="3041737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CDECF5-EA96-4DEB-B458-ED3A63297640}" type="slidenum">
              <a:rPr lang="en-US" smtClean="0"/>
              <a:t>15</a:t>
            </a:fld>
            <a:endParaRPr lang="en-US"/>
          </a:p>
        </p:txBody>
      </p:sp>
    </p:spTree>
    <p:extLst>
      <p:ext uri="{BB962C8B-B14F-4D97-AF65-F5344CB8AC3E}">
        <p14:creationId xmlns:p14="http://schemas.microsoft.com/office/powerpoint/2010/main" val="3281616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16</a:t>
            </a:fld>
            <a:endParaRPr lang="en-US"/>
          </a:p>
        </p:txBody>
      </p:sp>
    </p:spTree>
    <p:extLst>
      <p:ext uri="{BB962C8B-B14F-4D97-AF65-F5344CB8AC3E}">
        <p14:creationId xmlns:p14="http://schemas.microsoft.com/office/powerpoint/2010/main" val="3089087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Changing code is great. It’s what we do for a living. But there are ways of changing code that make life difficult, and there are ways that make it much easier.</a:t>
            </a:r>
          </a:p>
          <a:p>
            <a:r>
              <a:rPr lang="en-US" sz="1200" b="1" i="0" kern="1200" dirty="0">
                <a:solidFill>
                  <a:schemeClr val="tx1"/>
                </a:solidFill>
                <a:effectLst/>
                <a:latin typeface="+mn-lt"/>
                <a:ea typeface="+mn-ea"/>
                <a:cs typeface="+mn-cs"/>
              </a:rPr>
              <a:t>Adding a feature</a:t>
            </a:r>
            <a:r>
              <a:rPr lang="en-US" sz="1200" b="0" i="0" kern="1200" dirty="0">
                <a:solidFill>
                  <a:schemeClr val="tx1"/>
                </a:solidFill>
                <a:effectLst/>
                <a:latin typeface="+mn-lt"/>
                <a:ea typeface="+mn-ea"/>
                <a:cs typeface="+mn-cs"/>
              </a:rPr>
              <a:t> seems like the most straightforward type of change to make. The software behaves one way, and users say that the system needs to do something else also.</a:t>
            </a:r>
          </a:p>
          <a:p>
            <a:r>
              <a:rPr lang="en-US" sz="1200" b="0" i="0" kern="1200" dirty="0">
                <a:solidFill>
                  <a:schemeClr val="tx1"/>
                </a:solidFill>
                <a:effectLst/>
                <a:latin typeface="+mn-lt"/>
                <a:ea typeface="+mn-ea"/>
                <a:cs typeface="+mn-cs"/>
              </a:rPr>
              <a:t>Is this fixing a bug or adding a new feature?</a:t>
            </a:r>
          </a:p>
          <a:p>
            <a:r>
              <a:rPr lang="en-US" sz="1200" b="0" i="0" kern="1200" dirty="0">
                <a:solidFill>
                  <a:schemeClr val="tx1"/>
                </a:solidFill>
                <a:effectLst/>
                <a:latin typeface="+mn-lt"/>
                <a:ea typeface="+mn-ea"/>
                <a:cs typeface="+mn-cs"/>
              </a:rPr>
              <a:t>There is a big difference between adding new behavior and changing old behavior.</a:t>
            </a:r>
          </a:p>
          <a:p>
            <a:r>
              <a:rPr lang="en-US" sz="1200" b="0" i="0" kern="1200" dirty="0">
                <a:solidFill>
                  <a:schemeClr val="tx1"/>
                </a:solidFill>
                <a:effectLst/>
                <a:latin typeface="+mn-lt"/>
                <a:ea typeface="+mn-ea"/>
                <a:cs typeface="+mn-cs"/>
              </a:rPr>
              <a:t>Behavior is the most important thing about software. It is what users depend on. Users like it when we add behavior (provided it is what they really wanted), but if we change or remove behavior they depend on (introduce bugs), they stop trusting us.</a:t>
            </a:r>
          </a:p>
          <a:p>
            <a:r>
              <a:rPr lang="en-US" sz="1200" b="0" i="0" kern="1200" dirty="0">
                <a:solidFill>
                  <a:schemeClr val="tx1"/>
                </a:solidFill>
                <a:effectLst/>
                <a:latin typeface="+mn-lt"/>
                <a:ea typeface="+mn-ea"/>
                <a:cs typeface="+mn-cs"/>
              </a:rPr>
              <a:t>If we have to modify code (and HTML kind of counts as code), we could be changing behavior. If we are only adding code and calling it, we are often adding behavior.</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Design improvement </a:t>
            </a:r>
            <a:r>
              <a:rPr lang="en-US" sz="1200" b="0" i="0" kern="1200" dirty="0">
                <a:solidFill>
                  <a:schemeClr val="tx1"/>
                </a:solidFill>
                <a:effectLst/>
                <a:latin typeface="+mn-lt"/>
                <a:ea typeface="+mn-ea"/>
                <a:cs typeface="+mn-cs"/>
              </a:rPr>
              <a:t>is a different kind of software change. When we want to alter software’s structure to make it more maintainable, generally we want to keep its behavior intact also. When we drop behavior in that process, we often call that a bug. One of the main reasons why many programmers don’t attempt to improve design often is because it is relatively easy to lose behavior or create bad behavior in the process of doing it.</a:t>
            </a:r>
          </a:p>
          <a:p>
            <a:r>
              <a:rPr lang="en-US" sz="1200" b="0" i="0" kern="1200" dirty="0">
                <a:solidFill>
                  <a:schemeClr val="tx1"/>
                </a:solidFill>
                <a:effectLst/>
                <a:latin typeface="+mn-lt"/>
                <a:ea typeface="+mn-ea"/>
                <a:cs typeface="+mn-cs"/>
              </a:rPr>
              <a:t>The act of improving design without changing its behavior is called </a:t>
            </a:r>
            <a:r>
              <a:rPr lang="en-US" sz="1200" b="0" i="1" kern="1200" dirty="0">
                <a:solidFill>
                  <a:schemeClr val="tx1"/>
                </a:solidFill>
                <a:effectLst/>
                <a:latin typeface="+mn-lt"/>
                <a:ea typeface="+mn-ea"/>
                <a:cs typeface="+mn-cs"/>
              </a:rPr>
              <a:t>refactoring</a:t>
            </a:r>
            <a:r>
              <a:rPr lang="en-US" sz="1200" b="0" i="0" kern="1200" dirty="0">
                <a:solidFill>
                  <a:schemeClr val="tx1"/>
                </a:solidFill>
                <a:effectLst/>
                <a:latin typeface="+mn-lt"/>
                <a:ea typeface="+mn-ea"/>
                <a:cs typeface="+mn-cs"/>
              </a:rPr>
              <a:t>. The idea behind refactoring is that we can make software more maintainable without changing behavior if we write tests to make sure that existing behavior doesn’t change and take small steps to verify that all along the process.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Optimization is like refactoring, but when we do it, we have a different goal. In optimization, the “something else” is some resource used by the program, usually time or memory.</a:t>
            </a:r>
          </a:p>
        </p:txBody>
      </p:sp>
      <p:sp>
        <p:nvSpPr>
          <p:cNvPr id="4" name="Slide Number Placeholder 3"/>
          <p:cNvSpPr>
            <a:spLocks noGrp="1"/>
          </p:cNvSpPr>
          <p:nvPr>
            <p:ph type="sldNum" sz="quarter" idx="5"/>
          </p:nvPr>
        </p:nvSpPr>
        <p:spPr/>
        <p:txBody>
          <a:bodyPr/>
          <a:lstStyle/>
          <a:p>
            <a:fld id="{42564632-F979-4BA3-B6C1-C639EE611ABF}" type="slidenum">
              <a:rPr lang="en-US" smtClean="0"/>
              <a:t>4</a:t>
            </a:fld>
            <a:endParaRPr lang="en-US"/>
          </a:p>
        </p:txBody>
      </p:sp>
    </p:spTree>
    <p:extLst>
      <p:ext uri="{BB962C8B-B14F-4D97-AF65-F5344CB8AC3E}">
        <p14:creationId xmlns:p14="http://schemas.microsoft.com/office/powerpoint/2010/main" val="1041896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Preserving existing behavior is one of the largest challenges in software development. Even when we are changing primary features, we often have very large areas of behavior that we have to preserve</a:t>
            </a:r>
          </a:p>
          <a:p>
            <a:r>
              <a:rPr lang="en-US" sz="1200" b="0" i="0" kern="1200" dirty="0">
                <a:solidFill>
                  <a:schemeClr val="tx1"/>
                </a:solidFill>
                <a:effectLst/>
                <a:latin typeface="+mn-lt"/>
                <a:ea typeface="+mn-ea"/>
                <a:cs typeface="+mn-cs"/>
              </a:rPr>
              <a:t>How much change can you afford if changes are risky?</a:t>
            </a:r>
          </a:p>
          <a:p>
            <a:r>
              <a:rPr lang="en-US" sz="1200" b="0" i="0" kern="1200" dirty="0">
                <a:solidFill>
                  <a:schemeClr val="tx1"/>
                </a:solidFill>
                <a:effectLst/>
                <a:latin typeface="+mn-lt"/>
                <a:ea typeface="+mn-ea"/>
                <a:cs typeface="+mn-cs"/>
              </a:rPr>
              <a:t>Most teams that I’ve worked with have tried to manage risk in a very conservative way. They minimize the number of changes that they make to the code base. Sometimes this is a team policy: “If it’s not broke, don’t fix it.” At other times, it isn’t anything that anyone articulates. The developers are just very cautious when they make changes. “What? Create another method for that? No, I’ll just put the lines of code right here in the method, where I can see them and the rest of the code. It involves less editing, and it’s safer.”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Avoiding change has other bad consequences. When people don’t make changes often they get rusty at it. Breaking down a big class into pieces can be pretty involved work unless you do it a couple of times a week. When you do, it becomes routine. You get better at figuring out what can break and what can’t, and it is much easier to 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last consequence of avoiding change is fear. Unfortunately, many teams live with incredible fear of change and it gets worse every day. Often they aren’t aware of how much fear they have until they learn better techniques and the fear starts to fade away.</a:t>
            </a:r>
            <a:endParaRPr lang="en-US" dirty="0"/>
          </a:p>
          <a:p>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5</a:t>
            </a:fld>
            <a:endParaRPr lang="en-US"/>
          </a:p>
        </p:txBody>
      </p:sp>
    </p:spTree>
    <p:extLst>
      <p:ext uri="{BB962C8B-B14F-4D97-AF65-F5344CB8AC3E}">
        <p14:creationId xmlns:p14="http://schemas.microsoft.com/office/powerpoint/2010/main" val="1737587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Unfortunately, </a:t>
            </a:r>
            <a:r>
              <a:rPr lang="en-US" sz="1200" b="0" i="1" kern="1200" dirty="0">
                <a:solidFill>
                  <a:schemeClr val="tx1"/>
                </a:solidFill>
                <a:effectLst/>
                <a:latin typeface="+mn-lt"/>
                <a:ea typeface="+mn-ea"/>
                <a:cs typeface="+mn-cs"/>
              </a:rPr>
              <a:t>Edit and Pray</a:t>
            </a:r>
            <a:r>
              <a:rPr lang="en-US" sz="1200" b="0" i="0" kern="1200" dirty="0">
                <a:solidFill>
                  <a:schemeClr val="tx1"/>
                </a:solidFill>
                <a:effectLst/>
                <a:latin typeface="+mn-lt"/>
                <a:ea typeface="+mn-ea"/>
                <a:cs typeface="+mn-cs"/>
              </a:rPr>
              <a:t> is pretty much the industry standard. When you use </a:t>
            </a:r>
            <a:r>
              <a:rPr lang="en-US" sz="1200" b="0" i="1" kern="1200" dirty="0">
                <a:solidFill>
                  <a:schemeClr val="tx1"/>
                </a:solidFill>
                <a:effectLst/>
                <a:latin typeface="+mn-lt"/>
                <a:ea typeface="+mn-ea"/>
                <a:cs typeface="+mn-cs"/>
              </a:rPr>
              <a:t>Edit and Pray</a:t>
            </a:r>
            <a:r>
              <a:rPr lang="en-US" sz="1200" b="0" i="0" kern="1200" dirty="0">
                <a:solidFill>
                  <a:schemeClr val="tx1"/>
                </a:solidFill>
                <a:effectLst/>
                <a:latin typeface="+mn-lt"/>
                <a:ea typeface="+mn-ea"/>
                <a:cs typeface="+mn-cs"/>
              </a:rPr>
              <a:t>, you carefully plan the changes you are going to make, you make sure that you understand the code you are going to modify, and then you start to make the changes. When you’re done, you run the system to see if the change was enabled, and then you poke around further to make sure that you didn’t break anything. The poking around is essential. When you make your changes, you are hoping and praying that you’ll get them right, and you take extra time when you are done to make sure that you did.</a:t>
            </a:r>
          </a:p>
          <a:p>
            <a:r>
              <a:rPr lang="en-US" sz="1200" b="0" i="0" kern="1200" dirty="0">
                <a:solidFill>
                  <a:schemeClr val="tx1"/>
                </a:solidFill>
                <a:effectLst/>
                <a:latin typeface="+mn-lt"/>
                <a:ea typeface="+mn-ea"/>
                <a:cs typeface="+mn-cs"/>
              </a:rPr>
              <a:t>Superficially, </a:t>
            </a:r>
            <a:r>
              <a:rPr lang="en-US" sz="1200" b="0" i="1" kern="1200" dirty="0">
                <a:solidFill>
                  <a:schemeClr val="tx1"/>
                </a:solidFill>
                <a:effectLst/>
                <a:latin typeface="+mn-lt"/>
                <a:ea typeface="+mn-ea"/>
                <a:cs typeface="+mn-cs"/>
              </a:rPr>
              <a:t>Edit and Pray</a:t>
            </a:r>
            <a:r>
              <a:rPr lang="en-US" sz="1200" b="0" i="0" kern="1200" dirty="0">
                <a:solidFill>
                  <a:schemeClr val="tx1"/>
                </a:solidFill>
                <a:effectLst/>
                <a:latin typeface="+mn-lt"/>
                <a:ea typeface="+mn-ea"/>
                <a:cs typeface="+mn-cs"/>
              </a:rPr>
              <a:t> seems like “working with care,” a very professional thing to do.</a:t>
            </a:r>
          </a:p>
          <a:p>
            <a:r>
              <a:rPr lang="en-US" sz="1200" b="0" i="0" kern="1200" dirty="0">
                <a:solidFill>
                  <a:schemeClr val="tx1"/>
                </a:solidFill>
                <a:effectLst/>
                <a:latin typeface="+mn-lt"/>
                <a:ea typeface="+mn-ea"/>
                <a:cs typeface="+mn-cs"/>
              </a:rPr>
              <a:t>But safety isn’t solely a function of care. Effective software change, like effective surgery, really involves deeper skills. Working with care doesn’t do much for you if you don’t use the right tools and techniques.</a:t>
            </a:r>
          </a:p>
          <a:p>
            <a:r>
              <a:rPr lang="en-US" sz="1200" b="0" i="1" kern="1200" dirty="0">
                <a:solidFill>
                  <a:schemeClr val="tx1"/>
                </a:solidFill>
                <a:effectLst/>
                <a:latin typeface="+mn-lt"/>
                <a:ea typeface="+mn-ea"/>
                <a:cs typeface="+mn-cs"/>
              </a:rPr>
              <a:t>Cover and Modify</a:t>
            </a:r>
            <a:r>
              <a:rPr lang="en-US" sz="1200" b="0" i="0" kern="1200" dirty="0">
                <a:solidFill>
                  <a:schemeClr val="tx1"/>
                </a:solidFill>
                <a:effectLst/>
                <a:latin typeface="+mn-lt"/>
                <a:ea typeface="+mn-ea"/>
                <a:cs typeface="+mn-cs"/>
              </a:rPr>
              <a:t> is a different way of making changes. The idea behind it is that it is possible to work with a </a:t>
            </a:r>
            <a:r>
              <a:rPr lang="en-US" sz="1200" b="0" i="1" kern="1200" dirty="0">
                <a:solidFill>
                  <a:schemeClr val="tx1"/>
                </a:solidFill>
                <a:effectLst/>
                <a:latin typeface="+mn-lt"/>
                <a:ea typeface="+mn-ea"/>
                <a:cs typeface="+mn-cs"/>
              </a:rPr>
              <a:t>safety net</a:t>
            </a:r>
            <a:r>
              <a:rPr lang="en-US" sz="1200" b="0" i="0" kern="1200" dirty="0">
                <a:solidFill>
                  <a:schemeClr val="tx1"/>
                </a:solidFill>
                <a:effectLst/>
                <a:latin typeface="+mn-lt"/>
                <a:ea typeface="+mn-ea"/>
                <a:cs typeface="+mn-cs"/>
              </a:rPr>
              <a:t> when we change software.</a:t>
            </a:r>
          </a:p>
          <a:p>
            <a:r>
              <a:rPr lang="en-US" sz="1200" b="0" i="0" kern="1200" dirty="0">
                <a:solidFill>
                  <a:schemeClr val="tx1"/>
                </a:solidFill>
                <a:effectLst/>
                <a:latin typeface="+mn-lt"/>
                <a:ea typeface="+mn-ea"/>
                <a:cs typeface="+mn-cs"/>
              </a:rPr>
              <a:t>When we have a good set of tests around a piece of code, we can make changes and find out very quickly whether the effects were good or bad. We still apply the same care, but with the feedback we get, we are able to make changes more carefully.</a:t>
            </a:r>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6</a:t>
            </a:fld>
            <a:endParaRPr lang="en-US"/>
          </a:p>
        </p:txBody>
      </p:sp>
    </p:spTree>
    <p:extLst>
      <p:ext uri="{BB962C8B-B14F-4D97-AF65-F5344CB8AC3E}">
        <p14:creationId xmlns:p14="http://schemas.microsoft.com/office/powerpoint/2010/main" val="3637831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Unit testing is one of the most important components in legacy code work. System-level regression tests are great, but small, localized tests are invaluable. They can give you feedback as you develop and allow you to refactor with much more safety.</a:t>
            </a:r>
          </a:p>
          <a:p>
            <a:r>
              <a:rPr lang="en-US" sz="1200" b="0" i="0" kern="1200" dirty="0">
                <a:solidFill>
                  <a:schemeClr val="tx1"/>
                </a:solidFill>
                <a:effectLst/>
                <a:latin typeface="+mn-lt"/>
                <a:ea typeface="+mn-ea"/>
                <a:cs typeface="+mn-cs"/>
              </a:rPr>
              <a:t>Testing in isolation is an important part of the definition of a unit test, but why is it important? After all, many errors are possible when pieces of software are integrated. Shouldn’t large tests that cover broad functional areas of code be more important? Well, they are important, I won’t deny that, but there are a few problems with large tests:</a:t>
            </a:r>
          </a:p>
          <a:p>
            <a:r>
              <a:rPr lang="en-US" sz="1200" b="0" i="0" kern="1200" dirty="0">
                <a:solidFill>
                  <a:schemeClr val="tx1"/>
                </a:solidFill>
                <a:effectLst/>
                <a:latin typeface="+mn-lt"/>
                <a:ea typeface="+mn-ea"/>
                <a:cs typeface="+mn-cs"/>
              </a:rPr>
              <a:t>One of the most frustrating things about larger tests is that we can have error localization if we run our tests more often, but it is very hard to achieve. If we run our tests and they pass, and then we make a small change and they fail, we know precisely where the problem was triggered. It was something we did in that last small change. We can roll back the change and try again. But if our tests are large, execution time can be too long; our tendency will be to avoid running the tests often enough to really localize errors.</a:t>
            </a:r>
          </a:p>
          <a:p>
            <a:endParaRPr lang="en-US" sz="1200" b="0" i="0" kern="1200" dirty="0">
              <a:solidFill>
                <a:schemeClr val="tx1"/>
              </a:solidFill>
              <a:effectLst/>
              <a:latin typeface="+mn-lt"/>
              <a:ea typeface="+mn-ea"/>
              <a:cs typeface="+mn-cs"/>
            </a:endParaRPr>
          </a:p>
          <a:p>
            <a:r>
              <a:rPr lang="en-US" dirty="0" err="1"/>
              <a:t>Testarea</a:t>
            </a:r>
            <a:r>
              <a:rPr lang="en-US" dirty="0"/>
              <a:t> </a:t>
            </a:r>
            <a:r>
              <a:rPr lang="en-US" dirty="0" err="1"/>
              <a:t>privatelor</a:t>
            </a:r>
            <a:endParaRPr lang="en-US" dirty="0"/>
          </a:p>
          <a:p>
            <a:r>
              <a:rPr lang="en-US" dirty="0" err="1"/>
              <a:t>Operatori</a:t>
            </a:r>
            <a:r>
              <a:rPr lang="en-US" dirty="0"/>
              <a:t> de </a:t>
            </a:r>
            <a:r>
              <a:rPr lang="en-US" dirty="0" err="1"/>
              <a:t>comparare</a:t>
            </a:r>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7</a:t>
            </a:fld>
            <a:endParaRPr lang="en-US"/>
          </a:p>
        </p:txBody>
      </p:sp>
    </p:spTree>
    <p:extLst>
      <p:ext uri="{BB962C8B-B14F-4D97-AF65-F5344CB8AC3E}">
        <p14:creationId xmlns:p14="http://schemas.microsoft.com/office/powerpoint/2010/main" val="1459982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Tests that do these things aren’t bad. Often they are worth writing, and you generally will write them in unit test harnesses. However, it is important to be able to separate them from true unit tests so that you can keep a set of tests that you can run fast whenever you make changes.</a:t>
            </a:r>
          </a:p>
        </p:txBody>
      </p:sp>
      <p:sp>
        <p:nvSpPr>
          <p:cNvPr id="4" name="Slide Number Placeholder 3"/>
          <p:cNvSpPr>
            <a:spLocks noGrp="1"/>
          </p:cNvSpPr>
          <p:nvPr>
            <p:ph type="sldNum" sz="quarter" idx="5"/>
          </p:nvPr>
        </p:nvSpPr>
        <p:spPr/>
        <p:txBody>
          <a:bodyPr/>
          <a:lstStyle/>
          <a:p>
            <a:fld id="{42564632-F979-4BA3-B6C1-C639EE611ABF}" type="slidenum">
              <a:rPr lang="en-US" smtClean="0"/>
              <a:t>8</a:t>
            </a:fld>
            <a:endParaRPr lang="en-US"/>
          </a:p>
        </p:txBody>
      </p:sp>
    </p:spTree>
    <p:extLst>
      <p:ext uri="{BB962C8B-B14F-4D97-AF65-F5344CB8AC3E}">
        <p14:creationId xmlns:p14="http://schemas.microsoft.com/office/powerpoint/2010/main" val="814826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Legacy Code Dilemma - When we change code, we should have tests in place. To put tests in place, we often have to change code.</a:t>
            </a:r>
          </a:p>
          <a:p>
            <a:r>
              <a:rPr lang="en-US" sz="1200" b="0" i="0" kern="1200" dirty="0">
                <a:solidFill>
                  <a:schemeClr val="tx1"/>
                </a:solidFill>
                <a:effectLst/>
                <a:latin typeface="+mn-lt"/>
                <a:ea typeface="+mn-ea"/>
                <a:cs typeface="+mn-cs"/>
              </a:rPr>
              <a:t>When we b</a:t>
            </a:r>
          </a:p>
          <a:p>
            <a:r>
              <a:rPr lang="en-US" sz="1200" b="0" i="0" kern="1200" dirty="0">
                <a:solidFill>
                  <a:schemeClr val="tx1"/>
                </a:solidFill>
                <a:effectLst/>
                <a:latin typeface="+mn-lt"/>
                <a:ea typeface="+mn-ea"/>
                <a:cs typeface="+mn-cs"/>
              </a:rPr>
              <a:t>When you break dependencies in legacy code, you often have to suspend your sense of aesthetics a bit. Some dependencies break cleanly; others end up looking less than ideal from a design point of view. They are like the incision points in surgery: There might be a scar left in your code after your work, but everything beneath it can get </a:t>
            </a:r>
            <a:r>
              <a:rPr lang="en-US" sz="1200" b="0" i="0" kern="1200" dirty="0" err="1">
                <a:solidFill>
                  <a:schemeClr val="tx1"/>
                </a:solidFill>
                <a:effectLst/>
                <a:latin typeface="+mn-lt"/>
                <a:ea typeface="+mn-ea"/>
                <a:cs typeface="+mn-cs"/>
              </a:rPr>
              <a:t>better.If</a:t>
            </a:r>
            <a:r>
              <a:rPr lang="en-US" sz="1200" b="0" i="0" kern="1200" dirty="0">
                <a:solidFill>
                  <a:schemeClr val="tx1"/>
                </a:solidFill>
                <a:effectLst/>
                <a:latin typeface="+mn-lt"/>
                <a:ea typeface="+mn-ea"/>
                <a:cs typeface="+mn-cs"/>
              </a:rPr>
              <a:t> later you can cover code around the point where you broke the dependencies, you can heal that scar, </a:t>
            </a:r>
            <a:r>
              <a:rPr lang="en-US" sz="1200" b="0" i="0" kern="1200" dirty="0" err="1">
                <a:solidFill>
                  <a:schemeClr val="tx1"/>
                </a:solidFill>
                <a:effectLst/>
                <a:latin typeface="+mn-lt"/>
                <a:ea typeface="+mn-ea"/>
                <a:cs typeface="+mn-cs"/>
              </a:rPr>
              <a:t>too.reak</a:t>
            </a:r>
            <a:r>
              <a:rPr lang="en-US" sz="1200" b="0" i="0" kern="1200" dirty="0">
                <a:solidFill>
                  <a:schemeClr val="tx1"/>
                </a:solidFill>
                <a:effectLst/>
                <a:latin typeface="+mn-lt"/>
                <a:ea typeface="+mn-ea"/>
                <a:cs typeface="+mn-cs"/>
              </a:rPr>
              <a:t> dependencies, we can often write tests that make more invasive changes safer. The trick is to do these initial </a:t>
            </a:r>
            <a:r>
              <a:rPr lang="en-US" sz="1200" b="0" i="0" kern="1200" dirty="0" err="1">
                <a:solidFill>
                  <a:schemeClr val="tx1"/>
                </a:solidFill>
                <a:effectLst/>
                <a:latin typeface="+mn-lt"/>
                <a:ea typeface="+mn-ea"/>
                <a:cs typeface="+mn-cs"/>
              </a:rPr>
              <a:t>refactorings</a:t>
            </a:r>
            <a:r>
              <a:rPr lang="en-US" sz="1200" b="0" i="0" kern="1200" dirty="0">
                <a:solidFill>
                  <a:schemeClr val="tx1"/>
                </a:solidFill>
                <a:effectLst/>
                <a:latin typeface="+mn-lt"/>
                <a:ea typeface="+mn-ea"/>
                <a:cs typeface="+mn-cs"/>
              </a:rPr>
              <a:t> very conservatively.</a:t>
            </a:r>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9</a:t>
            </a:fld>
            <a:endParaRPr lang="en-US"/>
          </a:p>
        </p:txBody>
      </p:sp>
    </p:spTree>
    <p:extLst>
      <p:ext uri="{BB962C8B-B14F-4D97-AF65-F5344CB8AC3E}">
        <p14:creationId xmlns:p14="http://schemas.microsoft.com/office/powerpoint/2010/main" val="4103261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of the big problems that we confront in legacy code work is dependency. If we want to execute a piece of code by itself and see what it does, often we have to break dependencies on other code. But it’s hardly ever that simple. Often that other code is the only place we can easily sense the effects of our actions. If we can put some other code in its place and test through it, we can write our tests. In object orientation, these other pieces of code are often called </a:t>
            </a:r>
            <a:r>
              <a:rPr lang="en-US" sz="1200" b="0" i="1" u="none" strike="noStrike" kern="1200" dirty="0">
                <a:solidFill>
                  <a:schemeClr val="tx1"/>
                </a:solidFill>
                <a:effectLst/>
                <a:latin typeface="+mn-lt"/>
                <a:ea typeface="+mn-ea"/>
                <a:cs typeface="+mn-cs"/>
                <a:hlinkClick r:id="rId3"/>
              </a:rPr>
              <a:t>fake objects</a:t>
            </a:r>
            <a:r>
              <a:rPr lang="en-US" sz="1200" b="0" i="0" kern="1200" dirty="0">
                <a:solidFill>
                  <a:schemeClr val="tx1"/>
                </a:solidFill>
                <a:effectLst/>
                <a:latin typeface="+mn-lt"/>
                <a:ea typeface="+mn-ea"/>
                <a:cs typeface="+mn-cs"/>
              </a:rPr>
              <a:t>.</a:t>
            </a:r>
          </a:p>
          <a:p>
            <a:r>
              <a:rPr lang="en-US" dirty="0"/>
              <a:t>Fake Objects Support Real </a:t>
            </a:r>
            <a:r>
              <a:rPr lang="en-US" dirty="0" err="1"/>
              <a:t>TestsSometimes</a:t>
            </a:r>
            <a:r>
              <a:rPr lang="en-US" dirty="0"/>
              <a:t> when people see the use of fake objects, they say, “That’s not really testing.” After all, this test doesn’t show us what really gets displayed on the real screen. Suppose that some part of the cash register display software isn’t working properly; this test would never show it. Well, that’s true, but that doesn’t mean that this isn’t a real test. Even if we could devise a test that really showed us exactly which pixels were set on a real cash register display, does that mean that the software would work with all hardware? No, it doesn’t—but that doesn’t mean that that isn’t a test, either. When we write tests, we have to divide and conquer. This test tells us how Sale objects affect displays, that’s all. But that isn’t trivial. If we discover a bug, running this test might help us see that the problem isn’t in Sale. If we can use information like that to help us localize errors, we can save an incredible amount of </a:t>
            </a:r>
            <a:r>
              <a:rPr lang="en-US" dirty="0" err="1"/>
              <a:t>time.When</a:t>
            </a:r>
            <a:r>
              <a:rPr lang="en-US" dirty="0"/>
              <a:t> we write tests for individual units, we end up with small, well-understood pieces. This can make it easier to reason about our code.</a:t>
            </a:r>
          </a:p>
          <a:p>
            <a:r>
              <a:rPr lang="en-US" dirty="0"/>
              <a:t>Fakes are easy to write and are a very valuable tool for sensing. If you have to write a lot of them, you might want to consider a more advanced type of fake called a mock object. Mock objects are fakes that perform assertions internally. </a:t>
            </a:r>
          </a:p>
          <a:p>
            <a:r>
              <a:rPr lang="en-US" sz="1200" b="0" i="0" kern="1200" dirty="0">
                <a:solidFill>
                  <a:schemeClr val="tx1"/>
                </a:solidFill>
                <a:effectLst/>
                <a:latin typeface="+mn-lt"/>
                <a:ea typeface="+mn-ea"/>
                <a:cs typeface="+mn-cs"/>
              </a:rPr>
              <a:t>The nice thing about mocks is that we can tell them what calls to expect, and then we tell them to check and see if they received those calls.</a:t>
            </a:r>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10</a:t>
            </a:fld>
            <a:endParaRPr lang="en-US"/>
          </a:p>
        </p:txBody>
      </p:sp>
    </p:spTree>
    <p:extLst>
      <p:ext uri="{BB962C8B-B14F-4D97-AF65-F5344CB8AC3E}">
        <p14:creationId xmlns:p14="http://schemas.microsoft.com/office/powerpoint/2010/main" val="2004378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Technically, these techniques are </a:t>
            </a:r>
            <a:r>
              <a:rPr lang="en-US" sz="1200" b="0" i="0" kern="1200" dirty="0" err="1">
                <a:solidFill>
                  <a:schemeClr val="tx1"/>
                </a:solidFill>
                <a:effectLst/>
                <a:latin typeface="+mn-lt"/>
                <a:ea typeface="+mn-ea"/>
                <a:cs typeface="+mn-cs"/>
              </a:rPr>
              <a:t>refactorings</a:t>
            </a:r>
            <a:r>
              <a:rPr lang="en-US" sz="1200" b="0" i="0" kern="1200" dirty="0">
                <a:solidFill>
                  <a:schemeClr val="tx1"/>
                </a:solidFill>
                <a:effectLst/>
                <a:latin typeface="+mn-lt"/>
                <a:ea typeface="+mn-ea"/>
                <a:cs typeface="+mn-cs"/>
              </a:rPr>
              <a:t>—each of them preserves behavior. But unlike most </a:t>
            </a:r>
            <a:r>
              <a:rPr lang="en-US" sz="1200" b="0" i="0" kern="1200" dirty="0" err="1">
                <a:solidFill>
                  <a:schemeClr val="tx1"/>
                </a:solidFill>
                <a:effectLst/>
                <a:latin typeface="+mn-lt"/>
                <a:ea typeface="+mn-ea"/>
                <a:cs typeface="+mn-cs"/>
              </a:rPr>
              <a:t>refactorings</a:t>
            </a:r>
            <a:r>
              <a:rPr lang="en-US" sz="1200" b="0" i="0" kern="1200" dirty="0">
                <a:solidFill>
                  <a:schemeClr val="tx1"/>
                </a:solidFill>
                <a:effectLst/>
                <a:latin typeface="+mn-lt"/>
                <a:ea typeface="+mn-ea"/>
                <a:cs typeface="+mn-cs"/>
              </a:rPr>
              <a:t> written up in the industry so far, these </a:t>
            </a:r>
            <a:r>
              <a:rPr lang="en-US" sz="1200" b="0" i="0" kern="1200" dirty="0" err="1">
                <a:solidFill>
                  <a:schemeClr val="tx1"/>
                </a:solidFill>
                <a:effectLst/>
                <a:latin typeface="+mn-lt"/>
                <a:ea typeface="+mn-ea"/>
                <a:cs typeface="+mn-cs"/>
              </a:rPr>
              <a:t>refactorings</a:t>
            </a:r>
            <a:r>
              <a:rPr lang="en-US" sz="1200" b="0" i="0" kern="1200" dirty="0">
                <a:solidFill>
                  <a:schemeClr val="tx1"/>
                </a:solidFill>
                <a:effectLst/>
                <a:latin typeface="+mn-lt"/>
                <a:ea typeface="+mn-ea"/>
                <a:cs typeface="+mn-cs"/>
              </a:rPr>
              <a:t> are intended to be done without tests, to get tests in place. In most cases, if you follow the steps carefully, the chance of mistakes is small. This doesn’t mean that they are completely safe. It is still possible to make mistakes when you perform them, so you should exercise care when you use them.</a:t>
            </a:r>
          </a:p>
          <a:p>
            <a:endParaRPr lang="en-US" sz="1200" b="0" i="0" kern="1200" dirty="0">
              <a:solidFill>
                <a:schemeClr val="tx1"/>
              </a:solidFill>
              <a:effectLst/>
              <a:latin typeface="+mn-lt"/>
              <a:ea typeface="+mn-ea"/>
              <a:cs typeface="+mn-cs"/>
            </a:endParaRPr>
          </a:p>
          <a:p>
            <a:r>
              <a:rPr lang="en-US" b="1" cap="all" dirty="0"/>
              <a:t>EXTRACT INTERFACE</a:t>
            </a:r>
          </a:p>
          <a:p>
            <a:r>
              <a:rPr lang="en-US" sz="1200" b="0" i="0" kern="1200" dirty="0">
                <a:solidFill>
                  <a:schemeClr val="tx1"/>
                </a:solidFill>
                <a:effectLst/>
                <a:latin typeface="+mn-lt"/>
                <a:ea typeface="+mn-ea"/>
                <a:cs typeface="+mn-cs"/>
              </a:rPr>
              <a:t>In many languages, </a:t>
            </a:r>
            <a:r>
              <a:rPr lang="en-US" sz="1200" b="0" i="1" kern="1200" dirty="0">
                <a:solidFill>
                  <a:schemeClr val="tx1"/>
                </a:solidFill>
                <a:effectLst/>
                <a:latin typeface="+mn-lt"/>
                <a:ea typeface="+mn-ea"/>
                <a:cs typeface="+mn-cs"/>
              </a:rPr>
              <a:t>Extract Interface</a:t>
            </a:r>
            <a:r>
              <a:rPr lang="en-US" sz="1200" b="0" i="0" kern="1200" dirty="0">
                <a:solidFill>
                  <a:schemeClr val="tx1"/>
                </a:solidFill>
                <a:effectLst/>
                <a:latin typeface="+mn-lt"/>
                <a:ea typeface="+mn-ea"/>
                <a:cs typeface="+mn-cs"/>
              </a:rPr>
              <a:t> is a one of the safest dependency-breaking techniques. If you get a step wrong, the compiler tells you immediately, so there is very little chance of introducing a bug. The gist of it is that you create an interface for a class with declarations for all of the methods that you want to use in some context. When you’ve done that, you can implement the interface to sense or separate, passing a fake object into the class you want to test.</a:t>
            </a:r>
            <a:endParaRPr lang="en-US" b="1" cap="all" dirty="0"/>
          </a:p>
          <a:p>
            <a:endParaRPr lang="en-US" b="1" cap="all" dirty="0"/>
          </a:p>
          <a:p>
            <a:r>
              <a:rPr lang="en-US" b="1" cap="all" dirty="0"/>
              <a:t>EXTRACT IMPLEMENTER</a:t>
            </a:r>
            <a:r>
              <a:rPr lang="en-US" dirty="0"/>
              <a:t> (keep current name for interface and move code under a new name)</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cap="all" dirty="0"/>
              <a:t>ADAPT PARAMETER</a:t>
            </a:r>
            <a:r>
              <a:rPr lang="en-US" dirty="0"/>
              <a:t>  =&gt; wrap parameter in a small interface if the original is to wide and only part of it is used</a:t>
            </a:r>
          </a:p>
          <a:p>
            <a:r>
              <a:rPr lang="en-US" sz="1200" b="0" i="0" kern="1200" dirty="0">
                <a:solidFill>
                  <a:schemeClr val="tx1"/>
                </a:solidFill>
                <a:effectLst/>
                <a:latin typeface="+mn-lt"/>
                <a:ea typeface="+mn-ea"/>
                <a:cs typeface="+mn-cs"/>
              </a:rPr>
              <a:t>Move toward interfaces that communicate responsibilities rather than implementation details. This makes code easier to read and easier to maintain.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cap="all" dirty="0">
                <a:solidFill>
                  <a:schemeClr val="tx1"/>
                </a:solidFill>
                <a:effectLst/>
                <a:latin typeface="+mn-lt"/>
                <a:ea typeface="+mn-ea"/>
                <a:cs typeface="+mn-cs"/>
              </a:rPr>
              <a:t>EXPOSE STATIC METHOD</a:t>
            </a:r>
          </a:p>
          <a:p>
            <a:r>
              <a:rPr lang="en-US" sz="1200" b="0" i="0" kern="1200" dirty="0">
                <a:solidFill>
                  <a:schemeClr val="tx1"/>
                </a:solidFill>
                <a:effectLst/>
                <a:latin typeface="+mn-lt"/>
                <a:ea typeface="+mn-ea"/>
                <a:cs typeface="+mn-cs"/>
              </a:rPr>
              <a:t>Working with classes that can’t be instantiated in a test harness is pretty tricky. Here is a technique that I use in some cases. If you have a method that doesn’t use instance data or methods, you can turn it into a static method. When it is static, you can get it under test without having to instantiate the class.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cap="all" dirty="0"/>
              <a:t>BREAK OUT METHOD 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if your method is large or does use instance data and methods, consider using </a:t>
            </a:r>
            <a:r>
              <a:rPr lang="en-US" sz="1200" b="0" i="1" kern="1200" dirty="0">
                <a:solidFill>
                  <a:schemeClr val="tx1"/>
                </a:solidFill>
                <a:effectLst/>
                <a:latin typeface="+mn-lt"/>
                <a:ea typeface="+mn-ea"/>
                <a:cs typeface="+mn-cs"/>
              </a:rPr>
              <a:t>Break Out Method Object</a:t>
            </a:r>
            <a:r>
              <a:rPr lang="en-US" sz="1200" b="0" i="0" kern="1200" dirty="0">
                <a:solidFill>
                  <a:schemeClr val="tx1"/>
                </a:solidFill>
                <a:effectLst/>
                <a:latin typeface="+mn-lt"/>
                <a:ea typeface="+mn-ea"/>
                <a:cs typeface="+mn-cs"/>
              </a:rPr>
              <a:t>. In a nutshell, the idea behind this refactoring is to move a long method to a new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cap="all" dirty="0"/>
              <a:t>ENCAPSULATE GLOBAL REFERENCES (for global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 you are trying to test code that has problematic dependencies on </a:t>
            </a:r>
            <a:r>
              <a:rPr lang="en-US" sz="1200" b="0" i="0" kern="1200" dirty="0" err="1">
                <a:solidFill>
                  <a:schemeClr val="tx1"/>
                </a:solidFill>
                <a:effectLst/>
                <a:latin typeface="+mn-lt"/>
                <a:ea typeface="+mn-ea"/>
                <a:cs typeface="+mn-cs"/>
              </a:rPr>
              <a:t>globals</a:t>
            </a:r>
            <a:r>
              <a:rPr lang="en-US" sz="1200" b="0" i="0" kern="1200" dirty="0">
                <a:solidFill>
                  <a:schemeClr val="tx1"/>
                </a:solidFill>
                <a:effectLst/>
                <a:latin typeface="+mn-lt"/>
                <a:ea typeface="+mn-ea"/>
                <a:cs typeface="+mn-cs"/>
              </a:rPr>
              <a:t>, you essentially have three choices. You can try to make the </a:t>
            </a:r>
            <a:r>
              <a:rPr lang="en-US" sz="1200" b="0" i="0" kern="1200" dirty="0" err="1">
                <a:solidFill>
                  <a:schemeClr val="tx1"/>
                </a:solidFill>
                <a:effectLst/>
                <a:latin typeface="+mn-lt"/>
                <a:ea typeface="+mn-ea"/>
                <a:cs typeface="+mn-cs"/>
              </a:rPr>
              <a:t>globals</a:t>
            </a:r>
            <a:r>
              <a:rPr lang="en-US" sz="1200" b="0" i="0" kern="1200" dirty="0">
                <a:solidFill>
                  <a:schemeClr val="tx1"/>
                </a:solidFill>
                <a:effectLst/>
                <a:latin typeface="+mn-lt"/>
                <a:ea typeface="+mn-ea"/>
                <a:cs typeface="+mn-cs"/>
              </a:rPr>
              <a:t> act differently under test, you can link to different </a:t>
            </a:r>
            <a:r>
              <a:rPr lang="en-US" sz="1200" b="0" i="0" kern="1200" dirty="0" err="1">
                <a:solidFill>
                  <a:schemeClr val="tx1"/>
                </a:solidFill>
                <a:effectLst/>
                <a:latin typeface="+mn-lt"/>
                <a:ea typeface="+mn-ea"/>
                <a:cs typeface="+mn-cs"/>
              </a:rPr>
              <a:t>globals</a:t>
            </a:r>
            <a:r>
              <a:rPr lang="en-US" sz="1200" b="0" i="0" kern="1200" dirty="0">
                <a:solidFill>
                  <a:schemeClr val="tx1"/>
                </a:solidFill>
                <a:effectLst/>
                <a:latin typeface="+mn-lt"/>
                <a:ea typeface="+mn-ea"/>
                <a:cs typeface="+mn-cs"/>
              </a:rPr>
              <a:t>, or you can encapsulate the </a:t>
            </a:r>
            <a:r>
              <a:rPr lang="en-US" sz="1200" b="0" i="0" kern="1200" dirty="0" err="1">
                <a:solidFill>
                  <a:schemeClr val="tx1"/>
                </a:solidFill>
                <a:effectLst/>
                <a:latin typeface="+mn-lt"/>
                <a:ea typeface="+mn-ea"/>
                <a:cs typeface="+mn-cs"/>
              </a:rPr>
              <a:t>globals</a:t>
            </a:r>
            <a:r>
              <a:rPr lang="en-US" sz="1200" b="0" i="0" kern="1200" dirty="0">
                <a:solidFill>
                  <a:schemeClr val="tx1"/>
                </a:solidFill>
                <a:effectLst/>
                <a:latin typeface="+mn-lt"/>
                <a:ea typeface="+mn-ea"/>
                <a:cs typeface="+mn-cs"/>
              </a:rPr>
              <a:t> so that you can decouple things further. The last option is called </a:t>
            </a:r>
            <a:r>
              <a:rPr lang="en-US" sz="1200" b="0" i="1" kern="1200" dirty="0">
                <a:solidFill>
                  <a:schemeClr val="tx1"/>
                </a:solidFill>
                <a:effectLst/>
                <a:latin typeface="+mn-lt"/>
                <a:ea typeface="+mn-ea"/>
                <a:cs typeface="+mn-cs"/>
              </a:rPr>
              <a:t>Encapsulate Global References</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cap="all" dirty="0">
                <a:solidFill>
                  <a:schemeClr val="tx1"/>
                </a:solidFill>
                <a:effectLst/>
                <a:latin typeface="+mn-lt"/>
                <a:ea typeface="+mn-ea"/>
                <a:cs typeface="+mn-cs"/>
              </a:rPr>
              <a:t>EXTRACT AND OVERRIDE CALL (for global/static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Extract and Override Call</a:t>
            </a:r>
            <a:r>
              <a:rPr lang="en-US" sz="1200" b="0" i="0" kern="1200" dirty="0">
                <a:solidFill>
                  <a:schemeClr val="tx1"/>
                </a:solidFill>
                <a:effectLst/>
                <a:latin typeface="+mn-lt"/>
                <a:ea typeface="+mn-ea"/>
                <a:cs typeface="+mn-cs"/>
              </a:rPr>
              <a:t> is a very useful refactoring; I use it very often. It is an ideal way to break dependencies on global variables and static methods. In general, I tend to use it unless there are many different calls against the same global. If there are, I often use </a:t>
            </a:r>
            <a:r>
              <a:rPr lang="en-US" sz="1200" b="0" i="1" u="none" strike="noStrike" kern="1200" dirty="0">
                <a:solidFill>
                  <a:schemeClr val="tx1"/>
                </a:solidFill>
                <a:effectLst/>
                <a:latin typeface="+mn-lt"/>
                <a:ea typeface="+mn-ea"/>
                <a:cs typeface="+mn-cs"/>
                <a:hlinkClick r:id="rId3"/>
              </a:rPr>
              <a:t>Replace Global Reference with Getter</a:t>
            </a:r>
            <a:r>
              <a:rPr lang="en-US" sz="1200" b="0" i="1" kern="1200" dirty="0">
                <a:solidFill>
                  <a:schemeClr val="tx1"/>
                </a:solidFill>
                <a:effectLst/>
                <a:latin typeface="+mn-lt"/>
                <a:ea typeface="+mn-ea"/>
                <a:cs typeface="+mn-cs"/>
              </a:rPr>
              <a:t>(</a:t>
            </a:r>
            <a:r>
              <a:rPr lang="en-US" sz="1200" b="0" i="1" u="none" strike="noStrike" kern="1200" dirty="0">
                <a:solidFill>
                  <a:schemeClr val="tx1"/>
                </a:solidFill>
                <a:effectLst/>
                <a:latin typeface="+mn-lt"/>
                <a:ea typeface="+mn-ea"/>
                <a:cs typeface="+mn-cs"/>
                <a:hlinkClick r:id="rId3"/>
              </a:rPr>
              <a:t>399</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instead.</a:t>
            </a:r>
            <a:endParaRPr lang="en-US" sz="1200" b="1" i="0" kern="1200" cap="all"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11</a:t>
            </a:fld>
            <a:endParaRPr lang="en-US"/>
          </a:p>
        </p:txBody>
      </p:sp>
    </p:spTree>
    <p:extLst>
      <p:ext uri="{BB962C8B-B14F-4D97-AF65-F5344CB8AC3E}">
        <p14:creationId xmlns:p14="http://schemas.microsoft.com/office/powerpoint/2010/main" val="3599387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428BBC8-3899-4EEF-9125-369D60D51939}"/>
              </a:ext>
            </a:extLst>
          </p:cNvPr>
          <p:cNvSpPr>
            <a:spLocks noGrp="1"/>
          </p:cNvSpPr>
          <p:nvPr>
            <p:ph type="ctrTitle"/>
          </p:nvPr>
        </p:nvSpPr>
        <p:spPr>
          <a:xfrm>
            <a:off x="1524000" y="1122363"/>
            <a:ext cx="9144000" cy="2387600"/>
          </a:xfrm>
        </p:spPr>
        <p:txBody>
          <a:bodyPr anchor="b"/>
          <a:lstStyle>
            <a:lvl1pPr algn="ctr">
              <a:defRPr sz="6000"/>
            </a:lvl1pPr>
          </a:lstStyle>
          <a:p>
            <a:r>
              <a:rPr lang="ro-RO"/>
              <a:t>Faceți clic pentru a edita stilul de titlu coordonator</a:t>
            </a:r>
            <a:endParaRPr lang="en-US"/>
          </a:p>
        </p:txBody>
      </p:sp>
      <p:sp>
        <p:nvSpPr>
          <p:cNvPr id="3" name="Subtitlu 2">
            <a:extLst>
              <a:ext uri="{FF2B5EF4-FFF2-40B4-BE49-F238E27FC236}">
                <a16:creationId xmlns:a16="http://schemas.microsoft.com/office/drawing/2014/main" id="{29FAA232-837E-4D06-9AB0-88B1E5DDE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a:p>
        </p:txBody>
      </p:sp>
      <p:sp>
        <p:nvSpPr>
          <p:cNvPr id="4" name="Substituent dată 3">
            <a:extLst>
              <a:ext uri="{FF2B5EF4-FFF2-40B4-BE49-F238E27FC236}">
                <a16:creationId xmlns:a16="http://schemas.microsoft.com/office/drawing/2014/main" id="{5DCFBEA2-E9EF-4062-B895-09CD2D9996AC}"/>
              </a:ext>
            </a:extLst>
          </p:cNvPr>
          <p:cNvSpPr>
            <a:spLocks noGrp="1"/>
          </p:cNvSpPr>
          <p:nvPr>
            <p:ph type="dt" sz="half" idx="10"/>
          </p:nvPr>
        </p:nvSpPr>
        <p:spPr/>
        <p:txBody>
          <a:bodyPr/>
          <a:lstStyle/>
          <a:p>
            <a:fld id="{FE9EC3DA-998E-4C89-AEA5-3E45F1DFEC77}" type="datetimeFigureOut">
              <a:rPr lang="en-US" smtClean="0"/>
              <a:t>4/2/2019</a:t>
            </a:fld>
            <a:endParaRPr lang="en-US"/>
          </a:p>
        </p:txBody>
      </p:sp>
      <p:sp>
        <p:nvSpPr>
          <p:cNvPr id="5" name="Substituent subsol 4">
            <a:extLst>
              <a:ext uri="{FF2B5EF4-FFF2-40B4-BE49-F238E27FC236}">
                <a16:creationId xmlns:a16="http://schemas.microsoft.com/office/drawing/2014/main" id="{BDC5E4D5-FA1C-4929-AA62-1D9B34A46993}"/>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85300354-DBB1-4F67-8471-BA7673323B2D}"/>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94778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234BE24-A163-47D3-8589-1828569A5740}"/>
              </a:ext>
            </a:extLst>
          </p:cNvPr>
          <p:cNvSpPr>
            <a:spLocks noGrp="1"/>
          </p:cNvSpPr>
          <p:nvPr>
            <p:ph type="title"/>
          </p:nvPr>
        </p:nvSpPr>
        <p:spPr/>
        <p:txBody>
          <a:bodyPr/>
          <a:lstStyle/>
          <a:p>
            <a:r>
              <a:rPr lang="ro-RO"/>
              <a:t>Faceți clic pentru a edita stilul de titlu coordonator</a:t>
            </a:r>
            <a:endParaRPr lang="en-US"/>
          </a:p>
        </p:txBody>
      </p:sp>
      <p:sp>
        <p:nvSpPr>
          <p:cNvPr id="3" name="Substituent text vertical 2">
            <a:extLst>
              <a:ext uri="{FF2B5EF4-FFF2-40B4-BE49-F238E27FC236}">
                <a16:creationId xmlns:a16="http://schemas.microsoft.com/office/drawing/2014/main" id="{035C0266-350B-44EB-9C7A-18C3FA372C69}"/>
              </a:ext>
            </a:extLst>
          </p:cNvPr>
          <p:cNvSpPr>
            <a:spLocks noGrp="1"/>
          </p:cNvSpPr>
          <p:nvPr>
            <p:ph type="body" orient="vert" idx="1"/>
          </p:nvPr>
        </p:nvSpPr>
        <p:spPr/>
        <p:txBody>
          <a:bodyPr vert="eaVe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dată 3">
            <a:extLst>
              <a:ext uri="{FF2B5EF4-FFF2-40B4-BE49-F238E27FC236}">
                <a16:creationId xmlns:a16="http://schemas.microsoft.com/office/drawing/2014/main" id="{64A1157A-9DC8-4EDE-B7C2-04930CD8DE6B}"/>
              </a:ext>
            </a:extLst>
          </p:cNvPr>
          <p:cNvSpPr>
            <a:spLocks noGrp="1"/>
          </p:cNvSpPr>
          <p:nvPr>
            <p:ph type="dt" sz="half" idx="10"/>
          </p:nvPr>
        </p:nvSpPr>
        <p:spPr/>
        <p:txBody>
          <a:bodyPr/>
          <a:lstStyle/>
          <a:p>
            <a:fld id="{FE9EC3DA-998E-4C89-AEA5-3E45F1DFEC77}" type="datetimeFigureOut">
              <a:rPr lang="en-US" smtClean="0"/>
              <a:t>4/2/2019</a:t>
            </a:fld>
            <a:endParaRPr lang="en-US"/>
          </a:p>
        </p:txBody>
      </p:sp>
      <p:sp>
        <p:nvSpPr>
          <p:cNvPr id="5" name="Substituent subsol 4">
            <a:extLst>
              <a:ext uri="{FF2B5EF4-FFF2-40B4-BE49-F238E27FC236}">
                <a16:creationId xmlns:a16="http://schemas.microsoft.com/office/drawing/2014/main" id="{C0A72F6D-3D0D-4FB1-94C4-2986EFFDC7F9}"/>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147D2E93-4713-4C88-B256-42A05A74A2D9}"/>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97683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a:extLst>
              <a:ext uri="{FF2B5EF4-FFF2-40B4-BE49-F238E27FC236}">
                <a16:creationId xmlns:a16="http://schemas.microsoft.com/office/drawing/2014/main" id="{52F8075B-71AB-46CC-AD16-04E7A9EAD452}"/>
              </a:ext>
            </a:extLst>
          </p:cNvPr>
          <p:cNvSpPr>
            <a:spLocks noGrp="1"/>
          </p:cNvSpPr>
          <p:nvPr>
            <p:ph type="title" orient="vert"/>
          </p:nvPr>
        </p:nvSpPr>
        <p:spPr>
          <a:xfrm>
            <a:off x="8724900" y="365125"/>
            <a:ext cx="2628900" cy="5811838"/>
          </a:xfrm>
        </p:spPr>
        <p:txBody>
          <a:bodyPr vert="eaVert"/>
          <a:lstStyle/>
          <a:p>
            <a:r>
              <a:rPr lang="ro-RO"/>
              <a:t>Faceți clic pentru a edita stilul de titlu coordonator</a:t>
            </a:r>
            <a:endParaRPr lang="en-US"/>
          </a:p>
        </p:txBody>
      </p:sp>
      <p:sp>
        <p:nvSpPr>
          <p:cNvPr id="3" name="Substituent text vertical 2">
            <a:extLst>
              <a:ext uri="{FF2B5EF4-FFF2-40B4-BE49-F238E27FC236}">
                <a16:creationId xmlns:a16="http://schemas.microsoft.com/office/drawing/2014/main" id="{029C3133-9CD6-4051-9CD0-431874A20929}"/>
              </a:ext>
            </a:extLst>
          </p:cNvPr>
          <p:cNvSpPr>
            <a:spLocks noGrp="1"/>
          </p:cNvSpPr>
          <p:nvPr>
            <p:ph type="body" orient="vert" idx="1"/>
          </p:nvPr>
        </p:nvSpPr>
        <p:spPr>
          <a:xfrm>
            <a:off x="838200" y="365125"/>
            <a:ext cx="7734300" cy="5811838"/>
          </a:xfrm>
        </p:spPr>
        <p:txBody>
          <a:bodyPr vert="eaVe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dată 3">
            <a:extLst>
              <a:ext uri="{FF2B5EF4-FFF2-40B4-BE49-F238E27FC236}">
                <a16:creationId xmlns:a16="http://schemas.microsoft.com/office/drawing/2014/main" id="{C22F6168-3E8F-4535-9572-0862801FA6EB}"/>
              </a:ext>
            </a:extLst>
          </p:cNvPr>
          <p:cNvSpPr>
            <a:spLocks noGrp="1"/>
          </p:cNvSpPr>
          <p:nvPr>
            <p:ph type="dt" sz="half" idx="10"/>
          </p:nvPr>
        </p:nvSpPr>
        <p:spPr/>
        <p:txBody>
          <a:bodyPr/>
          <a:lstStyle/>
          <a:p>
            <a:fld id="{FE9EC3DA-998E-4C89-AEA5-3E45F1DFEC77}" type="datetimeFigureOut">
              <a:rPr lang="en-US" smtClean="0"/>
              <a:t>4/2/2019</a:t>
            </a:fld>
            <a:endParaRPr lang="en-US"/>
          </a:p>
        </p:txBody>
      </p:sp>
      <p:sp>
        <p:nvSpPr>
          <p:cNvPr id="5" name="Substituent subsol 4">
            <a:extLst>
              <a:ext uri="{FF2B5EF4-FFF2-40B4-BE49-F238E27FC236}">
                <a16:creationId xmlns:a16="http://schemas.microsoft.com/office/drawing/2014/main" id="{BD2825F9-04D7-44C5-B253-32C9E35768E6}"/>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EC20356A-B22A-431C-95A9-D41266BA895A}"/>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3748542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5DCA8E6-6B60-4677-9877-74DDEA02CF3D}"/>
              </a:ext>
            </a:extLst>
          </p:cNvPr>
          <p:cNvSpPr>
            <a:spLocks noGrp="1"/>
          </p:cNvSpPr>
          <p:nvPr>
            <p:ph type="ctrTitle" hasCustomPrompt="1"/>
          </p:nvPr>
        </p:nvSpPr>
        <p:spPr>
          <a:xfrm>
            <a:off x="1257992" y="0"/>
            <a:ext cx="9144000" cy="939193"/>
          </a:xfrm>
        </p:spPr>
        <p:txBody>
          <a:bodyPr anchor="b"/>
          <a:lstStyle>
            <a:lvl1pPr algn="ctr">
              <a:defRPr sz="6000"/>
            </a:lvl1pPr>
          </a:lstStyle>
          <a:p>
            <a:r>
              <a:rPr lang="en-US" dirty="0"/>
              <a:t>T</a:t>
            </a:r>
            <a:r>
              <a:rPr lang="ro-RO" dirty="0" err="1"/>
              <a:t>itl</a:t>
            </a:r>
            <a:r>
              <a:rPr lang="en-US" dirty="0"/>
              <a:t>e</a:t>
            </a:r>
          </a:p>
        </p:txBody>
      </p:sp>
    </p:spTree>
    <p:extLst>
      <p:ext uri="{BB962C8B-B14F-4D97-AF65-F5344CB8AC3E}">
        <p14:creationId xmlns:p14="http://schemas.microsoft.com/office/powerpoint/2010/main" val="2611287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428BBC8-3899-4EEF-9125-369D60D51939}"/>
              </a:ext>
            </a:extLst>
          </p:cNvPr>
          <p:cNvSpPr>
            <a:spLocks noGrp="1"/>
          </p:cNvSpPr>
          <p:nvPr>
            <p:ph type="ctrTitle"/>
          </p:nvPr>
        </p:nvSpPr>
        <p:spPr>
          <a:xfrm>
            <a:off x="1524000" y="1122363"/>
            <a:ext cx="9144000" cy="2387600"/>
          </a:xfrm>
        </p:spPr>
        <p:txBody>
          <a:bodyPr anchor="b"/>
          <a:lstStyle>
            <a:lvl1pPr algn="ctr">
              <a:defRPr sz="6000"/>
            </a:lvl1pPr>
          </a:lstStyle>
          <a:p>
            <a:r>
              <a:rPr lang="ro-RO"/>
              <a:t>Faceți clic pentru a edita stilul de titlu coordonator</a:t>
            </a:r>
            <a:endParaRPr lang="en-US"/>
          </a:p>
        </p:txBody>
      </p:sp>
      <p:sp>
        <p:nvSpPr>
          <p:cNvPr id="3" name="Subtitlu 2">
            <a:extLst>
              <a:ext uri="{FF2B5EF4-FFF2-40B4-BE49-F238E27FC236}">
                <a16:creationId xmlns:a16="http://schemas.microsoft.com/office/drawing/2014/main" id="{29FAA232-837E-4D06-9AB0-88B1E5DDE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a:p>
        </p:txBody>
      </p:sp>
      <p:sp>
        <p:nvSpPr>
          <p:cNvPr id="4" name="Substituent dată 3">
            <a:extLst>
              <a:ext uri="{FF2B5EF4-FFF2-40B4-BE49-F238E27FC236}">
                <a16:creationId xmlns:a16="http://schemas.microsoft.com/office/drawing/2014/main" id="{5DCFBEA2-E9EF-4062-B895-09CD2D9996AC}"/>
              </a:ext>
            </a:extLst>
          </p:cNvPr>
          <p:cNvSpPr>
            <a:spLocks noGrp="1"/>
          </p:cNvSpPr>
          <p:nvPr>
            <p:ph type="dt" sz="half" idx="10"/>
          </p:nvPr>
        </p:nvSpPr>
        <p:spPr/>
        <p:txBody>
          <a:bodyPr/>
          <a:lstStyle/>
          <a:p>
            <a:fld id="{FE9EC3DA-998E-4C89-AEA5-3E45F1DFEC77}" type="datetimeFigureOut">
              <a:rPr lang="en-US" smtClean="0"/>
              <a:t>4/2/2019</a:t>
            </a:fld>
            <a:endParaRPr lang="en-US"/>
          </a:p>
        </p:txBody>
      </p:sp>
      <p:sp>
        <p:nvSpPr>
          <p:cNvPr id="5" name="Substituent subsol 4">
            <a:extLst>
              <a:ext uri="{FF2B5EF4-FFF2-40B4-BE49-F238E27FC236}">
                <a16:creationId xmlns:a16="http://schemas.microsoft.com/office/drawing/2014/main" id="{BDC5E4D5-FA1C-4929-AA62-1D9B34A46993}"/>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85300354-DBB1-4F67-8471-BA7673323B2D}"/>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2574197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2B95CF2-4F46-4BBD-9490-6AEF99BADACB}"/>
              </a:ext>
            </a:extLst>
          </p:cNvPr>
          <p:cNvSpPr>
            <a:spLocks noGrp="1"/>
          </p:cNvSpPr>
          <p:nvPr>
            <p:ph type="title"/>
          </p:nvPr>
        </p:nvSpPr>
        <p:spPr/>
        <p:txBody>
          <a:bodyPr/>
          <a:lstStyle/>
          <a:p>
            <a:r>
              <a:rPr lang="ro-RO"/>
              <a:t>Faceți clic pentru a edita stilul de titlu coordonator</a:t>
            </a:r>
            <a:endParaRPr lang="en-US"/>
          </a:p>
        </p:txBody>
      </p:sp>
      <p:sp>
        <p:nvSpPr>
          <p:cNvPr id="3" name="Substituent conținut 2">
            <a:extLst>
              <a:ext uri="{FF2B5EF4-FFF2-40B4-BE49-F238E27FC236}">
                <a16:creationId xmlns:a16="http://schemas.microsoft.com/office/drawing/2014/main" id="{90369459-4AA5-4974-AEA0-D054D3CE173A}"/>
              </a:ext>
            </a:extLst>
          </p:cNvPr>
          <p:cNvSpPr>
            <a:spLocks noGrp="1"/>
          </p:cNvSpPr>
          <p:nvPr>
            <p:ph idx="1"/>
          </p:nvPr>
        </p:nvSpPr>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dată 3">
            <a:extLst>
              <a:ext uri="{FF2B5EF4-FFF2-40B4-BE49-F238E27FC236}">
                <a16:creationId xmlns:a16="http://schemas.microsoft.com/office/drawing/2014/main" id="{AB66B7FE-6760-42BA-AE13-6C42BC5BCEC6}"/>
              </a:ext>
            </a:extLst>
          </p:cNvPr>
          <p:cNvSpPr>
            <a:spLocks noGrp="1"/>
          </p:cNvSpPr>
          <p:nvPr>
            <p:ph type="dt" sz="half" idx="10"/>
          </p:nvPr>
        </p:nvSpPr>
        <p:spPr/>
        <p:txBody>
          <a:bodyPr/>
          <a:lstStyle/>
          <a:p>
            <a:fld id="{FE9EC3DA-998E-4C89-AEA5-3E45F1DFEC77}" type="datetimeFigureOut">
              <a:rPr lang="en-US" smtClean="0"/>
              <a:t>4/2/2019</a:t>
            </a:fld>
            <a:endParaRPr lang="en-US"/>
          </a:p>
        </p:txBody>
      </p:sp>
      <p:sp>
        <p:nvSpPr>
          <p:cNvPr id="5" name="Substituent subsol 4">
            <a:extLst>
              <a:ext uri="{FF2B5EF4-FFF2-40B4-BE49-F238E27FC236}">
                <a16:creationId xmlns:a16="http://schemas.microsoft.com/office/drawing/2014/main" id="{0DB87CDD-8C55-48CB-8BD6-604439F1F59F}"/>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84868E42-5503-4CDA-837E-04F565E9CD25}"/>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3778472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C02C961-87DB-45A5-A023-4B3622836991}"/>
              </a:ext>
            </a:extLst>
          </p:cNvPr>
          <p:cNvSpPr>
            <a:spLocks noGrp="1"/>
          </p:cNvSpPr>
          <p:nvPr>
            <p:ph type="title"/>
          </p:nvPr>
        </p:nvSpPr>
        <p:spPr>
          <a:xfrm>
            <a:off x="831850" y="1709738"/>
            <a:ext cx="10515600" cy="2852737"/>
          </a:xfrm>
        </p:spPr>
        <p:txBody>
          <a:bodyPr anchor="b"/>
          <a:lstStyle>
            <a:lvl1pPr>
              <a:defRPr sz="6000"/>
            </a:lvl1pPr>
          </a:lstStyle>
          <a:p>
            <a:r>
              <a:rPr lang="ro-RO"/>
              <a:t>Faceți clic pentru a edita stilul de titlu coordonator</a:t>
            </a:r>
            <a:endParaRPr lang="en-US"/>
          </a:p>
        </p:txBody>
      </p:sp>
      <p:sp>
        <p:nvSpPr>
          <p:cNvPr id="3" name="Substituent text 2">
            <a:extLst>
              <a:ext uri="{FF2B5EF4-FFF2-40B4-BE49-F238E27FC236}">
                <a16:creationId xmlns:a16="http://schemas.microsoft.com/office/drawing/2014/main" id="{19652792-828F-4FFE-9AAF-E7E0556159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Editați stilurile de text coordonator</a:t>
            </a:r>
          </a:p>
        </p:txBody>
      </p:sp>
      <p:sp>
        <p:nvSpPr>
          <p:cNvPr id="4" name="Substituent dată 3">
            <a:extLst>
              <a:ext uri="{FF2B5EF4-FFF2-40B4-BE49-F238E27FC236}">
                <a16:creationId xmlns:a16="http://schemas.microsoft.com/office/drawing/2014/main" id="{FDA7CDC4-717F-4562-B65B-3B981DABE3C5}"/>
              </a:ext>
            </a:extLst>
          </p:cNvPr>
          <p:cNvSpPr>
            <a:spLocks noGrp="1"/>
          </p:cNvSpPr>
          <p:nvPr>
            <p:ph type="dt" sz="half" idx="10"/>
          </p:nvPr>
        </p:nvSpPr>
        <p:spPr/>
        <p:txBody>
          <a:bodyPr/>
          <a:lstStyle/>
          <a:p>
            <a:fld id="{FE9EC3DA-998E-4C89-AEA5-3E45F1DFEC77}" type="datetimeFigureOut">
              <a:rPr lang="en-US" smtClean="0"/>
              <a:t>4/2/2019</a:t>
            </a:fld>
            <a:endParaRPr lang="en-US"/>
          </a:p>
        </p:txBody>
      </p:sp>
      <p:sp>
        <p:nvSpPr>
          <p:cNvPr id="5" name="Substituent subsol 4">
            <a:extLst>
              <a:ext uri="{FF2B5EF4-FFF2-40B4-BE49-F238E27FC236}">
                <a16:creationId xmlns:a16="http://schemas.microsoft.com/office/drawing/2014/main" id="{F84BCF6D-02AC-4B50-87F8-72FBA19D484B}"/>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3921FB22-736F-4099-9E43-DABD239ACBA5}"/>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140662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4747C2B-6823-4367-B2DA-EF5D941C1982}"/>
              </a:ext>
            </a:extLst>
          </p:cNvPr>
          <p:cNvSpPr>
            <a:spLocks noGrp="1"/>
          </p:cNvSpPr>
          <p:nvPr>
            <p:ph type="title"/>
          </p:nvPr>
        </p:nvSpPr>
        <p:spPr/>
        <p:txBody>
          <a:bodyPr/>
          <a:lstStyle/>
          <a:p>
            <a:r>
              <a:rPr lang="ro-RO"/>
              <a:t>Faceți clic pentru a edita stilul de titlu coordonator</a:t>
            </a:r>
            <a:endParaRPr lang="en-US"/>
          </a:p>
        </p:txBody>
      </p:sp>
      <p:sp>
        <p:nvSpPr>
          <p:cNvPr id="3" name="Substituent conținut 2">
            <a:extLst>
              <a:ext uri="{FF2B5EF4-FFF2-40B4-BE49-F238E27FC236}">
                <a16:creationId xmlns:a16="http://schemas.microsoft.com/office/drawing/2014/main" id="{7C5999DF-8237-41F1-8EC5-4C8183B1778E}"/>
              </a:ext>
            </a:extLst>
          </p:cNvPr>
          <p:cNvSpPr>
            <a:spLocks noGrp="1"/>
          </p:cNvSpPr>
          <p:nvPr>
            <p:ph sz="half" idx="1"/>
          </p:nvPr>
        </p:nvSpPr>
        <p:spPr>
          <a:xfrm>
            <a:off x="838200" y="1825625"/>
            <a:ext cx="5181600" cy="4351338"/>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conținut 3">
            <a:extLst>
              <a:ext uri="{FF2B5EF4-FFF2-40B4-BE49-F238E27FC236}">
                <a16:creationId xmlns:a16="http://schemas.microsoft.com/office/drawing/2014/main" id="{E650DD8B-A365-4CED-B01F-16F2FC0B23C1}"/>
              </a:ext>
            </a:extLst>
          </p:cNvPr>
          <p:cNvSpPr>
            <a:spLocks noGrp="1"/>
          </p:cNvSpPr>
          <p:nvPr>
            <p:ph sz="half" idx="2"/>
          </p:nvPr>
        </p:nvSpPr>
        <p:spPr>
          <a:xfrm>
            <a:off x="6172200" y="1825625"/>
            <a:ext cx="5181600" cy="4351338"/>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5" name="Substituent dată 4">
            <a:extLst>
              <a:ext uri="{FF2B5EF4-FFF2-40B4-BE49-F238E27FC236}">
                <a16:creationId xmlns:a16="http://schemas.microsoft.com/office/drawing/2014/main" id="{9DFBDA4C-DAA8-4AC7-9108-79B6333795DE}"/>
              </a:ext>
            </a:extLst>
          </p:cNvPr>
          <p:cNvSpPr>
            <a:spLocks noGrp="1"/>
          </p:cNvSpPr>
          <p:nvPr>
            <p:ph type="dt" sz="half" idx="10"/>
          </p:nvPr>
        </p:nvSpPr>
        <p:spPr/>
        <p:txBody>
          <a:bodyPr/>
          <a:lstStyle/>
          <a:p>
            <a:fld id="{FE9EC3DA-998E-4C89-AEA5-3E45F1DFEC77}" type="datetimeFigureOut">
              <a:rPr lang="en-US" smtClean="0"/>
              <a:t>4/2/2019</a:t>
            </a:fld>
            <a:endParaRPr lang="en-US"/>
          </a:p>
        </p:txBody>
      </p:sp>
      <p:sp>
        <p:nvSpPr>
          <p:cNvPr id="6" name="Substituent subsol 5">
            <a:extLst>
              <a:ext uri="{FF2B5EF4-FFF2-40B4-BE49-F238E27FC236}">
                <a16:creationId xmlns:a16="http://schemas.microsoft.com/office/drawing/2014/main" id="{2AB3216E-4259-40A1-A933-FB5BCBB25401}"/>
              </a:ext>
            </a:extLst>
          </p:cNvPr>
          <p:cNvSpPr>
            <a:spLocks noGrp="1"/>
          </p:cNvSpPr>
          <p:nvPr>
            <p:ph type="ftr" sz="quarter" idx="11"/>
          </p:nvPr>
        </p:nvSpPr>
        <p:spPr/>
        <p:txBody>
          <a:bodyPr/>
          <a:lstStyle/>
          <a:p>
            <a:endParaRPr lang="en-US"/>
          </a:p>
        </p:txBody>
      </p:sp>
      <p:sp>
        <p:nvSpPr>
          <p:cNvPr id="7" name="Substituent număr diapozitiv 6">
            <a:extLst>
              <a:ext uri="{FF2B5EF4-FFF2-40B4-BE49-F238E27FC236}">
                <a16:creationId xmlns:a16="http://schemas.microsoft.com/office/drawing/2014/main" id="{A3E3CB6E-0085-4BC1-99A6-F9200139089B}"/>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3218051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4E24FEC-071D-4B95-BA15-27CDA4C544B3}"/>
              </a:ext>
            </a:extLst>
          </p:cNvPr>
          <p:cNvSpPr>
            <a:spLocks noGrp="1"/>
          </p:cNvSpPr>
          <p:nvPr>
            <p:ph type="title"/>
          </p:nvPr>
        </p:nvSpPr>
        <p:spPr>
          <a:xfrm>
            <a:off x="839788" y="365125"/>
            <a:ext cx="10515600" cy="1325563"/>
          </a:xfrm>
        </p:spPr>
        <p:txBody>
          <a:bodyPr/>
          <a:lstStyle/>
          <a:p>
            <a:r>
              <a:rPr lang="ro-RO"/>
              <a:t>Faceți clic pentru a edita stilul de titlu coordonator</a:t>
            </a:r>
            <a:endParaRPr lang="en-US"/>
          </a:p>
        </p:txBody>
      </p:sp>
      <p:sp>
        <p:nvSpPr>
          <p:cNvPr id="3" name="Substituent text 2">
            <a:extLst>
              <a:ext uri="{FF2B5EF4-FFF2-40B4-BE49-F238E27FC236}">
                <a16:creationId xmlns:a16="http://schemas.microsoft.com/office/drawing/2014/main" id="{EAB576DA-7088-4C2A-A894-38D2E35157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4" name="Substituent conținut 3">
            <a:extLst>
              <a:ext uri="{FF2B5EF4-FFF2-40B4-BE49-F238E27FC236}">
                <a16:creationId xmlns:a16="http://schemas.microsoft.com/office/drawing/2014/main" id="{40021462-AA09-4751-B7BC-3BB55AB36E3C}"/>
              </a:ext>
            </a:extLst>
          </p:cNvPr>
          <p:cNvSpPr>
            <a:spLocks noGrp="1"/>
          </p:cNvSpPr>
          <p:nvPr>
            <p:ph sz="half" idx="2"/>
          </p:nvPr>
        </p:nvSpPr>
        <p:spPr>
          <a:xfrm>
            <a:off x="839788" y="2505075"/>
            <a:ext cx="5157787" cy="3684588"/>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5" name="Substituent text 4">
            <a:extLst>
              <a:ext uri="{FF2B5EF4-FFF2-40B4-BE49-F238E27FC236}">
                <a16:creationId xmlns:a16="http://schemas.microsoft.com/office/drawing/2014/main" id="{5110743D-A67A-41F8-968F-AFC10DB2D6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6" name="Substituent conținut 5">
            <a:extLst>
              <a:ext uri="{FF2B5EF4-FFF2-40B4-BE49-F238E27FC236}">
                <a16:creationId xmlns:a16="http://schemas.microsoft.com/office/drawing/2014/main" id="{11D3EB48-ED66-4925-BA6E-2AC2EBEF6F8F}"/>
              </a:ext>
            </a:extLst>
          </p:cNvPr>
          <p:cNvSpPr>
            <a:spLocks noGrp="1"/>
          </p:cNvSpPr>
          <p:nvPr>
            <p:ph sz="quarter" idx="4"/>
          </p:nvPr>
        </p:nvSpPr>
        <p:spPr>
          <a:xfrm>
            <a:off x="6172200" y="2505075"/>
            <a:ext cx="5183188" cy="3684588"/>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7" name="Substituent dată 6">
            <a:extLst>
              <a:ext uri="{FF2B5EF4-FFF2-40B4-BE49-F238E27FC236}">
                <a16:creationId xmlns:a16="http://schemas.microsoft.com/office/drawing/2014/main" id="{2D937721-85DA-45F9-8F62-9EC92408D245}"/>
              </a:ext>
            </a:extLst>
          </p:cNvPr>
          <p:cNvSpPr>
            <a:spLocks noGrp="1"/>
          </p:cNvSpPr>
          <p:nvPr>
            <p:ph type="dt" sz="half" idx="10"/>
          </p:nvPr>
        </p:nvSpPr>
        <p:spPr/>
        <p:txBody>
          <a:bodyPr/>
          <a:lstStyle/>
          <a:p>
            <a:fld id="{FE9EC3DA-998E-4C89-AEA5-3E45F1DFEC77}" type="datetimeFigureOut">
              <a:rPr lang="en-US" smtClean="0"/>
              <a:t>4/2/2019</a:t>
            </a:fld>
            <a:endParaRPr lang="en-US"/>
          </a:p>
        </p:txBody>
      </p:sp>
      <p:sp>
        <p:nvSpPr>
          <p:cNvPr id="8" name="Substituent subsol 7">
            <a:extLst>
              <a:ext uri="{FF2B5EF4-FFF2-40B4-BE49-F238E27FC236}">
                <a16:creationId xmlns:a16="http://schemas.microsoft.com/office/drawing/2014/main" id="{5857EDAF-4046-47CD-9B12-168E3B046436}"/>
              </a:ext>
            </a:extLst>
          </p:cNvPr>
          <p:cNvSpPr>
            <a:spLocks noGrp="1"/>
          </p:cNvSpPr>
          <p:nvPr>
            <p:ph type="ftr" sz="quarter" idx="11"/>
          </p:nvPr>
        </p:nvSpPr>
        <p:spPr/>
        <p:txBody>
          <a:bodyPr/>
          <a:lstStyle/>
          <a:p>
            <a:endParaRPr lang="en-US"/>
          </a:p>
        </p:txBody>
      </p:sp>
      <p:sp>
        <p:nvSpPr>
          <p:cNvPr id="9" name="Substituent număr diapozitiv 8">
            <a:extLst>
              <a:ext uri="{FF2B5EF4-FFF2-40B4-BE49-F238E27FC236}">
                <a16:creationId xmlns:a16="http://schemas.microsoft.com/office/drawing/2014/main" id="{1D5D2187-EE59-495E-9C7E-7E3EF7F0FCAA}"/>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179537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C0055EA-9110-44A0-BC62-83E19C24C721}"/>
              </a:ext>
            </a:extLst>
          </p:cNvPr>
          <p:cNvSpPr>
            <a:spLocks noGrp="1"/>
          </p:cNvSpPr>
          <p:nvPr>
            <p:ph type="title"/>
          </p:nvPr>
        </p:nvSpPr>
        <p:spPr/>
        <p:txBody>
          <a:bodyPr/>
          <a:lstStyle/>
          <a:p>
            <a:r>
              <a:rPr lang="ro-RO"/>
              <a:t>Faceți clic pentru a edita stilul de titlu coordonator</a:t>
            </a:r>
            <a:endParaRPr lang="en-US"/>
          </a:p>
        </p:txBody>
      </p:sp>
      <p:sp>
        <p:nvSpPr>
          <p:cNvPr id="3" name="Substituent dată 2">
            <a:extLst>
              <a:ext uri="{FF2B5EF4-FFF2-40B4-BE49-F238E27FC236}">
                <a16:creationId xmlns:a16="http://schemas.microsoft.com/office/drawing/2014/main" id="{6DC4ABF3-9170-4266-A3E5-89C1F24BC97C}"/>
              </a:ext>
            </a:extLst>
          </p:cNvPr>
          <p:cNvSpPr>
            <a:spLocks noGrp="1"/>
          </p:cNvSpPr>
          <p:nvPr>
            <p:ph type="dt" sz="half" idx="10"/>
          </p:nvPr>
        </p:nvSpPr>
        <p:spPr/>
        <p:txBody>
          <a:bodyPr/>
          <a:lstStyle/>
          <a:p>
            <a:fld id="{FE9EC3DA-998E-4C89-AEA5-3E45F1DFEC77}" type="datetimeFigureOut">
              <a:rPr lang="en-US" smtClean="0"/>
              <a:t>4/2/2019</a:t>
            </a:fld>
            <a:endParaRPr lang="en-US"/>
          </a:p>
        </p:txBody>
      </p:sp>
      <p:sp>
        <p:nvSpPr>
          <p:cNvPr id="4" name="Substituent subsol 3">
            <a:extLst>
              <a:ext uri="{FF2B5EF4-FFF2-40B4-BE49-F238E27FC236}">
                <a16:creationId xmlns:a16="http://schemas.microsoft.com/office/drawing/2014/main" id="{F24C4F69-0530-418A-9598-C3165383E106}"/>
              </a:ext>
            </a:extLst>
          </p:cNvPr>
          <p:cNvSpPr>
            <a:spLocks noGrp="1"/>
          </p:cNvSpPr>
          <p:nvPr>
            <p:ph type="ftr" sz="quarter" idx="11"/>
          </p:nvPr>
        </p:nvSpPr>
        <p:spPr/>
        <p:txBody>
          <a:bodyPr/>
          <a:lstStyle/>
          <a:p>
            <a:endParaRPr lang="en-US"/>
          </a:p>
        </p:txBody>
      </p:sp>
      <p:sp>
        <p:nvSpPr>
          <p:cNvPr id="5" name="Substituent număr diapozitiv 4">
            <a:extLst>
              <a:ext uri="{FF2B5EF4-FFF2-40B4-BE49-F238E27FC236}">
                <a16:creationId xmlns:a16="http://schemas.microsoft.com/office/drawing/2014/main" id="{E09B73EF-B329-471D-8011-DA2BC4B648DB}"/>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824860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a:extLst>
              <a:ext uri="{FF2B5EF4-FFF2-40B4-BE49-F238E27FC236}">
                <a16:creationId xmlns:a16="http://schemas.microsoft.com/office/drawing/2014/main" id="{8DA91653-9E70-464D-A209-08CE14140662}"/>
              </a:ext>
            </a:extLst>
          </p:cNvPr>
          <p:cNvSpPr>
            <a:spLocks noGrp="1"/>
          </p:cNvSpPr>
          <p:nvPr>
            <p:ph type="dt" sz="half" idx="10"/>
          </p:nvPr>
        </p:nvSpPr>
        <p:spPr/>
        <p:txBody>
          <a:bodyPr/>
          <a:lstStyle/>
          <a:p>
            <a:fld id="{FE9EC3DA-998E-4C89-AEA5-3E45F1DFEC77}" type="datetimeFigureOut">
              <a:rPr lang="en-US" smtClean="0"/>
              <a:t>4/2/2019</a:t>
            </a:fld>
            <a:endParaRPr lang="en-US"/>
          </a:p>
        </p:txBody>
      </p:sp>
      <p:sp>
        <p:nvSpPr>
          <p:cNvPr id="3" name="Substituent subsol 2">
            <a:extLst>
              <a:ext uri="{FF2B5EF4-FFF2-40B4-BE49-F238E27FC236}">
                <a16:creationId xmlns:a16="http://schemas.microsoft.com/office/drawing/2014/main" id="{91FABB4B-E12B-4179-B20C-2EECA22645E0}"/>
              </a:ext>
            </a:extLst>
          </p:cNvPr>
          <p:cNvSpPr>
            <a:spLocks noGrp="1"/>
          </p:cNvSpPr>
          <p:nvPr>
            <p:ph type="ftr" sz="quarter" idx="11"/>
          </p:nvPr>
        </p:nvSpPr>
        <p:spPr/>
        <p:txBody>
          <a:bodyPr/>
          <a:lstStyle/>
          <a:p>
            <a:endParaRPr lang="en-US"/>
          </a:p>
        </p:txBody>
      </p:sp>
      <p:sp>
        <p:nvSpPr>
          <p:cNvPr id="4" name="Substituent număr diapozitiv 3">
            <a:extLst>
              <a:ext uri="{FF2B5EF4-FFF2-40B4-BE49-F238E27FC236}">
                <a16:creationId xmlns:a16="http://schemas.microsoft.com/office/drawing/2014/main" id="{1E222FA5-A2FD-4F2A-BAD5-BC2BC4B2D610}"/>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2423091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078F964-CF5A-4E8E-9AEB-56E9882F8E9E}"/>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endParaRPr lang="en-US"/>
          </a:p>
        </p:txBody>
      </p:sp>
      <p:sp>
        <p:nvSpPr>
          <p:cNvPr id="3" name="Substituent conținut 2">
            <a:extLst>
              <a:ext uri="{FF2B5EF4-FFF2-40B4-BE49-F238E27FC236}">
                <a16:creationId xmlns:a16="http://schemas.microsoft.com/office/drawing/2014/main" id="{3B06776A-814E-4114-9757-CF7EBA6247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text 3">
            <a:extLst>
              <a:ext uri="{FF2B5EF4-FFF2-40B4-BE49-F238E27FC236}">
                <a16:creationId xmlns:a16="http://schemas.microsoft.com/office/drawing/2014/main" id="{0ED01B01-219F-49D4-8559-971C213B1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Substituent dată 4">
            <a:extLst>
              <a:ext uri="{FF2B5EF4-FFF2-40B4-BE49-F238E27FC236}">
                <a16:creationId xmlns:a16="http://schemas.microsoft.com/office/drawing/2014/main" id="{8C70B208-D4C9-45AA-B7A1-CD421986A6DC}"/>
              </a:ext>
            </a:extLst>
          </p:cNvPr>
          <p:cNvSpPr>
            <a:spLocks noGrp="1"/>
          </p:cNvSpPr>
          <p:nvPr>
            <p:ph type="dt" sz="half" idx="10"/>
          </p:nvPr>
        </p:nvSpPr>
        <p:spPr/>
        <p:txBody>
          <a:bodyPr/>
          <a:lstStyle/>
          <a:p>
            <a:fld id="{FE9EC3DA-998E-4C89-AEA5-3E45F1DFEC77}" type="datetimeFigureOut">
              <a:rPr lang="en-US" smtClean="0"/>
              <a:t>4/2/2019</a:t>
            </a:fld>
            <a:endParaRPr lang="en-US"/>
          </a:p>
        </p:txBody>
      </p:sp>
      <p:sp>
        <p:nvSpPr>
          <p:cNvPr id="6" name="Substituent subsol 5">
            <a:extLst>
              <a:ext uri="{FF2B5EF4-FFF2-40B4-BE49-F238E27FC236}">
                <a16:creationId xmlns:a16="http://schemas.microsoft.com/office/drawing/2014/main" id="{E8BB4B2F-1805-48DB-AB93-F91D4A698A91}"/>
              </a:ext>
            </a:extLst>
          </p:cNvPr>
          <p:cNvSpPr>
            <a:spLocks noGrp="1"/>
          </p:cNvSpPr>
          <p:nvPr>
            <p:ph type="ftr" sz="quarter" idx="11"/>
          </p:nvPr>
        </p:nvSpPr>
        <p:spPr/>
        <p:txBody>
          <a:bodyPr/>
          <a:lstStyle/>
          <a:p>
            <a:endParaRPr lang="en-US"/>
          </a:p>
        </p:txBody>
      </p:sp>
      <p:sp>
        <p:nvSpPr>
          <p:cNvPr id="7" name="Substituent număr diapozitiv 6">
            <a:extLst>
              <a:ext uri="{FF2B5EF4-FFF2-40B4-BE49-F238E27FC236}">
                <a16:creationId xmlns:a16="http://schemas.microsoft.com/office/drawing/2014/main" id="{C4B4229A-210D-4AC8-9E72-F68E4DF0FD0C}"/>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3829747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B0512FB-663E-4459-A88E-134DFFC5F0D0}"/>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endParaRPr lang="en-US"/>
          </a:p>
        </p:txBody>
      </p:sp>
      <p:sp>
        <p:nvSpPr>
          <p:cNvPr id="3" name="Substituent imagine 2">
            <a:extLst>
              <a:ext uri="{FF2B5EF4-FFF2-40B4-BE49-F238E27FC236}">
                <a16:creationId xmlns:a16="http://schemas.microsoft.com/office/drawing/2014/main" id="{E3922D1F-1029-4679-8065-36D002A86C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ubstituent text 3">
            <a:extLst>
              <a:ext uri="{FF2B5EF4-FFF2-40B4-BE49-F238E27FC236}">
                <a16:creationId xmlns:a16="http://schemas.microsoft.com/office/drawing/2014/main" id="{A55AAF82-5956-439C-97C5-079DF511B9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Substituent dată 4">
            <a:extLst>
              <a:ext uri="{FF2B5EF4-FFF2-40B4-BE49-F238E27FC236}">
                <a16:creationId xmlns:a16="http://schemas.microsoft.com/office/drawing/2014/main" id="{436ACB6B-20B5-49BF-90F2-774472735FB3}"/>
              </a:ext>
            </a:extLst>
          </p:cNvPr>
          <p:cNvSpPr>
            <a:spLocks noGrp="1"/>
          </p:cNvSpPr>
          <p:nvPr>
            <p:ph type="dt" sz="half" idx="10"/>
          </p:nvPr>
        </p:nvSpPr>
        <p:spPr/>
        <p:txBody>
          <a:bodyPr/>
          <a:lstStyle/>
          <a:p>
            <a:fld id="{FE9EC3DA-998E-4C89-AEA5-3E45F1DFEC77}" type="datetimeFigureOut">
              <a:rPr lang="en-US" smtClean="0"/>
              <a:t>4/2/2019</a:t>
            </a:fld>
            <a:endParaRPr lang="en-US"/>
          </a:p>
        </p:txBody>
      </p:sp>
      <p:sp>
        <p:nvSpPr>
          <p:cNvPr id="6" name="Substituent subsol 5">
            <a:extLst>
              <a:ext uri="{FF2B5EF4-FFF2-40B4-BE49-F238E27FC236}">
                <a16:creationId xmlns:a16="http://schemas.microsoft.com/office/drawing/2014/main" id="{B5DABAD1-F750-46D7-A0C4-5F9CF6AE6077}"/>
              </a:ext>
            </a:extLst>
          </p:cNvPr>
          <p:cNvSpPr>
            <a:spLocks noGrp="1"/>
          </p:cNvSpPr>
          <p:nvPr>
            <p:ph type="ftr" sz="quarter" idx="11"/>
          </p:nvPr>
        </p:nvSpPr>
        <p:spPr/>
        <p:txBody>
          <a:bodyPr/>
          <a:lstStyle/>
          <a:p>
            <a:endParaRPr lang="en-US"/>
          </a:p>
        </p:txBody>
      </p:sp>
      <p:sp>
        <p:nvSpPr>
          <p:cNvPr id="7" name="Substituent număr diapozitiv 6">
            <a:extLst>
              <a:ext uri="{FF2B5EF4-FFF2-40B4-BE49-F238E27FC236}">
                <a16:creationId xmlns:a16="http://schemas.microsoft.com/office/drawing/2014/main" id="{FE5503CC-7688-4675-82F5-943E437B34C5}"/>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3370557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a:extLst>
              <a:ext uri="{FF2B5EF4-FFF2-40B4-BE49-F238E27FC236}">
                <a16:creationId xmlns:a16="http://schemas.microsoft.com/office/drawing/2014/main" id="{E5E676D3-FDC4-495F-A455-C455C73E0C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o-RO"/>
              <a:t>Faceți clic pentru a edita stilul de titlu coordonator</a:t>
            </a:r>
            <a:endParaRPr lang="en-US"/>
          </a:p>
        </p:txBody>
      </p:sp>
      <p:sp>
        <p:nvSpPr>
          <p:cNvPr id="3" name="Substituent text 2">
            <a:extLst>
              <a:ext uri="{FF2B5EF4-FFF2-40B4-BE49-F238E27FC236}">
                <a16:creationId xmlns:a16="http://schemas.microsoft.com/office/drawing/2014/main" id="{A9C56C39-9A2A-410F-A624-C76FE514BB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dată 3">
            <a:extLst>
              <a:ext uri="{FF2B5EF4-FFF2-40B4-BE49-F238E27FC236}">
                <a16:creationId xmlns:a16="http://schemas.microsoft.com/office/drawing/2014/main" id="{5B1047B9-E096-4F52-A6B7-17A7695CFB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EC3DA-998E-4C89-AEA5-3E45F1DFEC77}" type="datetimeFigureOut">
              <a:rPr lang="en-US" smtClean="0"/>
              <a:t>4/2/2019</a:t>
            </a:fld>
            <a:endParaRPr lang="en-US"/>
          </a:p>
        </p:txBody>
      </p:sp>
      <p:sp>
        <p:nvSpPr>
          <p:cNvPr id="5" name="Substituent subsol 4">
            <a:extLst>
              <a:ext uri="{FF2B5EF4-FFF2-40B4-BE49-F238E27FC236}">
                <a16:creationId xmlns:a16="http://schemas.microsoft.com/office/drawing/2014/main" id="{3E471574-B046-4284-8C43-54E35CD9DA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ubstituent număr diapozitiv 5">
            <a:extLst>
              <a:ext uri="{FF2B5EF4-FFF2-40B4-BE49-F238E27FC236}">
                <a16:creationId xmlns:a16="http://schemas.microsoft.com/office/drawing/2014/main" id="{77E5CCAA-44D6-4C81-B1A4-3099F42484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EA738C-A11E-49BF-8289-D46EC41D6F2E}" type="slidenum">
              <a:rPr lang="en-US" smtClean="0"/>
              <a:t>‹#›</a:t>
            </a:fld>
            <a:endParaRPr lang="en-US"/>
          </a:p>
        </p:txBody>
      </p:sp>
    </p:spTree>
    <p:extLst>
      <p:ext uri="{BB962C8B-B14F-4D97-AF65-F5344CB8AC3E}">
        <p14:creationId xmlns:p14="http://schemas.microsoft.com/office/powerpoint/2010/main" val="889587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Substituent titlu 1">
            <a:extLst>
              <a:ext uri="{FF2B5EF4-FFF2-40B4-BE49-F238E27FC236}">
                <a16:creationId xmlns:a16="http://schemas.microsoft.com/office/drawing/2014/main" id="{C40F8F4B-C325-412F-9C5E-FB94778D07DF}"/>
              </a:ext>
            </a:extLst>
          </p:cNvPr>
          <p:cNvSpPr>
            <a:spLocks noGrp="1"/>
          </p:cNvSpPr>
          <p:nvPr>
            <p:ph type="title"/>
          </p:nvPr>
        </p:nvSpPr>
        <p:spPr>
          <a:xfrm>
            <a:off x="838200" y="116378"/>
            <a:ext cx="10515600" cy="831274"/>
          </a:xfrm>
          <a:prstGeom prst="rect">
            <a:avLst/>
          </a:prstGeom>
        </p:spPr>
        <p:txBody>
          <a:bodyPr vert="horz" lIns="91440" tIns="45720" rIns="91440" bIns="45720" rtlCol="0" anchor="ctr">
            <a:normAutofit/>
          </a:bodyPr>
          <a:lstStyle/>
          <a:p>
            <a:r>
              <a:rPr lang="en-US" dirty="0"/>
              <a:t>Title</a:t>
            </a:r>
          </a:p>
        </p:txBody>
      </p:sp>
    </p:spTree>
    <p:extLst>
      <p:ext uri="{BB962C8B-B14F-4D97-AF65-F5344CB8AC3E}">
        <p14:creationId xmlns:p14="http://schemas.microsoft.com/office/powerpoint/2010/main" val="3075352833"/>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6.png"/><Relationship Id="rId7" Type="http://schemas.openxmlformats.org/officeDocument/2006/relationships/diagramColors" Target="../diagrams/colors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3.jpg"/></Relationships>
</file>

<file path=ppt/slides/_rels/slide11.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jpg"/></Relationships>
</file>

<file path=ppt/slides/_rels/slide5.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3.jpg"/></Relationships>
</file>

<file path=ppt/slides/_rels/slide7.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ine 6">
            <a:extLst>
              <a:ext uri="{FF2B5EF4-FFF2-40B4-BE49-F238E27FC236}">
                <a16:creationId xmlns:a16="http://schemas.microsoft.com/office/drawing/2014/main" id="{057F7A82-E4FD-45CF-9011-C12D10F2932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2"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extBox 1">
            <a:extLst>
              <a:ext uri="{FF2B5EF4-FFF2-40B4-BE49-F238E27FC236}">
                <a16:creationId xmlns:a16="http://schemas.microsoft.com/office/drawing/2014/main" id="{47DADA0D-89FF-4ECE-A95B-9518A00AE9AA}"/>
              </a:ext>
            </a:extLst>
          </p:cNvPr>
          <p:cNvSpPr txBox="1"/>
          <p:nvPr/>
        </p:nvSpPr>
        <p:spPr>
          <a:xfrm>
            <a:off x="8022021" y="3231931"/>
            <a:ext cx="3852041" cy="183405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dirty="0">
                <a:latin typeface="+mj-lt"/>
                <a:ea typeface="+mj-ea"/>
                <a:cs typeface="+mj-cs"/>
              </a:rPr>
              <a:t>Test after</a:t>
            </a:r>
          </a:p>
        </p:txBody>
      </p:sp>
      <p:cxnSp>
        <p:nvCxnSpPr>
          <p:cNvPr id="14" name="Straight Connector 13">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76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D8088-39C0-4A72-B968-AB1615264DAA}"/>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Fakes &amp; mocks</a:t>
            </a:r>
          </a:p>
        </p:txBody>
      </p:sp>
      <p:graphicFrame>
        <p:nvGraphicFramePr>
          <p:cNvPr id="5" name="Content Placeholder 2">
            <a:extLst>
              <a:ext uri="{FF2B5EF4-FFF2-40B4-BE49-F238E27FC236}">
                <a16:creationId xmlns:a16="http://schemas.microsoft.com/office/drawing/2014/main" id="{642EF7EA-7A5A-4DE7-932C-D3CE043D1410}"/>
              </a:ext>
            </a:extLst>
          </p:cNvPr>
          <p:cNvGraphicFramePr>
            <a:graphicFrameLocks noGrp="1"/>
          </p:cNvGraphicFramePr>
          <p:nvPr>
            <p:ph idx="1"/>
            <p:extLst>
              <p:ext uri="{D42A27DB-BD31-4B8C-83A1-F6EECF244321}">
                <p14:modId xmlns:p14="http://schemas.microsoft.com/office/powerpoint/2010/main" val="871638769"/>
              </p:ext>
            </p:extLst>
          </p:nvPr>
        </p:nvGraphicFramePr>
        <p:xfrm>
          <a:off x="1036168" y="2753936"/>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a:extLst>
              <a:ext uri="{FF2B5EF4-FFF2-40B4-BE49-F238E27FC236}">
                <a16:creationId xmlns:a16="http://schemas.microsoft.com/office/drawing/2014/main" id="{33C4544B-8973-4B97-82B5-375A9BA7F1C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598897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0D523-85FF-4648-A930-49F55959AFEC}"/>
              </a:ext>
            </a:extLst>
          </p:cNvPr>
          <p:cNvSpPr>
            <a:spLocks noGrp="1"/>
          </p:cNvSpPr>
          <p:nvPr>
            <p:ph type="title"/>
          </p:nvPr>
        </p:nvSpPr>
        <p:spPr>
          <a:xfrm>
            <a:off x="838200" y="365125"/>
            <a:ext cx="10515600" cy="1325563"/>
          </a:xfrm>
        </p:spPr>
        <p:txBody>
          <a:bodyPr>
            <a:normAutofit/>
          </a:bodyPr>
          <a:lstStyle/>
          <a:p>
            <a:r>
              <a:rPr lang="en-US" b="1"/>
              <a:t>Dependency-Breaking Techniques</a:t>
            </a:r>
            <a:br>
              <a:rPr lang="en-US" b="1"/>
            </a:br>
            <a:endParaRPr lang="en-US"/>
          </a:p>
        </p:txBody>
      </p:sp>
      <p:graphicFrame>
        <p:nvGraphicFramePr>
          <p:cNvPr id="15" name="Content Placeholder 2">
            <a:extLst>
              <a:ext uri="{FF2B5EF4-FFF2-40B4-BE49-F238E27FC236}">
                <a16:creationId xmlns:a16="http://schemas.microsoft.com/office/drawing/2014/main" id="{B739DDD9-B63A-4D59-A88A-49FF613426BE}"/>
              </a:ext>
            </a:extLst>
          </p:cNvPr>
          <p:cNvGraphicFramePr>
            <a:graphicFrameLocks noGrp="1"/>
          </p:cNvGraphicFramePr>
          <p:nvPr>
            <p:ph idx="1"/>
            <p:extLst>
              <p:ext uri="{D42A27DB-BD31-4B8C-83A1-F6EECF244321}">
                <p14:modId xmlns:p14="http://schemas.microsoft.com/office/powerpoint/2010/main" val="2898822119"/>
              </p:ext>
            </p:extLst>
          </p:nvPr>
        </p:nvGraphicFramePr>
        <p:xfrm>
          <a:off x="838200" y="1375879"/>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F6FAC172-B897-47AA-A526-1BF4199359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820771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37F6DF-64A9-4E2F-BE1A-6F71ADCC759B}"/>
              </a:ext>
            </a:extLst>
          </p:cNvPr>
          <p:cNvSpPr>
            <a:spLocks noGrp="1"/>
          </p:cNvSpPr>
          <p:nvPr>
            <p:ph type="title"/>
          </p:nvPr>
        </p:nvSpPr>
        <p:spPr>
          <a:xfrm>
            <a:off x="863029" y="1012004"/>
            <a:ext cx="3416158" cy="4795408"/>
          </a:xfrm>
        </p:spPr>
        <p:txBody>
          <a:bodyPr>
            <a:normAutofit/>
          </a:bodyPr>
          <a:lstStyle/>
          <a:p>
            <a:r>
              <a:rPr lang="en-US" sz="4100">
                <a:solidFill>
                  <a:srgbClr val="FFFFFF"/>
                </a:solidFill>
              </a:rPr>
              <a:t>Techniques you can use to make changes without getting existing classes under test</a:t>
            </a:r>
          </a:p>
        </p:txBody>
      </p:sp>
      <p:graphicFrame>
        <p:nvGraphicFramePr>
          <p:cNvPr id="5" name="Content Placeholder 2">
            <a:extLst>
              <a:ext uri="{FF2B5EF4-FFF2-40B4-BE49-F238E27FC236}">
                <a16:creationId xmlns:a16="http://schemas.microsoft.com/office/drawing/2014/main" id="{A606E99D-1FCE-475F-9DD5-56FA3C82D3D9}"/>
              </a:ext>
            </a:extLst>
          </p:cNvPr>
          <p:cNvGraphicFramePr>
            <a:graphicFrameLocks noGrp="1"/>
          </p:cNvGraphicFramePr>
          <p:nvPr>
            <p:ph idx="1"/>
            <p:extLst>
              <p:ext uri="{D42A27DB-BD31-4B8C-83A1-F6EECF244321}">
                <p14:modId xmlns:p14="http://schemas.microsoft.com/office/powerpoint/2010/main" val="308847155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C59B1B7B-F437-489A-BB0E-2224C71085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2840232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4C3103B-AE2E-41DA-8805-65F1A948F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E3BC0C31-69A7-4200-9AFE-927230E1E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4B658EB-8E5C-451C-87ED-2ACE4256C9FE}"/>
              </a:ext>
            </a:extLst>
          </p:cNvPr>
          <p:cNvSpPr>
            <a:spLocks noGrp="1"/>
          </p:cNvSpPr>
          <p:nvPr>
            <p:ph idx="1"/>
          </p:nvPr>
        </p:nvSpPr>
        <p:spPr>
          <a:xfrm>
            <a:off x="1057593" y="1639627"/>
            <a:ext cx="10801326" cy="3578746"/>
          </a:xfrm>
        </p:spPr>
        <p:txBody>
          <a:bodyPr anchor="ctr">
            <a:normAutofit/>
          </a:bodyPr>
          <a:lstStyle/>
          <a:p>
            <a:pPr marL="0" indent="0">
              <a:buNone/>
            </a:pPr>
            <a:r>
              <a:rPr lang="en-US" sz="5400" dirty="0"/>
              <a:t>Tests can only prove a program wrong, and can never prove it correct.</a:t>
            </a:r>
          </a:p>
        </p:txBody>
      </p:sp>
      <p:cxnSp>
        <p:nvCxnSpPr>
          <p:cNvPr id="23" name="Straight Connector 22">
            <a:extLst>
              <a:ext uri="{FF2B5EF4-FFF2-40B4-BE49-F238E27FC236}">
                <a16:creationId xmlns:a16="http://schemas.microsoft.com/office/drawing/2014/main" id="{45B5AFC7-2F07-4F7B-9151-E45D7548D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CB1340FC-C4E2-4CD5-9BCA-7A022E8B4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99996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85E3A4A-CF6E-4C42-B9E3-0FDC31427E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56296"/>
            <a:ext cx="12191999" cy="723900"/>
          </a:xfrm>
          <a:prstGeom prst="rect">
            <a:avLst/>
          </a:prstGeom>
        </p:spPr>
      </p:pic>
    </p:spTree>
    <p:extLst>
      <p:ext uri="{BB962C8B-B14F-4D97-AF65-F5344CB8AC3E}">
        <p14:creationId xmlns:p14="http://schemas.microsoft.com/office/powerpoint/2010/main" val="2656828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CEFB0C-D167-4F55-8145-301AD60278D5}"/>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6600" b="1" kern="1200" dirty="0">
                <a:solidFill>
                  <a:schemeClr val="tx1">
                    <a:lumMod val="85000"/>
                    <a:lumOff val="15000"/>
                  </a:schemeClr>
                </a:solidFill>
                <a:latin typeface="+mj-lt"/>
                <a:ea typeface="+mj-ea"/>
                <a:cs typeface="+mj-cs"/>
              </a:rPr>
              <a:t>Is it worth it?</a:t>
            </a:r>
          </a:p>
        </p:txBody>
      </p:sp>
      <p:cxnSp>
        <p:nvCxnSpPr>
          <p:cNvPr id="17" name="Straight Connector 16">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6A6518C-8679-4DB2-90FD-54DC8919C2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551866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21EE81-68AD-45C1-9994-0D4D2B1CA7EA}"/>
              </a:ext>
            </a:extLst>
          </p:cNvPr>
          <p:cNvSpPr>
            <a:spLocks noGrp="1"/>
          </p:cNvSpPr>
          <p:nvPr>
            <p:ph type="ctrTitle"/>
          </p:nvPr>
        </p:nvSpPr>
        <p:spPr>
          <a:xfrm>
            <a:off x="838199" y="4525347"/>
            <a:ext cx="6801321" cy="1737360"/>
          </a:xfrm>
        </p:spPr>
        <p:txBody>
          <a:bodyPr vert="horz" lIns="91440" tIns="45720" rIns="91440" bIns="45720" rtlCol="0" anchor="ctr">
            <a:normAutofit/>
          </a:bodyPr>
          <a:lstStyle/>
          <a:p>
            <a:pPr algn="r"/>
            <a:r>
              <a:rPr lang="en-US" kern="1200">
                <a:latin typeface="+mj-lt"/>
                <a:ea typeface="+mj-ea"/>
                <a:cs typeface="+mj-cs"/>
              </a:rPr>
              <a:t>Bibliography</a:t>
            </a:r>
          </a:p>
        </p:txBody>
      </p:sp>
      <p:sp>
        <p:nvSpPr>
          <p:cNvPr id="3" name="Subtitle 2">
            <a:extLst>
              <a:ext uri="{FF2B5EF4-FFF2-40B4-BE49-F238E27FC236}">
                <a16:creationId xmlns:a16="http://schemas.microsoft.com/office/drawing/2014/main" id="{DD0E224D-9D1B-45DE-8A6A-1C64FF1F567C}"/>
              </a:ext>
            </a:extLst>
          </p:cNvPr>
          <p:cNvSpPr>
            <a:spLocks noGrp="1"/>
          </p:cNvSpPr>
          <p:nvPr>
            <p:ph type="subTitle" idx="1"/>
          </p:nvPr>
        </p:nvSpPr>
        <p:spPr>
          <a:xfrm>
            <a:off x="7961258" y="4525347"/>
            <a:ext cx="3258675" cy="1737360"/>
          </a:xfrm>
        </p:spPr>
        <p:txBody>
          <a:bodyPr vert="horz" lIns="91440" tIns="45720" rIns="91440" bIns="45720" rtlCol="0" anchor="ctr">
            <a:normAutofit/>
          </a:bodyPr>
          <a:lstStyle/>
          <a:p>
            <a:pPr marL="342900" indent="-228600" algn="l">
              <a:buFont typeface="Arial" panose="020B0604020202020204" pitchFamily="34" charset="0"/>
              <a:buChar char="•"/>
            </a:pPr>
            <a:r>
              <a:rPr lang="en-US" sz="2200"/>
              <a:t>Michael Feathers - Working Effectively with Legacy Code</a:t>
            </a:r>
          </a:p>
          <a:p>
            <a:pPr marL="342900" indent="-228600" algn="l">
              <a:buFont typeface="Arial" panose="020B0604020202020204" pitchFamily="34" charset="0"/>
              <a:buChar char="•"/>
            </a:pPr>
            <a:r>
              <a:rPr lang="en-US" sz="2200"/>
              <a:t>Robert C. Martin – Clean Coder</a:t>
            </a:r>
          </a:p>
          <a:p>
            <a:pPr marL="342900" indent="-228600" algn="l">
              <a:buFont typeface="Arial" panose="020B0604020202020204" pitchFamily="34" charset="0"/>
              <a:buChar char="•"/>
            </a:pPr>
            <a:endParaRPr lang="en-US" sz="2200"/>
          </a:p>
        </p:txBody>
      </p:sp>
      <p:sp>
        <p:nvSpPr>
          <p:cNvPr id="17" name="Oval 16">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ABB3F9F-0278-427D-BFFD-FED0F2402D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466622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95079FC-9509-4BC9-915B-53B4CF6619B0}"/>
              </a:ext>
            </a:extLst>
          </p:cNvPr>
          <p:cNvSpPr>
            <a:spLocks noGrp="1"/>
          </p:cNvSpPr>
          <p:nvPr>
            <p:ph type="ctrTitle"/>
          </p:nvPr>
        </p:nvSpPr>
        <p:spPr>
          <a:xfrm>
            <a:off x="535020" y="685800"/>
            <a:ext cx="2780271" cy="5105400"/>
          </a:xfrm>
        </p:spPr>
        <p:txBody>
          <a:bodyPr vert="horz" lIns="91440" tIns="45720" rIns="91440" bIns="45720" rtlCol="0" anchor="ctr">
            <a:normAutofit/>
          </a:bodyPr>
          <a:lstStyle/>
          <a:p>
            <a:pPr algn="l"/>
            <a:r>
              <a:rPr lang="en-US" sz="4000">
                <a:solidFill>
                  <a:srgbClr val="FFFFFF"/>
                </a:solidFill>
              </a:rPr>
              <a:t>Annex: git cheat sheet</a:t>
            </a:r>
          </a:p>
        </p:txBody>
      </p:sp>
      <p:graphicFrame>
        <p:nvGraphicFramePr>
          <p:cNvPr id="7" name="TextBox 3">
            <a:extLst>
              <a:ext uri="{FF2B5EF4-FFF2-40B4-BE49-F238E27FC236}">
                <a16:creationId xmlns:a16="http://schemas.microsoft.com/office/drawing/2014/main" id="{99311128-5A09-4CE0-9A1F-A53FE6D25660}"/>
              </a:ext>
            </a:extLst>
          </p:cNvPr>
          <p:cNvGraphicFramePr/>
          <p:nvPr>
            <p:extLst>
              <p:ext uri="{D42A27DB-BD31-4B8C-83A1-F6EECF244321}">
                <p14:modId xmlns:p14="http://schemas.microsoft.com/office/powerpoint/2010/main" val="313237023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118BACD0-899D-4F10-A85C-FAAA3ED5E6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141244"/>
            <a:ext cx="12192000" cy="723900"/>
          </a:xfrm>
          <a:prstGeom prst="rect">
            <a:avLst/>
          </a:prstGeom>
        </p:spPr>
      </p:pic>
    </p:spTree>
    <p:extLst>
      <p:ext uri="{BB962C8B-B14F-4D97-AF65-F5344CB8AC3E}">
        <p14:creationId xmlns:p14="http://schemas.microsoft.com/office/powerpoint/2010/main" val="2299520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16AB34-8030-4443-BF9E-B65F3990D8D9}"/>
              </a:ext>
            </a:extLst>
          </p:cNvPr>
          <p:cNvSpPr>
            <a:spLocks noGrp="1"/>
          </p:cNvSpPr>
          <p:nvPr>
            <p:ph type="ctrTitle"/>
          </p:nvPr>
        </p:nvSpPr>
        <p:spPr>
          <a:xfrm>
            <a:off x="4380588" y="965199"/>
            <a:ext cx="6766078" cy="4927601"/>
          </a:xfrm>
        </p:spPr>
        <p:txBody>
          <a:bodyPr anchor="ctr">
            <a:normAutofit/>
          </a:bodyPr>
          <a:lstStyle/>
          <a:p>
            <a:pPr algn="l"/>
            <a:r>
              <a:rPr lang="en-US" sz="5400" dirty="0">
                <a:solidFill>
                  <a:schemeClr val="tx1">
                    <a:lumMod val="85000"/>
                    <a:lumOff val="15000"/>
                  </a:schemeClr>
                </a:solidFill>
              </a:rPr>
              <a:t>I will produce with each release, a quick, sure and repeatable proof, that every element of the code works as it should.</a:t>
            </a:r>
          </a:p>
        </p:txBody>
      </p:sp>
      <p:sp>
        <p:nvSpPr>
          <p:cNvPr id="3" name="Subtitle 2">
            <a:extLst>
              <a:ext uri="{FF2B5EF4-FFF2-40B4-BE49-F238E27FC236}">
                <a16:creationId xmlns:a16="http://schemas.microsoft.com/office/drawing/2014/main" id="{D65FD5DE-90E5-4734-83D4-7F49A75B560C}"/>
              </a:ext>
            </a:extLst>
          </p:cNvPr>
          <p:cNvSpPr>
            <a:spLocks noGrp="1"/>
          </p:cNvSpPr>
          <p:nvPr>
            <p:ph type="subTitle" idx="1"/>
          </p:nvPr>
        </p:nvSpPr>
        <p:spPr>
          <a:xfrm>
            <a:off x="1023257" y="965198"/>
            <a:ext cx="2707937" cy="4927602"/>
          </a:xfrm>
        </p:spPr>
        <p:txBody>
          <a:bodyPr anchor="ctr">
            <a:normAutofit/>
          </a:bodyPr>
          <a:lstStyle/>
          <a:p>
            <a:pPr algn="r"/>
            <a:r>
              <a:rPr lang="en-US" sz="6600" b="1" dirty="0">
                <a:solidFill>
                  <a:schemeClr val="accent1"/>
                </a:solidFill>
              </a:rPr>
              <a:t>Three</a:t>
            </a:r>
          </a:p>
        </p:txBody>
      </p:sp>
      <p:cxnSp>
        <p:nvCxnSpPr>
          <p:cNvPr id="17" name="Straight Connector 16">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D38F01C-C053-4B92-B3A2-AC8C7B45F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4100"/>
            <a:ext cx="12191997" cy="723900"/>
          </a:xfrm>
          <a:prstGeom prst="rect">
            <a:avLst/>
          </a:prstGeom>
        </p:spPr>
      </p:pic>
    </p:spTree>
    <p:extLst>
      <p:ext uri="{BB962C8B-B14F-4D97-AF65-F5344CB8AC3E}">
        <p14:creationId xmlns:p14="http://schemas.microsoft.com/office/powerpoint/2010/main" val="3789505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08676"/>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2DA2ED0-CD96-4A68-B458-9EC216329F60}"/>
              </a:ext>
            </a:extLst>
          </p:cNvPr>
          <p:cNvSpPr>
            <a:spLocks noGrp="1"/>
          </p:cNvSpPr>
          <p:nvPr>
            <p:ph idx="1"/>
          </p:nvPr>
        </p:nvSpPr>
        <p:spPr>
          <a:xfrm>
            <a:off x="1179226" y="872046"/>
            <a:ext cx="9833548" cy="2945574"/>
          </a:xfrm>
        </p:spPr>
        <p:txBody>
          <a:bodyPr anchor="ctr">
            <a:normAutofit/>
          </a:bodyPr>
          <a:lstStyle/>
          <a:p>
            <a:pPr marL="0" indent="0" algn="ctr">
              <a:buNone/>
            </a:pPr>
            <a:r>
              <a:rPr lang="en-US" sz="5400" dirty="0">
                <a:solidFill>
                  <a:srgbClr val="FFFFFF"/>
                </a:solidFill>
              </a:rPr>
              <a:t>Who could ever release code that doesn't have defects in it? </a:t>
            </a:r>
          </a:p>
        </p:txBody>
      </p:sp>
      <p:pic>
        <p:nvPicPr>
          <p:cNvPr id="5" name="Picture 4">
            <a:extLst>
              <a:ext uri="{FF2B5EF4-FFF2-40B4-BE49-F238E27FC236}">
                <a16:creationId xmlns:a16="http://schemas.microsoft.com/office/drawing/2014/main" id="{E041882A-A7CD-4EEC-BCAB-C80CFCFFCA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28598384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EEB3E81-8FD4-4FC2-B332-28B9FFA6A440}"/>
              </a:ext>
            </a:extLst>
          </p:cNvPr>
          <p:cNvSpPr>
            <a:spLocks noGrp="1"/>
          </p:cNvSpPr>
          <p:nvPr>
            <p:ph type="title"/>
          </p:nvPr>
        </p:nvSpPr>
        <p:spPr>
          <a:xfrm>
            <a:off x="640079" y="2023236"/>
            <a:ext cx="3659777" cy="2820908"/>
          </a:xfrm>
        </p:spPr>
        <p:txBody>
          <a:bodyPr>
            <a:normAutofit/>
          </a:bodyPr>
          <a:lstStyle/>
          <a:p>
            <a:pPr algn="ctr"/>
            <a:r>
              <a:rPr lang="en-US" sz="4000" b="1" dirty="0"/>
              <a:t>FOUR REASONS TO CHANGE SOFTWARE</a:t>
            </a:r>
            <a:endParaRPr lang="en-US" sz="4000" dirty="0">
              <a:solidFill>
                <a:srgbClr val="FFFFFF"/>
              </a:solidFill>
            </a:endParaRPr>
          </a:p>
        </p:txBody>
      </p:sp>
      <p:graphicFrame>
        <p:nvGraphicFramePr>
          <p:cNvPr id="5" name="Content Placeholder 2">
            <a:extLst>
              <a:ext uri="{FF2B5EF4-FFF2-40B4-BE49-F238E27FC236}">
                <a16:creationId xmlns:a16="http://schemas.microsoft.com/office/drawing/2014/main" id="{E523B1DC-4B74-4CC4-8E86-67D791B332B9}"/>
              </a:ext>
            </a:extLst>
          </p:cNvPr>
          <p:cNvGraphicFramePr>
            <a:graphicFrameLocks noGrp="1"/>
          </p:cNvGraphicFramePr>
          <p:nvPr>
            <p:ph idx="1"/>
            <p:extLst>
              <p:ext uri="{D42A27DB-BD31-4B8C-83A1-F6EECF244321}">
                <p14:modId xmlns:p14="http://schemas.microsoft.com/office/powerpoint/2010/main" val="193538549"/>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a:extLst>
              <a:ext uri="{FF2B5EF4-FFF2-40B4-BE49-F238E27FC236}">
                <a16:creationId xmlns:a16="http://schemas.microsoft.com/office/drawing/2014/main" id="{D8D6AD0B-D5E3-435D-9A03-8A01BDE907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54576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60E0B5-6BFD-4920-AFCB-8BE984A192DD}"/>
              </a:ext>
            </a:extLst>
          </p:cNvPr>
          <p:cNvSpPr>
            <a:spLocks noGrp="1"/>
          </p:cNvSpPr>
          <p:nvPr>
            <p:ph type="title"/>
          </p:nvPr>
        </p:nvSpPr>
        <p:spPr>
          <a:xfrm>
            <a:off x="863029" y="1012004"/>
            <a:ext cx="3416158" cy="4795408"/>
          </a:xfrm>
        </p:spPr>
        <p:txBody>
          <a:bodyPr>
            <a:normAutofit/>
          </a:bodyPr>
          <a:lstStyle/>
          <a:p>
            <a:r>
              <a:rPr lang="en-US" b="1" cap="all">
                <a:solidFill>
                  <a:srgbClr val="FFFFFF"/>
                </a:solidFill>
              </a:rPr>
              <a:t>RISKY CHANGE</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F24F2811-4ACA-49B8-9C0C-AA638BFFCCE3}"/>
              </a:ext>
            </a:extLst>
          </p:cNvPr>
          <p:cNvGraphicFramePr>
            <a:graphicFrameLocks noGrp="1"/>
          </p:cNvGraphicFramePr>
          <p:nvPr>
            <p:ph idx="1"/>
            <p:extLst>
              <p:ext uri="{D42A27DB-BD31-4B8C-83A1-F6EECF244321}">
                <p14:modId xmlns:p14="http://schemas.microsoft.com/office/powerpoint/2010/main" val="242589066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ECAEF5D9-C28A-4486-88CA-7AB4043D38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1977441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5" name="Content Placeholder 2">
            <a:extLst>
              <a:ext uri="{FF2B5EF4-FFF2-40B4-BE49-F238E27FC236}">
                <a16:creationId xmlns:a16="http://schemas.microsoft.com/office/drawing/2014/main" id="{014DE0E2-FA5F-4625-B210-8CE8083B6466}"/>
              </a:ext>
            </a:extLst>
          </p:cNvPr>
          <p:cNvGraphicFramePr>
            <a:graphicFrameLocks noGrp="1"/>
          </p:cNvGraphicFramePr>
          <p:nvPr>
            <p:ph idx="1"/>
            <p:extLst>
              <p:ext uri="{D42A27DB-BD31-4B8C-83A1-F6EECF244321}">
                <p14:modId xmlns:p14="http://schemas.microsoft.com/office/powerpoint/2010/main" val="3430956981"/>
              </p:ext>
            </p:extLst>
          </p:nvPr>
        </p:nvGraphicFramePr>
        <p:xfrm>
          <a:off x="1036168" y="2564405"/>
          <a:ext cx="10119360" cy="32972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3229094E-F39F-4AE9-80F5-18B5C8FD5ECA}"/>
              </a:ext>
            </a:extLst>
          </p:cNvPr>
          <p:cNvSpPr txBox="1"/>
          <p:nvPr/>
        </p:nvSpPr>
        <p:spPr>
          <a:xfrm>
            <a:off x="811763" y="1074656"/>
            <a:ext cx="10627568" cy="584775"/>
          </a:xfrm>
          <a:prstGeom prst="rect">
            <a:avLst/>
          </a:prstGeom>
          <a:noFill/>
        </p:spPr>
        <p:txBody>
          <a:bodyPr wrap="square" rtlCol="0">
            <a:spAutoFit/>
          </a:bodyPr>
          <a:lstStyle/>
          <a:p>
            <a:pPr lvl="0"/>
            <a:r>
              <a:rPr lang="en-US" sz="3200" b="1" dirty="0">
                <a:solidFill>
                  <a:schemeClr val="bg1"/>
                </a:solidFill>
              </a:rPr>
              <a:t>Changes in a system can be made in two primary ways:</a:t>
            </a:r>
          </a:p>
        </p:txBody>
      </p:sp>
      <p:pic>
        <p:nvPicPr>
          <p:cNvPr id="7" name="Picture 6">
            <a:extLst>
              <a:ext uri="{FF2B5EF4-FFF2-40B4-BE49-F238E27FC236}">
                <a16:creationId xmlns:a16="http://schemas.microsoft.com/office/drawing/2014/main" id="{D8CAB318-FF58-4A6A-81F3-1A5EFFBA343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354413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4BD876-6D5B-4E79-AB62-0276F3F35EC7}"/>
              </a:ext>
            </a:extLst>
          </p:cNvPr>
          <p:cNvSpPr>
            <a:spLocks noGrp="1"/>
          </p:cNvSpPr>
          <p:nvPr>
            <p:ph type="title"/>
          </p:nvPr>
        </p:nvSpPr>
        <p:spPr>
          <a:xfrm>
            <a:off x="863029" y="1012004"/>
            <a:ext cx="3416158" cy="4795408"/>
          </a:xfrm>
        </p:spPr>
        <p:txBody>
          <a:bodyPr>
            <a:normAutofit/>
          </a:bodyPr>
          <a:lstStyle/>
          <a:p>
            <a:r>
              <a:rPr lang="en-US">
                <a:solidFill>
                  <a:srgbClr val="FFFFFF"/>
                </a:solidFill>
              </a:rPr>
              <a:t>Unit tests</a:t>
            </a:r>
          </a:p>
        </p:txBody>
      </p:sp>
      <p:graphicFrame>
        <p:nvGraphicFramePr>
          <p:cNvPr id="5" name="Content Placeholder 2">
            <a:extLst>
              <a:ext uri="{FF2B5EF4-FFF2-40B4-BE49-F238E27FC236}">
                <a16:creationId xmlns:a16="http://schemas.microsoft.com/office/drawing/2014/main" id="{E1DE6EA3-44C0-4AAA-97E4-9FAACB8EFFCE}"/>
              </a:ext>
            </a:extLst>
          </p:cNvPr>
          <p:cNvGraphicFramePr>
            <a:graphicFrameLocks noGrp="1"/>
          </p:cNvGraphicFramePr>
          <p:nvPr>
            <p:ph idx="1"/>
            <p:extLst>
              <p:ext uri="{D42A27DB-BD31-4B8C-83A1-F6EECF244321}">
                <p14:modId xmlns:p14="http://schemas.microsoft.com/office/powerpoint/2010/main" val="240260794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269FE383-9CEB-4667-B950-CC5D579DDC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253112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1E6084-D636-4777-86B9-7009DDF292CA}"/>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A unit test that takes 1/10th of a second to run is a slow unit test.</a:t>
            </a:r>
          </a:p>
        </p:txBody>
      </p:sp>
      <p:graphicFrame>
        <p:nvGraphicFramePr>
          <p:cNvPr id="5" name="Content Placeholder 2">
            <a:extLst>
              <a:ext uri="{FF2B5EF4-FFF2-40B4-BE49-F238E27FC236}">
                <a16:creationId xmlns:a16="http://schemas.microsoft.com/office/drawing/2014/main" id="{0687AA8F-390E-4973-868C-4AF279FD5DF8}"/>
              </a:ext>
            </a:extLst>
          </p:cNvPr>
          <p:cNvGraphicFramePr>
            <a:graphicFrameLocks noGrp="1"/>
          </p:cNvGraphicFramePr>
          <p:nvPr>
            <p:ph idx="1"/>
            <p:extLst>
              <p:ext uri="{D42A27DB-BD31-4B8C-83A1-F6EECF244321}">
                <p14:modId xmlns:p14="http://schemas.microsoft.com/office/powerpoint/2010/main" val="281037439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1C35BBF4-8CE0-4946-9607-D1AAB233801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3046579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08676"/>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740EF24-C194-456E-A6E0-2C6B97AEE2B6}"/>
              </a:ext>
            </a:extLst>
          </p:cNvPr>
          <p:cNvSpPr>
            <a:spLocks noGrp="1"/>
          </p:cNvSpPr>
          <p:nvPr>
            <p:ph idx="1"/>
          </p:nvPr>
        </p:nvSpPr>
        <p:spPr>
          <a:xfrm>
            <a:off x="1179226" y="872046"/>
            <a:ext cx="9833548" cy="2945574"/>
          </a:xfrm>
        </p:spPr>
        <p:txBody>
          <a:bodyPr anchor="ctr">
            <a:normAutofit/>
          </a:bodyPr>
          <a:lstStyle/>
          <a:p>
            <a:pPr marL="0" indent="0" algn="ctr">
              <a:buNone/>
            </a:pPr>
            <a:r>
              <a:rPr lang="en-US" sz="4000" dirty="0">
                <a:solidFill>
                  <a:srgbClr val="FFFFFF"/>
                </a:solidFill>
              </a:rPr>
              <a:t>Dependency is one of the most critical problems in software development. </a:t>
            </a:r>
          </a:p>
          <a:p>
            <a:pPr marL="0" indent="0" algn="ctr">
              <a:buNone/>
            </a:pPr>
            <a:r>
              <a:rPr lang="en-US" sz="4000" dirty="0">
                <a:solidFill>
                  <a:srgbClr val="FFFFFF"/>
                </a:solidFill>
              </a:rPr>
              <a:t>Much legacy code work involves breaking dependencies so that change can be easier.</a:t>
            </a:r>
          </a:p>
        </p:txBody>
      </p:sp>
      <p:pic>
        <p:nvPicPr>
          <p:cNvPr id="5" name="Picture 4">
            <a:extLst>
              <a:ext uri="{FF2B5EF4-FFF2-40B4-BE49-F238E27FC236}">
                <a16:creationId xmlns:a16="http://schemas.microsoft.com/office/drawing/2014/main" id="{8ABE2BF5-13E1-49BE-8903-A85CE99452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218604562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ă Office">
  <a:themeElements>
    <a:clrScheme name="Custom 1">
      <a:dk1>
        <a:sysClr val="windowText" lastClr="000000"/>
      </a:dk1>
      <a:lt1>
        <a:sysClr val="window" lastClr="FFFFFF"/>
      </a:lt1>
      <a:dk2>
        <a:srgbClr val="17406D"/>
      </a:dk2>
      <a:lt2>
        <a:srgbClr val="DBEFF9"/>
      </a:lt2>
      <a:accent1>
        <a:srgbClr val="0F6FC6"/>
      </a:accent1>
      <a:accent2>
        <a:srgbClr val="009DD9"/>
      </a:accent2>
      <a:accent3>
        <a:srgbClr val="4FCEFF"/>
      </a:accent3>
      <a:accent4>
        <a:srgbClr val="89DEFF"/>
      </a:accent4>
      <a:accent5>
        <a:srgbClr val="90C6F6"/>
      </a:accent5>
      <a:accent6>
        <a:srgbClr val="2190C8"/>
      </a:accent6>
      <a:hlink>
        <a:srgbClr val="009DD9"/>
      </a:hlink>
      <a:folHlink>
        <a:srgbClr val="89D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1786</Words>
  <Application>Microsoft Office PowerPoint</Application>
  <PresentationFormat>Widescreen</PresentationFormat>
  <Paragraphs>156</Paragraphs>
  <Slides>16</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Calibri</vt:lpstr>
      <vt:lpstr>Calibri Light</vt:lpstr>
      <vt:lpstr>Temă Office</vt:lpstr>
      <vt:lpstr>1_Temă Office</vt:lpstr>
      <vt:lpstr>PowerPoint Presentation</vt:lpstr>
      <vt:lpstr>I will produce with each release, a quick, sure and repeatable proof, that every element of the code works as it should.</vt:lpstr>
      <vt:lpstr>PowerPoint Presentation</vt:lpstr>
      <vt:lpstr>FOUR REASONS TO CHANGE SOFTWARE</vt:lpstr>
      <vt:lpstr>RISKY CHANGE</vt:lpstr>
      <vt:lpstr>PowerPoint Presentation</vt:lpstr>
      <vt:lpstr>Unit tests</vt:lpstr>
      <vt:lpstr>A unit test that takes 1/10th of a second to run is a slow unit test.</vt:lpstr>
      <vt:lpstr>PowerPoint Presentation</vt:lpstr>
      <vt:lpstr>Fakes &amp; mocks</vt:lpstr>
      <vt:lpstr>Dependency-Breaking Techniques </vt:lpstr>
      <vt:lpstr>Techniques you can use to make changes without getting existing classes under test</vt:lpstr>
      <vt:lpstr>PowerPoint Presentation</vt:lpstr>
      <vt:lpstr>Is it worth it?</vt:lpstr>
      <vt:lpstr>Bibliography</vt:lpstr>
      <vt:lpstr>Annex: git cheat sheet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Gabriela Fischmann</dc:creator>
  <cp:lastModifiedBy>Gabriela Fischmann</cp:lastModifiedBy>
  <cp:revision>4</cp:revision>
  <dcterms:created xsi:type="dcterms:W3CDTF">2019-04-02T08:32:34Z</dcterms:created>
  <dcterms:modified xsi:type="dcterms:W3CDTF">2019-04-02T08:37:21Z</dcterms:modified>
</cp:coreProperties>
</file>