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60" r:id="rId4"/>
    <p:sldId id="261" r:id="rId5"/>
    <p:sldId id="262" r:id="rId6"/>
    <p:sldId id="269" r:id="rId7"/>
    <p:sldId id="272" r:id="rId8"/>
    <p:sldId id="273" r:id="rId9"/>
    <p:sldId id="274" r:id="rId10"/>
    <p:sldId id="267" r:id="rId11"/>
    <p:sldId id="268" r:id="rId12"/>
  </p:sldIdLst>
  <p:sldSz cx="9144000" cy="5143500" type="screen16x9"/>
  <p:notesSz cx="6858000" cy="9144000"/>
  <p:defaultTextStyle>
    <a:defPPr>
      <a:defRPr lang="pt-BR"/>
    </a:defPPr>
    <a:lvl1pPr marL="0" algn="l" defTabSz="621975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1pPr>
    <a:lvl2pPr marL="310987" algn="l" defTabSz="621975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2pPr>
    <a:lvl3pPr marL="621975" algn="l" defTabSz="621975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3pPr>
    <a:lvl4pPr marL="932962" algn="l" defTabSz="621975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4pPr>
    <a:lvl5pPr marL="1243950" algn="l" defTabSz="621975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5pPr>
    <a:lvl6pPr marL="1554937" algn="l" defTabSz="621975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6pPr>
    <a:lvl7pPr marL="1865925" algn="l" defTabSz="621975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7pPr>
    <a:lvl8pPr marL="2176912" algn="l" defTabSz="621975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8pPr>
    <a:lvl9pPr marL="2487900" algn="l" defTabSz="621975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C91"/>
    <a:srgbClr val="EC3EF0"/>
    <a:srgbClr val="BAFCF5"/>
    <a:srgbClr val="79E8FB"/>
    <a:srgbClr val="141412"/>
    <a:srgbClr val="282924"/>
    <a:srgbClr val="0DE38F"/>
    <a:srgbClr val="CB0F57"/>
    <a:srgbClr val="EA1164"/>
    <a:srgbClr val="FF8C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3" autoAdjust="0"/>
    <p:restoredTop sz="96454" autoAdjust="0"/>
  </p:normalViewPr>
  <p:slideViewPr>
    <p:cSldViewPr>
      <p:cViewPr varScale="1">
        <p:scale>
          <a:sx n="117" d="100"/>
          <a:sy n="117" d="100"/>
        </p:scale>
        <p:origin x="162" y="96"/>
      </p:cViewPr>
      <p:guideLst>
        <p:guide orient="horz" pos="1620"/>
        <p:guide pos="288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3" d="100"/>
        <a:sy n="53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F21B2-AADE-4029-9825-44C25FED1AE9}" type="datetimeFigureOut">
              <a:rPr lang="pt-BR" smtClean="0"/>
              <a:t>19/02/2018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0B982-6A74-4FDE-B437-97E6D17100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58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21975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1pPr>
    <a:lvl2pPr marL="310987" algn="l" defTabSz="621975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2pPr>
    <a:lvl3pPr marL="621975" algn="l" defTabSz="621975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3pPr>
    <a:lvl4pPr marL="932962" algn="l" defTabSz="621975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4pPr>
    <a:lvl5pPr marL="1243950" algn="l" defTabSz="621975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5pPr>
    <a:lvl6pPr marL="1554937" algn="l" defTabSz="621975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6pPr>
    <a:lvl7pPr marL="1865925" algn="l" defTabSz="621975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7pPr>
    <a:lvl8pPr marL="2176912" algn="l" defTabSz="621975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8pPr>
    <a:lvl9pPr marL="2487900" algn="l" defTabSz="621975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800414" y="1506133"/>
            <a:ext cx="7543174" cy="88936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pt-BR" sz="4897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marL="0" lvl="0" algn="l"/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00414" y="2395497"/>
            <a:ext cx="7543174" cy="124187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lang="pt-BR" sz="9387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pt-BR" dirty="0" smtClean="0"/>
              <a:t>MESTRE</a:t>
            </a:r>
            <a:endParaRPr lang="pt-BR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1506133"/>
            <a:ext cx="203471" cy="21312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24"/>
          </a:p>
        </p:txBody>
      </p:sp>
      <p:sp>
        <p:nvSpPr>
          <p:cNvPr id="15" name="Freeform 5"/>
          <p:cNvSpPr>
            <a:spLocks noEditPoints="1"/>
          </p:cNvSpPr>
          <p:nvPr userDrawn="1"/>
        </p:nvSpPr>
        <p:spPr bwMode="auto">
          <a:xfrm>
            <a:off x="8515350" y="309563"/>
            <a:ext cx="466725" cy="468312"/>
          </a:xfrm>
          <a:custGeom>
            <a:avLst/>
            <a:gdLst>
              <a:gd name="T0" fmla="*/ 14523 w 16170"/>
              <a:gd name="T1" fmla="*/ 9680 h 16225"/>
              <a:gd name="T2" fmla="*/ 14441 w 16170"/>
              <a:gd name="T3" fmla="*/ 11118 h 16225"/>
              <a:gd name="T4" fmla="*/ 14349 w 16170"/>
              <a:gd name="T5" fmla="*/ 11550 h 16225"/>
              <a:gd name="T6" fmla="*/ 14157 w 16170"/>
              <a:gd name="T7" fmla="*/ 11781 h 16225"/>
              <a:gd name="T8" fmla="*/ 13858 w 16170"/>
              <a:gd name="T9" fmla="*/ 11901 h 16225"/>
              <a:gd name="T10" fmla="*/ 13099 w 16170"/>
              <a:gd name="T11" fmla="*/ 11989 h 16225"/>
              <a:gd name="T12" fmla="*/ 11562 w 16170"/>
              <a:gd name="T13" fmla="*/ 12094 h 16225"/>
              <a:gd name="T14" fmla="*/ 9815 w 16170"/>
              <a:gd name="T15" fmla="*/ 12152 h 16225"/>
              <a:gd name="T16" fmla="*/ 6703 w 16170"/>
              <a:gd name="T17" fmla="*/ 12157 h 16225"/>
              <a:gd name="T18" fmla="*/ 4782 w 16170"/>
              <a:gd name="T19" fmla="*/ 12103 h 16225"/>
              <a:gd name="T20" fmla="*/ 3239 w 16170"/>
              <a:gd name="T21" fmla="*/ 12003 h 16225"/>
              <a:gd name="T22" fmla="*/ 2353 w 16170"/>
              <a:gd name="T23" fmla="*/ 11909 h 16225"/>
              <a:gd name="T24" fmla="*/ 2040 w 16170"/>
              <a:gd name="T25" fmla="*/ 11800 h 16225"/>
              <a:gd name="T26" fmla="*/ 1837 w 16170"/>
              <a:gd name="T27" fmla="*/ 11584 h 16225"/>
              <a:gd name="T28" fmla="*/ 1738 w 16170"/>
              <a:gd name="T29" fmla="*/ 11212 h 16225"/>
              <a:gd name="T30" fmla="*/ 1653 w 16170"/>
              <a:gd name="T31" fmla="*/ 9874 h 16225"/>
              <a:gd name="T32" fmla="*/ 1632 w 16170"/>
              <a:gd name="T33" fmla="*/ 8113 h 16225"/>
              <a:gd name="T34" fmla="*/ 1653 w 16170"/>
              <a:gd name="T35" fmla="*/ 6351 h 16225"/>
              <a:gd name="T36" fmla="*/ 1738 w 16170"/>
              <a:gd name="T37" fmla="*/ 5013 h 16225"/>
              <a:gd name="T38" fmla="*/ 1837 w 16170"/>
              <a:gd name="T39" fmla="*/ 4641 h 16225"/>
              <a:gd name="T40" fmla="*/ 2040 w 16170"/>
              <a:gd name="T41" fmla="*/ 4425 h 16225"/>
              <a:gd name="T42" fmla="*/ 2353 w 16170"/>
              <a:gd name="T43" fmla="*/ 4316 h 16225"/>
              <a:gd name="T44" fmla="*/ 3239 w 16170"/>
              <a:gd name="T45" fmla="*/ 4222 h 16225"/>
              <a:gd name="T46" fmla="*/ 4782 w 16170"/>
              <a:gd name="T47" fmla="*/ 4123 h 16225"/>
              <a:gd name="T48" fmla="*/ 6703 w 16170"/>
              <a:gd name="T49" fmla="*/ 4068 h 16225"/>
              <a:gd name="T50" fmla="*/ 9815 w 16170"/>
              <a:gd name="T51" fmla="*/ 4073 h 16225"/>
              <a:gd name="T52" fmla="*/ 11562 w 16170"/>
              <a:gd name="T53" fmla="*/ 4131 h 16225"/>
              <a:gd name="T54" fmla="*/ 13099 w 16170"/>
              <a:gd name="T55" fmla="*/ 4236 h 16225"/>
              <a:gd name="T56" fmla="*/ 13858 w 16170"/>
              <a:gd name="T57" fmla="*/ 4324 h 16225"/>
              <a:gd name="T58" fmla="*/ 14157 w 16170"/>
              <a:gd name="T59" fmla="*/ 4444 h 16225"/>
              <a:gd name="T60" fmla="*/ 14349 w 16170"/>
              <a:gd name="T61" fmla="*/ 4675 h 16225"/>
              <a:gd name="T62" fmla="*/ 14441 w 16170"/>
              <a:gd name="T63" fmla="*/ 5107 h 16225"/>
              <a:gd name="T64" fmla="*/ 14523 w 16170"/>
              <a:gd name="T65" fmla="*/ 6545 h 16225"/>
              <a:gd name="T66" fmla="*/ 16170 w 16170"/>
              <a:gd name="T67" fmla="*/ 8113 h 16225"/>
              <a:gd name="T68" fmla="*/ 15373 w 16170"/>
              <a:gd name="T69" fmla="*/ 11624 h 16225"/>
              <a:gd name="T70" fmla="*/ 13227 w 16170"/>
              <a:gd name="T71" fmla="*/ 14368 h 16225"/>
              <a:gd name="T72" fmla="*/ 10104 w 16170"/>
              <a:gd name="T73" fmla="*/ 15968 h 16225"/>
              <a:gd name="T74" fmla="*/ 6456 w 16170"/>
              <a:gd name="T75" fmla="*/ 16060 h 16225"/>
              <a:gd name="T76" fmla="*/ 3249 w 16170"/>
              <a:gd name="T77" fmla="*/ 14610 h 16225"/>
              <a:gd name="T78" fmla="*/ 976 w 16170"/>
              <a:gd name="T79" fmla="*/ 11974 h 16225"/>
              <a:gd name="T80" fmla="*/ 10 w 16170"/>
              <a:gd name="T81" fmla="*/ 8529 h 16225"/>
              <a:gd name="T82" fmla="*/ 636 w 16170"/>
              <a:gd name="T83" fmla="*/ 4960 h 16225"/>
              <a:gd name="T84" fmla="*/ 2650 w 16170"/>
              <a:gd name="T85" fmla="*/ 2112 h 16225"/>
              <a:gd name="T86" fmla="*/ 5682 w 16170"/>
              <a:gd name="T87" fmla="*/ 366 h 16225"/>
              <a:gd name="T88" fmla="*/ 9316 w 16170"/>
              <a:gd name="T89" fmla="*/ 93 h 16225"/>
              <a:gd name="T90" fmla="*/ 12605 w 16170"/>
              <a:gd name="T91" fmla="*/ 1389 h 16225"/>
              <a:gd name="T92" fmla="*/ 14999 w 16170"/>
              <a:gd name="T93" fmla="*/ 3911 h 16225"/>
              <a:gd name="T94" fmla="*/ 16129 w 16170"/>
              <a:gd name="T95" fmla="*/ 7285 h 16225"/>
              <a:gd name="T96" fmla="*/ 4946 w 16170"/>
              <a:gd name="T97" fmla="*/ 7138 h 16225"/>
              <a:gd name="T98" fmla="*/ 5651 w 16170"/>
              <a:gd name="T99" fmla="*/ 5907 h 16225"/>
              <a:gd name="T100" fmla="*/ 6804 w 16170"/>
              <a:gd name="T101" fmla="*/ 5088 h 16225"/>
              <a:gd name="T102" fmla="*/ 8255 w 16170"/>
              <a:gd name="T103" fmla="*/ 4833 h 16225"/>
              <a:gd name="T104" fmla="*/ 9653 w 16170"/>
              <a:gd name="T105" fmla="*/ 5226 h 16225"/>
              <a:gd name="T106" fmla="*/ 10720 w 16170"/>
              <a:gd name="T107" fmla="*/ 6150 h 16225"/>
              <a:gd name="T108" fmla="*/ 11304 w 16170"/>
              <a:gd name="T109" fmla="*/ 7452 h 16225"/>
              <a:gd name="T110" fmla="*/ 11267 w 16170"/>
              <a:gd name="T111" fmla="*/ 8932 h 16225"/>
              <a:gd name="T112" fmla="*/ 10622 w 16170"/>
              <a:gd name="T113" fmla="*/ 10199 h 16225"/>
              <a:gd name="T114" fmla="*/ 9512 w 16170"/>
              <a:gd name="T115" fmla="*/ 11072 h 16225"/>
              <a:gd name="T116" fmla="*/ 8085 w 16170"/>
              <a:gd name="T117" fmla="*/ 11396 h 16225"/>
              <a:gd name="T118" fmla="*/ 6658 w 16170"/>
              <a:gd name="T119" fmla="*/ 11072 h 16225"/>
              <a:gd name="T120" fmla="*/ 5548 w 16170"/>
              <a:gd name="T121" fmla="*/ 10199 h 16225"/>
              <a:gd name="T122" fmla="*/ 4903 w 16170"/>
              <a:gd name="T123" fmla="*/ 8932 h 16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70" h="16225">
                <a:moveTo>
                  <a:pt x="14538" y="8113"/>
                </a:moveTo>
                <a:lnTo>
                  <a:pt x="14538" y="8310"/>
                </a:lnTo>
                <a:lnTo>
                  <a:pt x="14538" y="8507"/>
                </a:lnTo>
                <a:lnTo>
                  <a:pt x="14537" y="8704"/>
                </a:lnTo>
                <a:lnTo>
                  <a:pt x="14536" y="8899"/>
                </a:lnTo>
                <a:lnTo>
                  <a:pt x="14534" y="9095"/>
                </a:lnTo>
                <a:lnTo>
                  <a:pt x="14531" y="9291"/>
                </a:lnTo>
                <a:lnTo>
                  <a:pt x="14527" y="9486"/>
                </a:lnTo>
                <a:lnTo>
                  <a:pt x="14523" y="9680"/>
                </a:lnTo>
                <a:lnTo>
                  <a:pt x="14517" y="9874"/>
                </a:lnTo>
                <a:lnTo>
                  <a:pt x="14510" y="10067"/>
                </a:lnTo>
                <a:lnTo>
                  <a:pt x="14500" y="10259"/>
                </a:lnTo>
                <a:lnTo>
                  <a:pt x="14490" y="10452"/>
                </a:lnTo>
                <a:lnTo>
                  <a:pt x="14478" y="10643"/>
                </a:lnTo>
                <a:lnTo>
                  <a:pt x="14465" y="10833"/>
                </a:lnTo>
                <a:lnTo>
                  <a:pt x="14457" y="10929"/>
                </a:lnTo>
                <a:lnTo>
                  <a:pt x="14449" y="11024"/>
                </a:lnTo>
                <a:lnTo>
                  <a:pt x="14441" y="11118"/>
                </a:lnTo>
                <a:lnTo>
                  <a:pt x="14432" y="11212"/>
                </a:lnTo>
                <a:lnTo>
                  <a:pt x="14426" y="11263"/>
                </a:lnTo>
                <a:lnTo>
                  <a:pt x="14419" y="11311"/>
                </a:lnTo>
                <a:lnTo>
                  <a:pt x="14411" y="11356"/>
                </a:lnTo>
                <a:lnTo>
                  <a:pt x="14400" y="11399"/>
                </a:lnTo>
                <a:lnTo>
                  <a:pt x="14389" y="11441"/>
                </a:lnTo>
                <a:lnTo>
                  <a:pt x="14377" y="11479"/>
                </a:lnTo>
                <a:lnTo>
                  <a:pt x="14364" y="11516"/>
                </a:lnTo>
                <a:lnTo>
                  <a:pt x="14349" y="11550"/>
                </a:lnTo>
                <a:lnTo>
                  <a:pt x="14333" y="11584"/>
                </a:lnTo>
                <a:lnTo>
                  <a:pt x="14316" y="11614"/>
                </a:lnTo>
                <a:lnTo>
                  <a:pt x="14297" y="11643"/>
                </a:lnTo>
                <a:lnTo>
                  <a:pt x="14277" y="11670"/>
                </a:lnTo>
                <a:lnTo>
                  <a:pt x="14256" y="11696"/>
                </a:lnTo>
                <a:lnTo>
                  <a:pt x="14233" y="11720"/>
                </a:lnTo>
                <a:lnTo>
                  <a:pt x="14209" y="11742"/>
                </a:lnTo>
                <a:lnTo>
                  <a:pt x="14184" y="11762"/>
                </a:lnTo>
                <a:lnTo>
                  <a:pt x="14157" y="11781"/>
                </a:lnTo>
                <a:lnTo>
                  <a:pt x="14130" y="11800"/>
                </a:lnTo>
                <a:lnTo>
                  <a:pt x="14100" y="11816"/>
                </a:lnTo>
                <a:lnTo>
                  <a:pt x="14070" y="11832"/>
                </a:lnTo>
                <a:lnTo>
                  <a:pt x="14038" y="11846"/>
                </a:lnTo>
                <a:lnTo>
                  <a:pt x="14004" y="11858"/>
                </a:lnTo>
                <a:lnTo>
                  <a:pt x="13970" y="11871"/>
                </a:lnTo>
                <a:lnTo>
                  <a:pt x="13933" y="11882"/>
                </a:lnTo>
                <a:lnTo>
                  <a:pt x="13896" y="11892"/>
                </a:lnTo>
                <a:lnTo>
                  <a:pt x="13858" y="11901"/>
                </a:lnTo>
                <a:lnTo>
                  <a:pt x="13817" y="11909"/>
                </a:lnTo>
                <a:lnTo>
                  <a:pt x="13776" y="11916"/>
                </a:lnTo>
                <a:lnTo>
                  <a:pt x="13733" y="11923"/>
                </a:lnTo>
                <a:lnTo>
                  <a:pt x="13689" y="11929"/>
                </a:lnTo>
                <a:lnTo>
                  <a:pt x="13643" y="11936"/>
                </a:lnTo>
                <a:lnTo>
                  <a:pt x="13597" y="11941"/>
                </a:lnTo>
                <a:lnTo>
                  <a:pt x="13432" y="11958"/>
                </a:lnTo>
                <a:lnTo>
                  <a:pt x="13266" y="11974"/>
                </a:lnTo>
                <a:lnTo>
                  <a:pt x="13099" y="11989"/>
                </a:lnTo>
                <a:lnTo>
                  <a:pt x="12931" y="12003"/>
                </a:lnTo>
                <a:lnTo>
                  <a:pt x="12762" y="12018"/>
                </a:lnTo>
                <a:lnTo>
                  <a:pt x="12593" y="12031"/>
                </a:lnTo>
                <a:lnTo>
                  <a:pt x="12423" y="12043"/>
                </a:lnTo>
                <a:lnTo>
                  <a:pt x="12252" y="12054"/>
                </a:lnTo>
                <a:lnTo>
                  <a:pt x="12080" y="12065"/>
                </a:lnTo>
                <a:lnTo>
                  <a:pt x="11907" y="12075"/>
                </a:lnTo>
                <a:lnTo>
                  <a:pt x="11734" y="12086"/>
                </a:lnTo>
                <a:lnTo>
                  <a:pt x="11562" y="12094"/>
                </a:lnTo>
                <a:lnTo>
                  <a:pt x="11388" y="12103"/>
                </a:lnTo>
                <a:lnTo>
                  <a:pt x="11214" y="12110"/>
                </a:lnTo>
                <a:lnTo>
                  <a:pt x="11039" y="12117"/>
                </a:lnTo>
                <a:lnTo>
                  <a:pt x="10865" y="12123"/>
                </a:lnTo>
                <a:lnTo>
                  <a:pt x="10690" y="12129"/>
                </a:lnTo>
                <a:lnTo>
                  <a:pt x="10516" y="12135"/>
                </a:lnTo>
                <a:lnTo>
                  <a:pt x="10340" y="12139"/>
                </a:lnTo>
                <a:lnTo>
                  <a:pt x="10165" y="12144"/>
                </a:lnTo>
                <a:lnTo>
                  <a:pt x="9815" y="12152"/>
                </a:lnTo>
                <a:lnTo>
                  <a:pt x="9467" y="12157"/>
                </a:lnTo>
                <a:lnTo>
                  <a:pt x="9118" y="12161"/>
                </a:lnTo>
                <a:lnTo>
                  <a:pt x="8771" y="12163"/>
                </a:lnTo>
                <a:lnTo>
                  <a:pt x="8427" y="12164"/>
                </a:lnTo>
                <a:lnTo>
                  <a:pt x="8085" y="12164"/>
                </a:lnTo>
                <a:lnTo>
                  <a:pt x="7743" y="12164"/>
                </a:lnTo>
                <a:lnTo>
                  <a:pt x="7399" y="12163"/>
                </a:lnTo>
                <a:lnTo>
                  <a:pt x="7052" y="12161"/>
                </a:lnTo>
                <a:lnTo>
                  <a:pt x="6703" y="12157"/>
                </a:lnTo>
                <a:lnTo>
                  <a:pt x="6355" y="12152"/>
                </a:lnTo>
                <a:lnTo>
                  <a:pt x="6005" y="12144"/>
                </a:lnTo>
                <a:lnTo>
                  <a:pt x="5829" y="12139"/>
                </a:lnTo>
                <a:lnTo>
                  <a:pt x="5654" y="12135"/>
                </a:lnTo>
                <a:lnTo>
                  <a:pt x="5480" y="12129"/>
                </a:lnTo>
                <a:lnTo>
                  <a:pt x="5305" y="12123"/>
                </a:lnTo>
                <a:lnTo>
                  <a:pt x="5131" y="12117"/>
                </a:lnTo>
                <a:lnTo>
                  <a:pt x="4956" y="12110"/>
                </a:lnTo>
                <a:lnTo>
                  <a:pt x="4782" y="12103"/>
                </a:lnTo>
                <a:lnTo>
                  <a:pt x="4608" y="12094"/>
                </a:lnTo>
                <a:lnTo>
                  <a:pt x="4435" y="12086"/>
                </a:lnTo>
                <a:lnTo>
                  <a:pt x="4263" y="12075"/>
                </a:lnTo>
                <a:lnTo>
                  <a:pt x="4090" y="12065"/>
                </a:lnTo>
                <a:lnTo>
                  <a:pt x="3918" y="12054"/>
                </a:lnTo>
                <a:lnTo>
                  <a:pt x="3747" y="12043"/>
                </a:lnTo>
                <a:lnTo>
                  <a:pt x="3577" y="12031"/>
                </a:lnTo>
                <a:lnTo>
                  <a:pt x="3408" y="12018"/>
                </a:lnTo>
                <a:lnTo>
                  <a:pt x="3239" y="12003"/>
                </a:lnTo>
                <a:lnTo>
                  <a:pt x="3070" y="11989"/>
                </a:lnTo>
                <a:lnTo>
                  <a:pt x="2904" y="11974"/>
                </a:lnTo>
                <a:lnTo>
                  <a:pt x="2738" y="11958"/>
                </a:lnTo>
                <a:lnTo>
                  <a:pt x="2573" y="11941"/>
                </a:lnTo>
                <a:lnTo>
                  <a:pt x="2526" y="11936"/>
                </a:lnTo>
                <a:lnTo>
                  <a:pt x="2480" y="11929"/>
                </a:lnTo>
                <a:lnTo>
                  <a:pt x="2437" y="11923"/>
                </a:lnTo>
                <a:lnTo>
                  <a:pt x="2394" y="11916"/>
                </a:lnTo>
                <a:lnTo>
                  <a:pt x="2353" y="11909"/>
                </a:lnTo>
                <a:lnTo>
                  <a:pt x="2312" y="11901"/>
                </a:lnTo>
                <a:lnTo>
                  <a:pt x="2274" y="11892"/>
                </a:lnTo>
                <a:lnTo>
                  <a:pt x="2237" y="11882"/>
                </a:lnTo>
                <a:lnTo>
                  <a:pt x="2200" y="11871"/>
                </a:lnTo>
                <a:lnTo>
                  <a:pt x="2166" y="11858"/>
                </a:lnTo>
                <a:lnTo>
                  <a:pt x="2132" y="11846"/>
                </a:lnTo>
                <a:lnTo>
                  <a:pt x="2100" y="11832"/>
                </a:lnTo>
                <a:lnTo>
                  <a:pt x="2070" y="11816"/>
                </a:lnTo>
                <a:lnTo>
                  <a:pt x="2040" y="11800"/>
                </a:lnTo>
                <a:lnTo>
                  <a:pt x="2013" y="11781"/>
                </a:lnTo>
                <a:lnTo>
                  <a:pt x="1986" y="11762"/>
                </a:lnTo>
                <a:lnTo>
                  <a:pt x="1961" y="11742"/>
                </a:lnTo>
                <a:lnTo>
                  <a:pt x="1937" y="11720"/>
                </a:lnTo>
                <a:lnTo>
                  <a:pt x="1914" y="11696"/>
                </a:lnTo>
                <a:lnTo>
                  <a:pt x="1893" y="11670"/>
                </a:lnTo>
                <a:lnTo>
                  <a:pt x="1873" y="11643"/>
                </a:lnTo>
                <a:lnTo>
                  <a:pt x="1854" y="11614"/>
                </a:lnTo>
                <a:lnTo>
                  <a:pt x="1837" y="11584"/>
                </a:lnTo>
                <a:lnTo>
                  <a:pt x="1821" y="11550"/>
                </a:lnTo>
                <a:lnTo>
                  <a:pt x="1806" y="11516"/>
                </a:lnTo>
                <a:lnTo>
                  <a:pt x="1793" y="11479"/>
                </a:lnTo>
                <a:lnTo>
                  <a:pt x="1781" y="11441"/>
                </a:lnTo>
                <a:lnTo>
                  <a:pt x="1770" y="11399"/>
                </a:lnTo>
                <a:lnTo>
                  <a:pt x="1759" y="11356"/>
                </a:lnTo>
                <a:lnTo>
                  <a:pt x="1751" y="11311"/>
                </a:lnTo>
                <a:lnTo>
                  <a:pt x="1744" y="11263"/>
                </a:lnTo>
                <a:lnTo>
                  <a:pt x="1738" y="11212"/>
                </a:lnTo>
                <a:lnTo>
                  <a:pt x="1729" y="11118"/>
                </a:lnTo>
                <a:lnTo>
                  <a:pt x="1721" y="11024"/>
                </a:lnTo>
                <a:lnTo>
                  <a:pt x="1713" y="10929"/>
                </a:lnTo>
                <a:lnTo>
                  <a:pt x="1705" y="10833"/>
                </a:lnTo>
                <a:lnTo>
                  <a:pt x="1692" y="10643"/>
                </a:lnTo>
                <a:lnTo>
                  <a:pt x="1680" y="10452"/>
                </a:lnTo>
                <a:lnTo>
                  <a:pt x="1670" y="10259"/>
                </a:lnTo>
                <a:lnTo>
                  <a:pt x="1660" y="10067"/>
                </a:lnTo>
                <a:lnTo>
                  <a:pt x="1653" y="9874"/>
                </a:lnTo>
                <a:lnTo>
                  <a:pt x="1647" y="9680"/>
                </a:lnTo>
                <a:lnTo>
                  <a:pt x="1642" y="9486"/>
                </a:lnTo>
                <a:lnTo>
                  <a:pt x="1639" y="9291"/>
                </a:lnTo>
                <a:lnTo>
                  <a:pt x="1636" y="9095"/>
                </a:lnTo>
                <a:lnTo>
                  <a:pt x="1634" y="8899"/>
                </a:lnTo>
                <a:lnTo>
                  <a:pt x="1633" y="8704"/>
                </a:lnTo>
                <a:lnTo>
                  <a:pt x="1632" y="8507"/>
                </a:lnTo>
                <a:lnTo>
                  <a:pt x="1632" y="8310"/>
                </a:lnTo>
                <a:lnTo>
                  <a:pt x="1632" y="8113"/>
                </a:lnTo>
                <a:lnTo>
                  <a:pt x="1632" y="7915"/>
                </a:lnTo>
                <a:lnTo>
                  <a:pt x="1632" y="7718"/>
                </a:lnTo>
                <a:lnTo>
                  <a:pt x="1633" y="7521"/>
                </a:lnTo>
                <a:lnTo>
                  <a:pt x="1634" y="7326"/>
                </a:lnTo>
                <a:lnTo>
                  <a:pt x="1636" y="7130"/>
                </a:lnTo>
                <a:lnTo>
                  <a:pt x="1639" y="6934"/>
                </a:lnTo>
                <a:lnTo>
                  <a:pt x="1642" y="6739"/>
                </a:lnTo>
                <a:lnTo>
                  <a:pt x="1647" y="6545"/>
                </a:lnTo>
                <a:lnTo>
                  <a:pt x="1653" y="6351"/>
                </a:lnTo>
                <a:lnTo>
                  <a:pt x="1660" y="6158"/>
                </a:lnTo>
                <a:lnTo>
                  <a:pt x="1670" y="5966"/>
                </a:lnTo>
                <a:lnTo>
                  <a:pt x="1680" y="5773"/>
                </a:lnTo>
                <a:lnTo>
                  <a:pt x="1692" y="5582"/>
                </a:lnTo>
                <a:lnTo>
                  <a:pt x="1705" y="5392"/>
                </a:lnTo>
                <a:lnTo>
                  <a:pt x="1713" y="5296"/>
                </a:lnTo>
                <a:lnTo>
                  <a:pt x="1721" y="5201"/>
                </a:lnTo>
                <a:lnTo>
                  <a:pt x="1729" y="5107"/>
                </a:lnTo>
                <a:lnTo>
                  <a:pt x="1738" y="5013"/>
                </a:lnTo>
                <a:lnTo>
                  <a:pt x="1744" y="4962"/>
                </a:lnTo>
                <a:lnTo>
                  <a:pt x="1751" y="4914"/>
                </a:lnTo>
                <a:lnTo>
                  <a:pt x="1759" y="4869"/>
                </a:lnTo>
                <a:lnTo>
                  <a:pt x="1770" y="4826"/>
                </a:lnTo>
                <a:lnTo>
                  <a:pt x="1781" y="4784"/>
                </a:lnTo>
                <a:lnTo>
                  <a:pt x="1793" y="4746"/>
                </a:lnTo>
                <a:lnTo>
                  <a:pt x="1806" y="4709"/>
                </a:lnTo>
                <a:lnTo>
                  <a:pt x="1821" y="4675"/>
                </a:lnTo>
                <a:lnTo>
                  <a:pt x="1837" y="4641"/>
                </a:lnTo>
                <a:lnTo>
                  <a:pt x="1854" y="4611"/>
                </a:lnTo>
                <a:lnTo>
                  <a:pt x="1873" y="4583"/>
                </a:lnTo>
                <a:lnTo>
                  <a:pt x="1893" y="4555"/>
                </a:lnTo>
                <a:lnTo>
                  <a:pt x="1914" y="4530"/>
                </a:lnTo>
                <a:lnTo>
                  <a:pt x="1937" y="4505"/>
                </a:lnTo>
                <a:lnTo>
                  <a:pt x="1961" y="4483"/>
                </a:lnTo>
                <a:lnTo>
                  <a:pt x="1986" y="4463"/>
                </a:lnTo>
                <a:lnTo>
                  <a:pt x="2013" y="4444"/>
                </a:lnTo>
                <a:lnTo>
                  <a:pt x="2040" y="4425"/>
                </a:lnTo>
                <a:lnTo>
                  <a:pt x="2070" y="4409"/>
                </a:lnTo>
                <a:lnTo>
                  <a:pt x="2100" y="4393"/>
                </a:lnTo>
                <a:lnTo>
                  <a:pt x="2132" y="4380"/>
                </a:lnTo>
                <a:lnTo>
                  <a:pt x="2166" y="4367"/>
                </a:lnTo>
                <a:lnTo>
                  <a:pt x="2200" y="4354"/>
                </a:lnTo>
                <a:lnTo>
                  <a:pt x="2237" y="4343"/>
                </a:lnTo>
                <a:lnTo>
                  <a:pt x="2274" y="4333"/>
                </a:lnTo>
                <a:lnTo>
                  <a:pt x="2312" y="4324"/>
                </a:lnTo>
                <a:lnTo>
                  <a:pt x="2353" y="4316"/>
                </a:lnTo>
                <a:lnTo>
                  <a:pt x="2394" y="4309"/>
                </a:lnTo>
                <a:lnTo>
                  <a:pt x="2437" y="4302"/>
                </a:lnTo>
                <a:lnTo>
                  <a:pt x="2480" y="4296"/>
                </a:lnTo>
                <a:lnTo>
                  <a:pt x="2526" y="4289"/>
                </a:lnTo>
                <a:lnTo>
                  <a:pt x="2573" y="4284"/>
                </a:lnTo>
                <a:lnTo>
                  <a:pt x="2738" y="4267"/>
                </a:lnTo>
                <a:lnTo>
                  <a:pt x="2904" y="4251"/>
                </a:lnTo>
                <a:lnTo>
                  <a:pt x="3070" y="4236"/>
                </a:lnTo>
                <a:lnTo>
                  <a:pt x="3239" y="4222"/>
                </a:lnTo>
                <a:lnTo>
                  <a:pt x="3408" y="4207"/>
                </a:lnTo>
                <a:lnTo>
                  <a:pt x="3577" y="4194"/>
                </a:lnTo>
                <a:lnTo>
                  <a:pt x="3747" y="4182"/>
                </a:lnTo>
                <a:lnTo>
                  <a:pt x="3918" y="4171"/>
                </a:lnTo>
                <a:lnTo>
                  <a:pt x="4090" y="4160"/>
                </a:lnTo>
                <a:lnTo>
                  <a:pt x="4263" y="4150"/>
                </a:lnTo>
                <a:lnTo>
                  <a:pt x="4435" y="4140"/>
                </a:lnTo>
                <a:lnTo>
                  <a:pt x="4608" y="4131"/>
                </a:lnTo>
                <a:lnTo>
                  <a:pt x="4782" y="4123"/>
                </a:lnTo>
                <a:lnTo>
                  <a:pt x="4956" y="4115"/>
                </a:lnTo>
                <a:lnTo>
                  <a:pt x="5131" y="4108"/>
                </a:lnTo>
                <a:lnTo>
                  <a:pt x="5305" y="4102"/>
                </a:lnTo>
                <a:lnTo>
                  <a:pt x="5480" y="4096"/>
                </a:lnTo>
                <a:lnTo>
                  <a:pt x="5654" y="4090"/>
                </a:lnTo>
                <a:lnTo>
                  <a:pt x="5829" y="4086"/>
                </a:lnTo>
                <a:lnTo>
                  <a:pt x="6005" y="4081"/>
                </a:lnTo>
                <a:lnTo>
                  <a:pt x="6355" y="4073"/>
                </a:lnTo>
                <a:lnTo>
                  <a:pt x="6703" y="4068"/>
                </a:lnTo>
                <a:lnTo>
                  <a:pt x="7052" y="4064"/>
                </a:lnTo>
                <a:lnTo>
                  <a:pt x="7399" y="4062"/>
                </a:lnTo>
                <a:lnTo>
                  <a:pt x="7743" y="4061"/>
                </a:lnTo>
                <a:lnTo>
                  <a:pt x="8085" y="4061"/>
                </a:lnTo>
                <a:lnTo>
                  <a:pt x="8427" y="4061"/>
                </a:lnTo>
                <a:lnTo>
                  <a:pt x="8771" y="4062"/>
                </a:lnTo>
                <a:lnTo>
                  <a:pt x="9118" y="4064"/>
                </a:lnTo>
                <a:lnTo>
                  <a:pt x="9467" y="4068"/>
                </a:lnTo>
                <a:lnTo>
                  <a:pt x="9815" y="4073"/>
                </a:lnTo>
                <a:lnTo>
                  <a:pt x="10165" y="4081"/>
                </a:lnTo>
                <a:lnTo>
                  <a:pt x="10340" y="4086"/>
                </a:lnTo>
                <a:lnTo>
                  <a:pt x="10516" y="4090"/>
                </a:lnTo>
                <a:lnTo>
                  <a:pt x="10690" y="4096"/>
                </a:lnTo>
                <a:lnTo>
                  <a:pt x="10865" y="4102"/>
                </a:lnTo>
                <a:lnTo>
                  <a:pt x="11039" y="4108"/>
                </a:lnTo>
                <a:lnTo>
                  <a:pt x="11214" y="4115"/>
                </a:lnTo>
                <a:lnTo>
                  <a:pt x="11388" y="4123"/>
                </a:lnTo>
                <a:lnTo>
                  <a:pt x="11562" y="4131"/>
                </a:lnTo>
                <a:lnTo>
                  <a:pt x="11734" y="4140"/>
                </a:lnTo>
                <a:lnTo>
                  <a:pt x="11907" y="4150"/>
                </a:lnTo>
                <a:lnTo>
                  <a:pt x="12080" y="4160"/>
                </a:lnTo>
                <a:lnTo>
                  <a:pt x="12252" y="4171"/>
                </a:lnTo>
                <a:lnTo>
                  <a:pt x="12423" y="4182"/>
                </a:lnTo>
                <a:lnTo>
                  <a:pt x="12593" y="4194"/>
                </a:lnTo>
                <a:lnTo>
                  <a:pt x="12762" y="4207"/>
                </a:lnTo>
                <a:lnTo>
                  <a:pt x="12931" y="4222"/>
                </a:lnTo>
                <a:lnTo>
                  <a:pt x="13099" y="4236"/>
                </a:lnTo>
                <a:lnTo>
                  <a:pt x="13266" y="4251"/>
                </a:lnTo>
                <a:lnTo>
                  <a:pt x="13432" y="4267"/>
                </a:lnTo>
                <a:lnTo>
                  <a:pt x="13597" y="4284"/>
                </a:lnTo>
                <a:lnTo>
                  <a:pt x="13643" y="4289"/>
                </a:lnTo>
                <a:lnTo>
                  <a:pt x="13689" y="4296"/>
                </a:lnTo>
                <a:lnTo>
                  <a:pt x="13733" y="4302"/>
                </a:lnTo>
                <a:lnTo>
                  <a:pt x="13776" y="4309"/>
                </a:lnTo>
                <a:lnTo>
                  <a:pt x="13817" y="4316"/>
                </a:lnTo>
                <a:lnTo>
                  <a:pt x="13858" y="4324"/>
                </a:lnTo>
                <a:lnTo>
                  <a:pt x="13896" y="4333"/>
                </a:lnTo>
                <a:lnTo>
                  <a:pt x="13933" y="4343"/>
                </a:lnTo>
                <a:lnTo>
                  <a:pt x="13970" y="4354"/>
                </a:lnTo>
                <a:lnTo>
                  <a:pt x="14004" y="4367"/>
                </a:lnTo>
                <a:lnTo>
                  <a:pt x="14038" y="4380"/>
                </a:lnTo>
                <a:lnTo>
                  <a:pt x="14070" y="4393"/>
                </a:lnTo>
                <a:lnTo>
                  <a:pt x="14100" y="4409"/>
                </a:lnTo>
                <a:lnTo>
                  <a:pt x="14130" y="4425"/>
                </a:lnTo>
                <a:lnTo>
                  <a:pt x="14157" y="4444"/>
                </a:lnTo>
                <a:lnTo>
                  <a:pt x="14184" y="4463"/>
                </a:lnTo>
                <a:lnTo>
                  <a:pt x="14209" y="4483"/>
                </a:lnTo>
                <a:lnTo>
                  <a:pt x="14233" y="4505"/>
                </a:lnTo>
                <a:lnTo>
                  <a:pt x="14256" y="4530"/>
                </a:lnTo>
                <a:lnTo>
                  <a:pt x="14277" y="4555"/>
                </a:lnTo>
                <a:lnTo>
                  <a:pt x="14297" y="4583"/>
                </a:lnTo>
                <a:lnTo>
                  <a:pt x="14316" y="4611"/>
                </a:lnTo>
                <a:lnTo>
                  <a:pt x="14333" y="4641"/>
                </a:lnTo>
                <a:lnTo>
                  <a:pt x="14349" y="4675"/>
                </a:lnTo>
                <a:lnTo>
                  <a:pt x="14364" y="4709"/>
                </a:lnTo>
                <a:lnTo>
                  <a:pt x="14377" y="4746"/>
                </a:lnTo>
                <a:lnTo>
                  <a:pt x="14389" y="4784"/>
                </a:lnTo>
                <a:lnTo>
                  <a:pt x="14400" y="4826"/>
                </a:lnTo>
                <a:lnTo>
                  <a:pt x="14411" y="4869"/>
                </a:lnTo>
                <a:lnTo>
                  <a:pt x="14419" y="4914"/>
                </a:lnTo>
                <a:lnTo>
                  <a:pt x="14426" y="4962"/>
                </a:lnTo>
                <a:lnTo>
                  <a:pt x="14432" y="5013"/>
                </a:lnTo>
                <a:lnTo>
                  <a:pt x="14441" y="5107"/>
                </a:lnTo>
                <a:lnTo>
                  <a:pt x="14449" y="5201"/>
                </a:lnTo>
                <a:lnTo>
                  <a:pt x="14457" y="5296"/>
                </a:lnTo>
                <a:lnTo>
                  <a:pt x="14465" y="5392"/>
                </a:lnTo>
                <a:lnTo>
                  <a:pt x="14478" y="5582"/>
                </a:lnTo>
                <a:lnTo>
                  <a:pt x="14490" y="5773"/>
                </a:lnTo>
                <a:lnTo>
                  <a:pt x="14500" y="5966"/>
                </a:lnTo>
                <a:lnTo>
                  <a:pt x="14510" y="6158"/>
                </a:lnTo>
                <a:lnTo>
                  <a:pt x="14517" y="6351"/>
                </a:lnTo>
                <a:lnTo>
                  <a:pt x="14523" y="6545"/>
                </a:lnTo>
                <a:lnTo>
                  <a:pt x="14527" y="6739"/>
                </a:lnTo>
                <a:lnTo>
                  <a:pt x="14531" y="6934"/>
                </a:lnTo>
                <a:lnTo>
                  <a:pt x="14534" y="7130"/>
                </a:lnTo>
                <a:lnTo>
                  <a:pt x="14536" y="7326"/>
                </a:lnTo>
                <a:lnTo>
                  <a:pt x="14537" y="7521"/>
                </a:lnTo>
                <a:lnTo>
                  <a:pt x="14538" y="7718"/>
                </a:lnTo>
                <a:lnTo>
                  <a:pt x="14538" y="7915"/>
                </a:lnTo>
                <a:lnTo>
                  <a:pt x="14538" y="8113"/>
                </a:lnTo>
                <a:close/>
                <a:moveTo>
                  <a:pt x="16170" y="8113"/>
                </a:moveTo>
                <a:lnTo>
                  <a:pt x="16160" y="8529"/>
                </a:lnTo>
                <a:lnTo>
                  <a:pt x="16129" y="8940"/>
                </a:lnTo>
                <a:lnTo>
                  <a:pt x="16077" y="9346"/>
                </a:lnTo>
                <a:lnTo>
                  <a:pt x="16005" y="9744"/>
                </a:lnTo>
                <a:lnTo>
                  <a:pt x="15915" y="10136"/>
                </a:lnTo>
                <a:lnTo>
                  <a:pt x="15806" y="10520"/>
                </a:lnTo>
                <a:lnTo>
                  <a:pt x="15679" y="10897"/>
                </a:lnTo>
                <a:lnTo>
                  <a:pt x="15534" y="11265"/>
                </a:lnTo>
                <a:lnTo>
                  <a:pt x="15373" y="11624"/>
                </a:lnTo>
                <a:lnTo>
                  <a:pt x="15194" y="11974"/>
                </a:lnTo>
                <a:lnTo>
                  <a:pt x="14999" y="12314"/>
                </a:lnTo>
                <a:lnTo>
                  <a:pt x="14788" y="12642"/>
                </a:lnTo>
                <a:lnTo>
                  <a:pt x="14563" y="12961"/>
                </a:lnTo>
                <a:lnTo>
                  <a:pt x="14323" y="13268"/>
                </a:lnTo>
                <a:lnTo>
                  <a:pt x="14069" y="13562"/>
                </a:lnTo>
                <a:lnTo>
                  <a:pt x="13801" y="13844"/>
                </a:lnTo>
                <a:lnTo>
                  <a:pt x="13520" y="14113"/>
                </a:lnTo>
                <a:lnTo>
                  <a:pt x="13227" y="14368"/>
                </a:lnTo>
                <a:lnTo>
                  <a:pt x="12921" y="14610"/>
                </a:lnTo>
                <a:lnTo>
                  <a:pt x="12605" y="14836"/>
                </a:lnTo>
                <a:lnTo>
                  <a:pt x="12276" y="15048"/>
                </a:lnTo>
                <a:lnTo>
                  <a:pt x="11938" y="15243"/>
                </a:lnTo>
                <a:lnTo>
                  <a:pt x="11589" y="15423"/>
                </a:lnTo>
                <a:lnTo>
                  <a:pt x="11231" y="15586"/>
                </a:lnTo>
                <a:lnTo>
                  <a:pt x="10864" y="15731"/>
                </a:lnTo>
                <a:lnTo>
                  <a:pt x="10488" y="15859"/>
                </a:lnTo>
                <a:lnTo>
                  <a:pt x="10104" y="15968"/>
                </a:lnTo>
                <a:lnTo>
                  <a:pt x="9713" y="16060"/>
                </a:lnTo>
                <a:lnTo>
                  <a:pt x="9316" y="16132"/>
                </a:lnTo>
                <a:lnTo>
                  <a:pt x="8911" y="16183"/>
                </a:lnTo>
                <a:lnTo>
                  <a:pt x="8500" y="16215"/>
                </a:lnTo>
                <a:lnTo>
                  <a:pt x="8085" y="16225"/>
                </a:lnTo>
                <a:lnTo>
                  <a:pt x="7670" y="16215"/>
                </a:lnTo>
                <a:lnTo>
                  <a:pt x="7258" y="16183"/>
                </a:lnTo>
                <a:lnTo>
                  <a:pt x="6854" y="16132"/>
                </a:lnTo>
                <a:lnTo>
                  <a:pt x="6456" y="16060"/>
                </a:lnTo>
                <a:lnTo>
                  <a:pt x="6066" y="15968"/>
                </a:lnTo>
                <a:lnTo>
                  <a:pt x="5682" y="15859"/>
                </a:lnTo>
                <a:lnTo>
                  <a:pt x="5306" y="15731"/>
                </a:lnTo>
                <a:lnTo>
                  <a:pt x="4939" y="15586"/>
                </a:lnTo>
                <a:lnTo>
                  <a:pt x="4581" y="15423"/>
                </a:lnTo>
                <a:lnTo>
                  <a:pt x="4232" y="15243"/>
                </a:lnTo>
                <a:lnTo>
                  <a:pt x="3894" y="15048"/>
                </a:lnTo>
                <a:lnTo>
                  <a:pt x="3565" y="14836"/>
                </a:lnTo>
                <a:lnTo>
                  <a:pt x="3249" y="14610"/>
                </a:lnTo>
                <a:lnTo>
                  <a:pt x="2943" y="14368"/>
                </a:lnTo>
                <a:lnTo>
                  <a:pt x="2650" y="14113"/>
                </a:lnTo>
                <a:lnTo>
                  <a:pt x="2369" y="13844"/>
                </a:lnTo>
                <a:lnTo>
                  <a:pt x="2101" y="13562"/>
                </a:lnTo>
                <a:lnTo>
                  <a:pt x="1847" y="13268"/>
                </a:lnTo>
                <a:lnTo>
                  <a:pt x="1607" y="12961"/>
                </a:lnTo>
                <a:lnTo>
                  <a:pt x="1382" y="12642"/>
                </a:lnTo>
                <a:lnTo>
                  <a:pt x="1171" y="12314"/>
                </a:lnTo>
                <a:lnTo>
                  <a:pt x="976" y="11974"/>
                </a:lnTo>
                <a:lnTo>
                  <a:pt x="797" y="11624"/>
                </a:lnTo>
                <a:lnTo>
                  <a:pt x="636" y="11265"/>
                </a:lnTo>
                <a:lnTo>
                  <a:pt x="491" y="10897"/>
                </a:lnTo>
                <a:lnTo>
                  <a:pt x="364" y="10520"/>
                </a:lnTo>
                <a:lnTo>
                  <a:pt x="255" y="10136"/>
                </a:lnTo>
                <a:lnTo>
                  <a:pt x="165" y="9744"/>
                </a:lnTo>
                <a:lnTo>
                  <a:pt x="93" y="9346"/>
                </a:lnTo>
                <a:lnTo>
                  <a:pt x="41" y="8940"/>
                </a:lnTo>
                <a:lnTo>
                  <a:pt x="10" y="8529"/>
                </a:lnTo>
                <a:lnTo>
                  <a:pt x="0" y="8113"/>
                </a:lnTo>
                <a:lnTo>
                  <a:pt x="10" y="7696"/>
                </a:lnTo>
                <a:lnTo>
                  <a:pt x="41" y="7285"/>
                </a:lnTo>
                <a:lnTo>
                  <a:pt x="93" y="6880"/>
                </a:lnTo>
                <a:lnTo>
                  <a:pt x="165" y="6481"/>
                </a:lnTo>
                <a:lnTo>
                  <a:pt x="255" y="6089"/>
                </a:lnTo>
                <a:lnTo>
                  <a:pt x="364" y="5705"/>
                </a:lnTo>
                <a:lnTo>
                  <a:pt x="491" y="5328"/>
                </a:lnTo>
                <a:lnTo>
                  <a:pt x="636" y="4960"/>
                </a:lnTo>
                <a:lnTo>
                  <a:pt x="797" y="4601"/>
                </a:lnTo>
                <a:lnTo>
                  <a:pt x="976" y="4251"/>
                </a:lnTo>
                <a:lnTo>
                  <a:pt x="1171" y="3911"/>
                </a:lnTo>
                <a:lnTo>
                  <a:pt x="1382" y="3583"/>
                </a:lnTo>
                <a:lnTo>
                  <a:pt x="1607" y="3264"/>
                </a:lnTo>
                <a:lnTo>
                  <a:pt x="1847" y="2957"/>
                </a:lnTo>
                <a:lnTo>
                  <a:pt x="2101" y="2663"/>
                </a:lnTo>
                <a:lnTo>
                  <a:pt x="2369" y="2381"/>
                </a:lnTo>
                <a:lnTo>
                  <a:pt x="2650" y="2112"/>
                </a:lnTo>
                <a:lnTo>
                  <a:pt x="2943" y="1857"/>
                </a:lnTo>
                <a:lnTo>
                  <a:pt x="3249" y="1615"/>
                </a:lnTo>
                <a:lnTo>
                  <a:pt x="3565" y="1389"/>
                </a:lnTo>
                <a:lnTo>
                  <a:pt x="3894" y="1177"/>
                </a:lnTo>
                <a:lnTo>
                  <a:pt x="4232" y="982"/>
                </a:lnTo>
                <a:lnTo>
                  <a:pt x="4581" y="802"/>
                </a:lnTo>
                <a:lnTo>
                  <a:pt x="4939" y="639"/>
                </a:lnTo>
                <a:lnTo>
                  <a:pt x="5306" y="494"/>
                </a:lnTo>
                <a:lnTo>
                  <a:pt x="5682" y="366"/>
                </a:lnTo>
                <a:lnTo>
                  <a:pt x="6066" y="257"/>
                </a:lnTo>
                <a:lnTo>
                  <a:pt x="6456" y="165"/>
                </a:lnTo>
                <a:lnTo>
                  <a:pt x="6854" y="93"/>
                </a:lnTo>
                <a:lnTo>
                  <a:pt x="7258" y="42"/>
                </a:lnTo>
                <a:lnTo>
                  <a:pt x="7670" y="10"/>
                </a:lnTo>
                <a:lnTo>
                  <a:pt x="8085" y="0"/>
                </a:lnTo>
                <a:lnTo>
                  <a:pt x="8500" y="10"/>
                </a:lnTo>
                <a:lnTo>
                  <a:pt x="8911" y="42"/>
                </a:lnTo>
                <a:lnTo>
                  <a:pt x="9316" y="93"/>
                </a:lnTo>
                <a:lnTo>
                  <a:pt x="9713" y="165"/>
                </a:lnTo>
                <a:lnTo>
                  <a:pt x="10104" y="257"/>
                </a:lnTo>
                <a:lnTo>
                  <a:pt x="10488" y="366"/>
                </a:lnTo>
                <a:lnTo>
                  <a:pt x="10864" y="494"/>
                </a:lnTo>
                <a:lnTo>
                  <a:pt x="11231" y="639"/>
                </a:lnTo>
                <a:lnTo>
                  <a:pt x="11589" y="802"/>
                </a:lnTo>
                <a:lnTo>
                  <a:pt x="11938" y="982"/>
                </a:lnTo>
                <a:lnTo>
                  <a:pt x="12276" y="1177"/>
                </a:lnTo>
                <a:lnTo>
                  <a:pt x="12605" y="1389"/>
                </a:lnTo>
                <a:lnTo>
                  <a:pt x="12921" y="1615"/>
                </a:lnTo>
                <a:lnTo>
                  <a:pt x="13227" y="1857"/>
                </a:lnTo>
                <a:lnTo>
                  <a:pt x="13520" y="2112"/>
                </a:lnTo>
                <a:lnTo>
                  <a:pt x="13801" y="2381"/>
                </a:lnTo>
                <a:lnTo>
                  <a:pt x="14069" y="2663"/>
                </a:lnTo>
                <a:lnTo>
                  <a:pt x="14323" y="2957"/>
                </a:lnTo>
                <a:lnTo>
                  <a:pt x="14563" y="3264"/>
                </a:lnTo>
                <a:lnTo>
                  <a:pt x="14788" y="3583"/>
                </a:lnTo>
                <a:lnTo>
                  <a:pt x="14999" y="3911"/>
                </a:lnTo>
                <a:lnTo>
                  <a:pt x="15194" y="4251"/>
                </a:lnTo>
                <a:lnTo>
                  <a:pt x="15373" y="4601"/>
                </a:lnTo>
                <a:lnTo>
                  <a:pt x="15534" y="4960"/>
                </a:lnTo>
                <a:lnTo>
                  <a:pt x="15679" y="5328"/>
                </a:lnTo>
                <a:lnTo>
                  <a:pt x="15806" y="5705"/>
                </a:lnTo>
                <a:lnTo>
                  <a:pt x="15915" y="6089"/>
                </a:lnTo>
                <a:lnTo>
                  <a:pt x="16005" y="6481"/>
                </a:lnTo>
                <a:lnTo>
                  <a:pt x="16077" y="6880"/>
                </a:lnTo>
                <a:lnTo>
                  <a:pt x="16129" y="7285"/>
                </a:lnTo>
                <a:lnTo>
                  <a:pt x="16160" y="7696"/>
                </a:lnTo>
                <a:lnTo>
                  <a:pt x="16170" y="8113"/>
                </a:lnTo>
                <a:close/>
                <a:moveTo>
                  <a:pt x="4799" y="8113"/>
                </a:moveTo>
                <a:lnTo>
                  <a:pt x="4804" y="7944"/>
                </a:lnTo>
                <a:lnTo>
                  <a:pt x="4816" y="7778"/>
                </a:lnTo>
                <a:lnTo>
                  <a:pt x="4837" y="7614"/>
                </a:lnTo>
                <a:lnTo>
                  <a:pt x="4866" y="7452"/>
                </a:lnTo>
                <a:lnTo>
                  <a:pt x="4903" y="7293"/>
                </a:lnTo>
                <a:lnTo>
                  <a:pt x="4946" y="7138"/>
                </a:lnTo>
                <a:lnTo>
                  <a:pt x="4998" y="6986"/>
                </a:lnTo>
                <a:lnTo>
                  <a:pt x="5057" y="6837"/>
                </a:lnTo>
                <a:lnTo>
                  <a:pt x="5123" y="6691"/>
                </a:lnTo>
                <a:lnTo>
                  <a:pt x="5195" y="6550"/>
                </a:lnTo>
                <a:lnTo>
                  <a:pt x="5273" y="6412"/>
                </a:lnTo>
                <a:lnTo>
                  <a:pt x="5359" y="6279"/>
                </a:lnTo>
                <a:lnTo>
                  <a:pt x="5450" y="6150"/>
                </a:lnTo>
                <a:lnTo>
                  <a:pt x="5548" y="6026"/>
                </a:lnTo>
                <a:lnTo>
                  <a:pt x="5651" y="5907"/>
                </a:lnTo>
                <a:lnTo>
                  <a:pt x="5760" y="5792"/>
                </a:lnTo>
                <a:lnTo>
                  <a:pt x="5874" y="5684"/>
                </a:lnTo>
                <a:lnTo>
                  <a:pt x="5993" y="5580"/>
                </a:lnTo>
                <a:lnTo>
                  <a:pt x="6117" y="5483"/>
                </a:lnTo>
                <a:lnTo>
                  <a:pt x="6246" y="5391"/>
                </a:lnTo>
                <a:lnTo>
                  <a:pt x="6379" y="5306"/>
                </a:lnTo>
                <a:lnTo>
                  <a:pt x="6517" y="5226"/>
                </a:lnTo>
                <a:lnTo>
                  <a:pt x="6658" y="5153"/>
                </a:lnTo>
                <a:lnTo>
                  <a:pt x="6804" y="5088"/>
                </a:lnTo>
                <a:lnTo>
                  <a:pt x="6953" y="5029"/>
                </a:lnTo>
                <a:lnTo>
                  <a:pt x="7106" y="4977"/>
                </a:lnTo>
                <a:lnTo>
                  <a:pt x="7262" y="4932"/>
                </a:lnTo>
                <a:lnTo>
                  <a:pt x="7421" y="4896"/>
                </a:lnTo>
                <a:lnTo>
                  <a:pt x="7584" y="4866"/>
                </a:lnTo>
                <a:lnTo>
                  <a:pt x="7748" y="4846"/>
                </a:lnTo>
                <a:lnTo>
                  <a:pt x="7915" y="4833"/>
                </a:lnTo>
                <a:lnTo>
                  <a:pt x="8085" y="4829"/>
                </a:lnTo>
                <a:lnTo>
                  <a:pt x="8255" y="4833"/>
                </a:lnTo>
                <a:lnTo>
                  <a:pt x="8422" y="4846"/>
                </a:lnTo>
                <a:lnTo>
                  <a:pt x="8586" y="4866"/>
                </a:lnTo>
                <a:lnTo>
                  <a:pt x="8749" y="4896"/>
                </a:lnTo>
                <a:lnTo>
                  <a:pt x="8908" y="4932"/>
                </a:lnTo>
                <a:lnTo>
                  <a:pt x="9064" y="4977"/>
                </a:lnTo>
                <a:lnTo>
                  <a:pt x="9217" y="5029"/>
                </a:lnTo>
                <a:lnTo>
                  <a:pt x="9366" y="5088"/>
                </a:lnTo>
                <a:lnTo>
                  <a:pt x="9512" y="5153"/>
                </a:lnTo>
                <a:lnTo>
                  <a:pt x="9653" y="5226"/>
                </a:lnTo>
                <a:lnTo>
                  <a:pt x="9791" y="5306"/>
                </a:lnTo>
                <a:lnTo>
                  <a:pt x="9924" y="5391"/>
                </a:lnTo>
                <a:lnTo>
                  <a:pt x="10053" y="5483"/>
                </a:lnTo>
                <a:lnTo>
                  <a:pt x="10177" y="5580"/>
                </a:lnTo>
                <a:lnTo>
                  <a:pt x="10296" y="5684"/>
                </a:lnTo>
                <a:lnTo>
                  <a:pt x="10410" y="5792"/>
                </a:lnTo>
                <a:lnTo>
                  <a:pt x="10519" y="5907"/>
                </a:lnTo>
                <a:lnTo>
                  <a:pt x="10622" y="6026"/>
                </a:lnTo>
                <a:lnTo>
                  <a:pt x="10720" y="6150"/>
                </a:lnTo>
                <a:lnTo>
                  <a:pt x="10811" y="6279"/>
                </a:lnTo>
                <a:lnTo>
                  <a:pt x="10897" y="6412"/>
                </a:lnTo>
                <a:lnTo>
                  <a:pt x="10975" y="6550"/>
                </a:lnTo>
                <a:lnTo>
                  <a:pt x="11047" y="6691"/>
                </a:lnTo>
                <a:lnTo>
                  <a:pt x="11113" y="6837"/>
                </a:lnTo>
                <a:lnTo>
                  <a:pt x="11171" y="6986"/>
                </a:lnTo>
                <a:lnTo>
                  <a:pt x="11223" y="7138"/>
                </a:lnTo>
                <a:lnTo>
                  <a:pt x="11267" y="7293"/>
                </a:lnTo>
                <a:lnTo>
                  <a:pt x="11304" y="7452"/>
                </a:lnTo>
                <a:lnTo>
                  <a:pt x="11333" y="7614"/>
                </a:lnTo>
                <a:lnTo>
                  <a:pt x="11353" y="7778"/>
                </a:lnTo>
                <a:lnTo>
                  <a:pt x="11366" y="7944"/>
                </a:lnTo>
                <a:lnTo>
                  <a:pt x="11371" y="8113"/>
                </a:lnTo>
                <a:lnTo>
                  <a:pt x="11366" y="8281"/>
                </a:lnTo>
                <a:lnTo>
                  <a:pt x="11353" y="8447"/>
                </a:lnTo>
                <a:lnTo>
                  <a:pt x="11333" y="8611"/>
                </a:lnTo>
                <a:lnTo>
                  <a:pt x="11304" y="8773"/>
                </a:lnTo>
                <a:lnTo>
                  <a:pt x="11267" y="8932"/>
                </a:lnTo>
                <a:lnTo>
                  <a:pt x="11223" y="9087"/>
                </a:lnTo>
                <a:lnTo>
                  <a:pt x="11171" y="9239"/>
                </a:lnTo>
                <a:lnTo>
                  <a:pt x="11113" y="9388"/>
                </a:lnTo>
                <a:lnTo>
                  <a:pt x="11047" y="9534"/>
                </a:lnTo>
                <a:lnTo>
                  <a:pt x="10975" y="9675"/>
                </a:lnTo>
                <a:lnTo>
                  <a:pt x="10897" y="9813"/>
                </a:lnTo>
                <a:lnTo>
                  <a:pt x="10811" y="9946"/>
                </a:lnTo>
                <a:lnTo>
                  <a:pt x="10720" y="10075"/>
                </a:lnTo>
                <a:lnTo>
                  <a:pt x="10622" y="10199"/>
                </a:lnTo>
                <a:lnTo>
                  <a:pt x="10519" y="10318"/>
                </a:lnTo>
                <a:lnTo>
                  <a:pt x="10410" y="10433"/>
                </a:lnTo>
                <a:lnTo>
                  <a:pt x="10296" y="10541"/>
                </a:lnTo>
                <a:lnTo>
                  <a:pt x="10177" y="10645"/>
                </a:lnTo>
                <a:lnTo>
                  <a:pt x="10053" y="10742"/>
                </a:lnTo>
                <a:lnTo>
                  <a:pt x="9924" y="10834"/>
                </a:lnTo>
                <a:lnTo>
                  <a:pt x="9791" y="10919"/>
                </a:lnTo>
                <a:lnTo>
                  <a:pt x="9653" y="10999"/>
                </a:lnTo>
                <a:lnTo>
                  <a:pt x="9512" y="11072"/>
                </a:lnTo>
                <a:lnTo>
                  <a:pt x="9366" y="11137"/>
                </a:lnTo>
                <a:lnTo>
                  <a:pt x="9217" y="11196"/>
                </a:lnTo>
                <a:lnTo>
                  <a:pt x="9064" y="11248"/>
                </a:lnTo>
                <a:lnTo>
                  <a:pt x="8908" y="11293"/>
                </a:lnTo>
                <a:lnTo>
                  <a:pt x="8749" y="11329"/>
                </a:lnTo>
                <a:lnTo>
                  <a:pt x="8586" y="11359"/>
                </a:lnTo>
                <a:lnTo>
                  <a:pt x="8422" y="11379"/>
                </a:lnTo>
                <a:lnTo>
                  <a:pt x="8255" y="11392"/>
                </a:lnTo>
                <a:lnTo>
                  <a:pt x="8085" y="11396"/>
                </a:lnTo>
                <a:lnTo>
                  <a:pt x="7915" y="11392"/>
                </a:lnTo>
                <a:lnTo>
                  <a:pt x="7748" y="11379"/>
                </a:lnTo>
                <a:lnTo>
                  <a:pt x="7584" y="11359"/>
                </a:lnTo>
                <a:lnTo>
                  <a:pt x="7421" y="11329"/>
                </a:lnTo>
                <a:lnTo>
                  <a:pt x="7262" y="11293"/>
                </a:lnTo>
                <a:lnTo>
                  <a:pt x="7106" y="11248"/>
                </a:lnTo>
                <a:lnTo>
                  <a:pt x="6953" y="11196"/>
                </a:lnTo>
                <a:lnTo>
                  <a:pt x="6804" y="11137"/>
                </a:lnTo>
                <a:lnTo>
                  <a:pt x="6658" y="11072"/>
                </a:lnTo>
                <a:lnTo>
                  <a:pt x="6517" y="10999"/>
                </a:lnTo>
                <a:lnTo>
                  <a:pt x="6379" y="10919"/>
                </a:lnTo>
                <a:lnTo>
                  <a:pt x="6246" y="10834"/>
                </a:lnTo>
                <a:lnTo>
                  <a:pt x="6117" y="10742"/>
                </a:lnTo>
                <a:lnTo>
                  <a:pt x="5993" y="10645"/>
                </a:lnTo>
                <a:lnTo>
                  <a:pt x="5874" y="10541"/>
                </a:lnTo>
                <a:lnTo>
                  <a:pt x="5760" y="10433"/>
                </a:lnTo>
                <a:lnTo>
                  <a:pt x="5651" y="10318"/>
                </a:lnTo>
                <a:lnTo>
                  <a:pt x="5548" y="10199"/>
                </a:lnTo>
                <a:lnTo>
                  <a:pt x="5450" y="10075"/>
                </a:lnTo>
                <a:lnTo>
                  <a:pt x="5359" y="9946"/>
                </a:lnTo>
                <a:lnTo>
                  <a:pt x="5273" y="9813"/>
                </a:lnTo>
                <a:lnTo>
                  <a:pt x="5195" y="9675"/>
                </a:lnTo>
                <a:lnTo>
                  <a:pt x="5123" y="9534"/>
                </a:lnTo>
                <a:lnTo>
                  <a:pt x="5057" y="9388"/>
                </a:lnTo>
                <a:lnTo>
                  <a:pt x="4998" y="9239"/>
                </a:lnTo>
                <a:lnTo>
                  <a:pt x="4946" y="9087"/>
                </a:lnTo>
                <a:lnTo>
                  <a:pt x="4903" y="8932"/>
                </a:lnTo>
                <a:lnTo>
                  <a:pt x="4866" y="8773"/>
                </a:lnTo>
                <a:lnTo>
                  <a:pt x="4837" y="8611"/>
                </a:lnTo>
                <a:lnTo>
                  <a:pt x="4816" y="8447"/>
                </a:lnTo>
                <a:lnTo>
                  <a:pt x="4804" y="8281"/>
                </a:lnTo>
                <a:lnTo>
                  <a:pt x="4799" y="811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" name="Freeform 9"/>
          <p:cNvSpPr>
            <a:spLocks noEditPoints="1"/>
          </p:cNvSpPr>
          <p:nvPr userDrawn="1"/>
        </p:nvSpPr>
        <p:spPr bwMode="auto">
          <a:xfrm>
            <a:off x="800414" y="4610065"/>
            <a:ext cx="1938177" cy="189817"/>
          </a:xfrm>
          <a:custGeom>
            <a:avLst/>
            <a:gdLst>
              <a:gd name="T0" fmla="*/ 16258 w 16664"/>
              <a:gd name="T1" fmla="*/ 1030 h 1632"/>
              <a:gd name="T2" fmla="*/ 16188 w 16664"/>
              <a:gd name="T3" fmla="*/ 447 h 1632"/>
              <a:gd name="T4" fmla="*/ 15503 w 16664"/>
              <a:gd name="T5" fmla="*/ 607 h 1632"/>
              <a:gd name="T6" fmla="*/ 16535 w 16664"/>
              <a:gd name="T7" fmla="*/ 380 h 1632"/>
              <a:gd name="T8" fmla="*/ 16106 w 16664"/>
              <a:gd name="T9" fmla="*/ 1345 h 1632"/>
              <a:gd name="T10" fmla="*/ 14600 w 16664"/>
              <a:gd name="T11" fmla="*/ 1261 h 1632"/>
              <a:gd name="T12" fmla="*/ 15259 w 16664"/>
              <a:gd name="T13" fmla="*/ 326 h 1632"/>
              <a:gd name="T14" fmla="*/ 15380 w 16664"/>
              <a:gd name="T15" fmla="*/ 896 h 1632"/>
              <a:gd name="T16" fmla="*/ 15068 w 16664"/>
              <a:gd name="T17" fmla="*/ 1066 h 1632"/>
              <a:gd name="T18" fmla="*/ 15056 w 16664"/>
              <a:gd name="T19" fmla="*/ 525 h 1632"/>
              <a:gd name="T20" fmla="*/ 13736 w 16664"/>
              <a:gd name="T21" fmla="*/ 1070 h 1632"/>
              <a:gd name="T22" fmla="*/ 14143 w 16664"/>
              <a:gd name="T23" fmla="*/ 644 h 1632"/>
              <a:gd name="T24" fmla="*/ 13559 w 16664"/>
              <a:gd name="T25" fmla="*/ 573 h 1632"/>
              <a:gd name="T26" fmla="*/ 13833 w 16664"/>
              <a:gd name="T27" fmla="*/ 167 h 1632"/>
              <a:gd name="T28" fmla="*/ 14310 w 16664"/>
              <a:gd name="T29" fmla="*/ 1109 h 1632"/>
              <a:gd name="T30" fmla="*/ 13269 w 16664"/>
              <a:gd name="T31" fmla="*/ 932 h 1632"/>
              <a:gd name="T32" fmla="*/ 13172 w 16664"/>
              <a:gd name="T33" fmla="*/ 1081 h 1632"/>
              <a:gd name="T34" fmla="*/ 12631 w 16664"/>
              <a:gd name="T35" fmla="*/ 1191 h 1632"/>
              <a:gd name="T36" fmla="*/ 7956 w 16664"/>
              <a:gd name="T37" fmla="*/ 1321 h 1632"/>
              <a:gd name="T38" fmla="*/ 7931 w 16664"/>
              <a:gd name="T39" fmla="*/ 270 h 1632"/>
              <a:gd name="T40" fmla="*/ 8560 w 16664"/>
              <a:gd name="T41" fmla="*/ 554 h 1632"/>
              <a:gd name="T42" fmla="*/ 7978 w 16664"/>
              <a:gd name="T43" fmla="*/ 558 h 1632"/>
              <a:gd name="T44" fmla="*/ 8159 w 16664"/>
              <a:gd name="T45" fmla="*/ 1109 h 1632"/>
              <a:gd name="T46" fmla="*/ 8212 w 16664"/>
              <a:gd name="T47" fmla="*/ 745 h 1632"/>
              <a:gd name="T48" fmla="*/ 6553 w 16664"/>
              <a:gd name="T49" fmla="*/ 1349 h 1632"/>
              <a:gd name="T50" fmla="*/ 7198 w 16664"/>
              <a:gd name="T51" fmla="*/ 406 h 1632"/>
              <a:gd name="T52" fmla="*/ 7385 w 16664"/>
              <a:gd name="T53" fmla="*/ 1357 h 1632"/>
              <a:gd name="T54" fmla="*/ 6028 w 16664"/>
              <a:gd name="T55" fmla="*/ 1315 h 1632"/>
              <a:gd name="T56" fmla="*/ 5254 w 16664"/>
              <a:gd name="T57" fmla="*/ 475 h 1632"/>
              <a:gd name="T58" fmla="*/ 5887 w 16664"/>
              <a:gd name="T59" fmla="*/ 319 h 1632"/>
              <a:gd name="T60" fmla="*/ 5400 w 16664"/>
              <a:gd name="T61" fmla="*/ 1315 h 1632"/>
              <a:gd name="T62" fmla="*/ 4838 w 16664"/>
              <a:gd name="T63" fmla="*/ 673 h 1632"/>
              <a:gd name="T64" fmla="*/ 5028 w 16664"/>
              <a:gd name="T65" fmla="*/ 1159 h 1632"/>
              <a:gd name="T66" fmla="*/ 4415 w 16664"/>
              <a:gd name="T67" fmla="*/ 353 h 1632"/>
              <a:gd name="T68" fmla="*/ 4220 w 16664"/>
              <a:gd name="T69" fmla="*/ 404 h 1632"/>
              <a:gd name="T70" fmla="*/ 3671 w 16664"/>
              <a:gd name="T71" fmla="*/ 1203 h 1632"/>
              <a:gd name="T72" fmla="*/ 3503 w 16664"/>
              <a:gd name="T73" fmla="*/ 232 h 1632"/>
              <a:gd name="T74" fmla="*/ 2966 w 16664"/>
              <a:gd name="T75" fmla="*/ 524 h 1632"/>
              <a:gd name="T76" fmla="*/ 2460 w 16664"/>
              <a:gd name="T77" fmla="*/ 1203 h 1632"/>
              <a:gd name="T78" fmla="*/ 3233 w 16664"/>
              <a:gd name="T79" fmla="*/ 468 h 1632"/>
              <a:gd name="T80" fmla="*/ 3256 w 16664"/>
              <a:gd name="T81" fmla="*/ 1219 h 1632"/>
              <a:gd name="T82" fmla="*/ 1563 w 16664"/>
              <a:gd name="T83" fmla="*/ 1320 h 1632"/>
              <a:gd name="T84" fmla="*/ 1818 w 16664"/>
              <a:gd name="T85" fmla="*/ 227 h 1632"/>
              <a:gd name="T86" fmla="*/ 2145 w 16664"/>
              <a:gd name="T87" fmla="*/ 1347 h 1632"/>
              <a:gd name="T88" fmla="*/ 1124 w 16664"/>
              <a:gd name="T89" fmla="*/ 320 h 1632"/>
              <a:gd name="T90" fmla="*/ 753 w 16664"/>
              <a:gd name="T91" fmla="*/ 1309 h 1632"/>
              <a:gd name="T92" fmla="*/ 117 w 16664"/>
              <a:gd name="T93" fmla="*/ 1356 h 1632"/>
              <a:gd name="T94" fmla="*/ 432 w 16664"/>
              <a:gd name="T95" fmla="*/ 270 h 1632"/>
              <a:gd name="T96" fmla="*/ 9864 w 16664"/>
              <a:gd name="T97" fmla="*/ 26 h 1632"/>
              <a:gd name="T98" fmla="*/ 9550 w 16664"/>
              <a:gd name="T99" fmla="*/ 1446 h 1632"/>
              <a:gd name="T100" fmla="*/ 10883 w 16664"/>
              <a:gd name="T101" fmla="*/ 858 h 1632"/>
              <a:gd name="T102" fmla="*/ 10240 w 16664"/>
              <a:gd name="T103" fmla="*/ 1099 h 1632"/>
              <a:gd name="T104" fmla="*/ 10197 w 16664"/>
              <a:gd name="T105" fmla="*/ 511 h 1632"/>
              <a:gd name="T106" fmla="*/ 10718 w 16664"/>
              <a:gd name="T107" fmla="*/ 974 h 1632"/>
              <a:gd name="T108" fmla="*/ 9433 w 16664"/>
              <a:gd name="T109" fmla="*/ 1155 h 1632"/>
              <a:gd name="T110" fmla="*/ 10348 w 16664"/>
              <a:gd name="T111" fmla="*/ 412 h 1632"/>
              <a:gd name="T112" fmla="*/ 12272 w 16664"/>
              <a:gd name="T113" fmla="*/ 1207 h 1632"/>
              <a:gd name="T114" fmla="*/ 11357 w 16664"/>
              <a:gd name="T115" fmla="*/ 779 h 1632"/>
              <a:gd name="T116" fmla="*/ 12228 w 16664"/>
              <a:gd name="T117" fmla="*/ 240 h 1632"/>
              <a:gd name="T118" fmla="*/ 12039 w 16664"/>
              <a:gd name="T119" fmla="*/ 440 h 1632"/>
              <a:gd name="T120" fmla="*/ 11629 w 16664"/>
              <a:gd name="T121" fmla="*/ 845 h 1632"/>
              <a:gd name="T122" fmla="*/ 11995 w 16664"/>
              <a:gd name="T123" fmla="*/ 906 h 1632"/>
              <a:gd name="T124" fmla="*/ 12473 w 16664"/>
              <a:gd name="T125" fmla="*/ 770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664" h="1632">
                <a:moveTo>
                  <a:pt x="15747" y="756"/>
                </a:moveTo>
                <a:lnTo>
                  <a:pt x="15749" y="774"/>
                </a:lnTo>
                <a:lnTo>
                  <a:pt x="15750" y="790"/>
                </a:lnTo>
                <a:lnTo>
                  <a:pt x="15751" y="806"/>
                </a:lnTo>
                <a:lnTo>
                  <a:pt x="15754" y="823"/>
                </a:lnTo>
                <a:lnTo>
                  <a:pt x="15757" y="838"/>
                </a:lnTo>
                <a:lnTo>
                  <a:pt x="15761" y="854"/>
                </a:lnTo>
                <a:lnTo>
                  <a:pt x="15766" y="869"/>
                </a:lnTo>
                <a:lnTo>
                  <a:pt x="15771" y="883"/>
                </a:lnTo>
                <a:lnTo>
                  <a:pt x="15778" y="898"/>
                </a:lnTo>
                <a:lnTo>
                  <a:pt x="15785" y="912"/>
                </a:lnTo>
                <a:lnTo>
                  <a:pt x="15792" y="926"/>
                </a:lnTo>
                <a:lnTo>
                  <a:pt x="15801" y="938"/>
                </a:lnTo>
                <a:lnTo>
                  <a:pt x="15810" y="952"/>
                </a:lnTo>
                <a:lnTo>
                  <a:pt x="15820" y="964"/>
                </a:lnTo>
                <a:lnTo>
                  <a:pt x="15831" y="977"/>
                </a:lnTo>
                <a:lnTo>
                  <a:pt x="15842" y="988"/>
                </a:lnTo>
                <a:lnTo>
                  <a:pt x="15855" y="1000"/>
                </a:lnTo>
                <a:lnTo>
                  <a:pt x="15867" y="1010"/>
                </a:lnTo>
                <a:lnTo>
                  <a:pt x="15880" y="1021"/>
                </a:lnTo>
                <a:lnTo>
                  <a:pt x="15892" y="1030"/>
                </a:lnTo>
                <a:lnTo>
                  <a:pt x="15906" y="1038"/>
                </a:lnTo>
                <a:lnTo>
                  <a:pt x="15919" y="1046"/>
                </a:lnTo>
                <a:lnTo>
                  <a:pt x="15934" y="1053"/>
                </a:lnTo>
                <a:lnTo>
                  <a:pt x="15947" y="1059"/>
                </a:lnTo>
                <a:lnTo>
                  <a:pt x="15963" y="1064"/>
                </a:lnTo>
                <a:lnTo>
                  <a:pt x="15978" y="1070"/>
                </a:lnTo>
                <a:lnTo>
                  <a:pt x="15993" y="1074"/>
                </a:lnTo>
                <a:lnTo>
                  <a:pt x="16009" y="1077"/>
                </a:lnTo>
                <a:lnTo>
                  <a:pt x="16025" y="1079"/>
                </a:lnTo>
                <a:lnTo>
                  <a:pt x="16041" y="1081"/>
                </a:lnTo>
                <a:lnTo>
                  <a:pt x="16058" y="1082"/>
                </a:lnTo>
                <a:lnTo>
                  <a:pt x="16076" y="1083"/>
                </a:lnTo>
                <a:lnTo>
                  <a:pt x="16092" y="1082"/>
                </a:lnTo>
                <a:lnTo>
                  <a:pt x="16109" y="1081"/>
                </a:lnTo>
                <a:lnTo>
                  <a:pt x="16126" y="1079"/>
                </a:lnTo>
                <a:lnTo>
                  <a:pt x="16141" y="1077"/>
                </a:lnTo>
                <a:lnTo>
                  <a:pt x="16158" y="1074"/>
                </a:lnTo>
                <a:lnTo>
                  <a:pt x="16172" y="1070"/>
                </a:lnTo>
                <a:lnTo>
                  <a:pt x="16188" y="1064"/>
                </a:lnTo>
                <a:lnTo>
                  <a:pt x="16203" y="1059"/>
                </a:lnTo>
                <a:lnTo>
                  <a:pt x="16217" y="1053"/>
                </a:lnTo>
                <a:lnTo>
                  <a:pt x="16231" y="1046"/>
                </a:lnTo>
                <a:lnTo>
                  <a:pt x="16244" y="1038"/>
                </a:lnTo>
                <a:lnTo>
                  <a:pt x="16258" y="1030"/>
                </a:lnTo>
                <a:lnTo>
                  <a:pt x="16271" y="1021"/>
                </a:lnTo>
                <a:lnTo>
                  <a:pt x="16284" y="1010"/>
                </a:lnTo>
                <a:lnTo>
                  <a:pt x="16296" y="1000"/>
                </a:lnTo>
                <a:lnTo>
                  <a:pt x="16308" y="988"/>
                </a:lnTo>
                <a:lnTo>
                  <a:pt x="16319" y="977"/>
                </a:lnTo>
                <a:lnTo>
                  <a:pt x="16330" y="964"/>
                </a:lnTo>
                <a:lnTo>
                  <a:pt x="16340" y="952"/>
                </a:lnTo>
                <a:lnTo>
                  <a:pt x="16349" y="938"/>
                </a:lnTo>
                <a:lnTo>
                  <a:pt x="16358" y="926"/>
                </a:lnTo>
                <a:lnTo>
                  <a:pt x="16365" y="912"/>
                </a:lnTo>
                <a:lnTo>
                  <a:pt x="16372" y="898"/>
                </a:lnTo>
                <a:lnTo>
                  <a:pt x="16379" y="883"/>
                </a:lnTo>
                <a:lnTo>
                  <a:pt x="16385" y="869"/>
                </a:lnTo>
                <a:lnTo>
                  <a:pt x="16389" y="854"/>
                </a:lnTo>
                <a:lnTo>
                  <a:pt x="16393" y="838"/>
                </a:lnTo>
                <a:lnTo>
                  <a:pt x="16396" y="823"/>
                </a:lnTo>
                <a:lnTo>
                  <a:pt x="16399" y="806"/>
                </a:lnTo>
                <a:lnTo>
                  <a:pt x="16402" y="790"/>
                </a:lnTo>
                <a:lnTo>
                  <a:pt x="16403" y="774"/>
                </a:lnTo>
                <a:lnTo>
                  <a:pt x="16403" y="756"/>
                </a:lnTo>
                <a:lnTo>
                  <a:pt x="16403" y="739"/>
                </a:lnTo>
                <a:lnTo>
                  <a:pt x="16402" y="722"/>
                </a:lnTo>
                <a:lnTo>
                  <a:pt x="16399" y="706"/>
                </a:lnTo>
                <a:lnTo>
                  <a:pt x="16396" y="689"/>
                </a:lnTo>
                <a:lnTo>
                  <a:pt x="16393" y="674"/>
                </a:lnTo>
                <a:lnTo>
                  <a:pt x="16389" y="658"/>
                </a:lnTo>
                <a:lnTo>
                  <a:pt x="16385" y="644"/>
                </a:lnTo>
                <a:lnTo>
                  <a:pt x="16379" y="628"/>
                </a:lnTo>
                <a:lnTo>
                  <a:pt x="16372" y="614"/>
                </a:lnTo>
                <a:lnTo>
                  <a:pt x="16366" y="600"/>
                </a:lnTo>
                <a:lnTo>
                  <a:pt x="16358" y="586"/>
                </a:lnTo>
                <a:lnTo>
                  <a:pt x="16349" y="573"/>
                </a:lnTo>
                <a:lnTo>
                  <a:pt x="16340" y="560"/>
                </a:lnTo>
                <a:lnTo>
                  <a:pt x="16331" y="548"/>
                </a:lnTo>
                <a:lnTo>
                  <a:pt x="16320" y="535"/>
                </a:lnTo>
                <a:lnTo>
                  <a:pt x="16309" y="523"/>
                </a:lnTo>
                <a:lnTo>
                  <a:pt x="16296" y="511"/>
                </a:lnTo>
                <a:lnTo>
                  <a:pt x="16284" y="501"/>
                </a:lnTo>
                <a:lnTo>
                  <a:pt x="16271" y="492"/>
                </a:lnTo>
                <a:lnTo>
                  <a:pt x="16259" y="482"/>
                </a:lnTo>
                <a:lnTo>
                  <a:pt x="16245" y="474"/>
                </a:lnTo>
                <a:lnTo>
                  <a:pt x="16232" y="466"/>
                </a:lnTo>
                <a:lnTo>
                  <a:pt x="16217" y="459"/>
                </a:lnTo>
                <a:lnTo>
                  <a:pt x="16203" y="453"/>
                </a:lnTo>
                <a:lnTo>
                  <a:pt x="16188" y="447"/>
                </a:lnTo>
                <a:lnTo>
                  <a:pt x="16173" y="443"/>
                </a:lnTo>
                <a:lnTo>
                  <a:pt x="16158" y="438"/>
                </a:lnTo>
                <a:lnTo>
                  <a:pt x="16142" y="435"/>
                </a:lnTo>
                <a:lnTo>
                  <a:pt x="16126" y="432"/>
                </a:lnTo>
                <a:lnTo>
                  <a:pt x="16109" y="430"/>
                </a:lnTo>
                <a:lnTo>
                  <a:pt x="16092" y="429"/>
                </a:lnTo>
                <a:lnTo>
                  <a:pt x="16076" y="429"/>
                </a:lnTo>
                <a:lnTo>
                  <a:pt x="16058" y="429"/>
                </a:lnTo>
                <a:lnTo>
                  <a:pt x="16041" y="430"/>
                </a:lnTo>
                <a:lnTo>
                  <a:pt x="16025" y="432"/>
                </a:lnTo>
                <a:lnTo>
                  <a:pt x="16009" y="435"/>
                </a:lnTo>
                <a:lnTo>
                  <a:pt x="15992" y="438"/>
                </a:lnTo>
                <a:lnTo>
                  <a:pt x="15978" y="443"/>
                </a:lnTo>
                <a:lnTo>
                  <a:pt x="15962" y="447"/>
                </a:lnTo>
                <a:lnTo>
                  <a:pt x="15947" y="453"/>
                </a:lnTo>
                <a:lnTo>
                  <a:pt x="15933" y="459"/>
                </a:lnTo>
                <a:lnTo>
                  <a:pt x="15919" y="466"/>
                </a:lnTo>
                <a:lnTo>
                  <a:pt x="15905" y="474"/>
                </a:lnTo>
                <a:lnTo>
                  <a:pt x="15892" y="482"/>
                </a:lnTo>
                <a:lnTo>
                  <a:pt x="15879" y="492"/>
                </a:lnTo>
                <a:lnTo>
                  <a:pt x="15866" y="501"/>
                </a:lnTo>
                <a:lnTo>
                  <a:pt x="15854" y="511"/>
                </a:lnTo>
                <a:lnTo>
                  <a:pt x="15842" y="523"/>
                </a:lnTo>
                <a:lnTo>
                  <a:pt x="15831" y="535"/>
                </a:lnTo>
                <a:lnTo>
                  <a:pt x="15819" y="548"/>
                </a:lnTo>
                <a:lnTo>
                  <a:pt x="15810" y="560"/>
                </a:lnTo>
                <a:lnTo>
                  <a:pt x="15801" y="573"/>
                </a:lnTo>
                <a:lnTo>
                  <a:pt x="15792" y="586"/>
                </a:lnTo>
                <a:lnTo>
                  <a:pt x="15785" y="600"/>
                </a:lnTo>
                <a:lnTo>
                  <a:pt x="15778" y="614"/>
                </a:lnTo>
                <a:lnTo>
                  <a:pt x="15771" y="628"/>
                </a:lnTo>
                <a:lnTo>
                  <a:pt x="15766" y="644"/>
                </a:lnTo>
                <a:lnTo>
                  <a:pt x="15761" y="658"/>
                </a:lnTo>
                <a:lnTo>
                  <a:pt x="15757" y="674"/>
                </a:lnTo>
                <a:lnTo>
                  <a:pt x="15754" y="689"/>
                </a:lnTo>
                <a:lnTo>
                  <a:pt x="15751" y="706"/>
                </a:lnTo>
                <a:lnTo>
                  <a:pt x="15750" y="722"/>
                </a:lnTo>
                <a:lnTo>
                  <a:pt x="15749" y="739"/>
                </a:lnTo>
                <a:lnTo>
                  <a:pt x="15747" y="756"/>
                </a:lnTo>
                <a:close/>
                <a:moveTo>
                  <a:pt x="15486" y="756"/>
                </a:moveTo>
                <a:lnTo>
                  <a:pt x="15487" y="725"/>
                </a:lnTo>
                <a:lnTo>
                  <a:pt x="15489" y="695"/>
                </a:lnTo>
                <a:lnTo>
                  <a:pt x="15492" y="666"/>
                </a:lnTo>
                <a:lnTo>
                  <a:pt x="15496" y="636"/>
                </a:lnTo>
                <a:lnTo>
                  <a:pt x="15503" y="607"/>
                </a:lnTo>
                <a:lnTo>
                  <a:pt x="15510" y="580"/>
                </a:lnTo>
                <a:lnTo>
                  <a:pt x="15518" y="553"/>
                </a:lnTo>
                <a:lnTo>
                  <a:pt x="15529" y="526"/>
                </a:lnTo>
                <a:lnTo>
                  <a:pt x="15540" y="500"/>
                </a:lnTo>
                <a:lnTo>
                  <a:pt x="15553" y="475"/>
                </a:lnTo>
                <a:lnTo>
                  <a:pt x="15566" y="450"/>
                </a:lnTo>
                <a:lnTo>
                  <a:pt x="15582" y="426"/>
                </a:lnTo>
                <a:lnTo>
                  <a:pt x="15598" y="403"/>
                </a:lnTo>
                <a:lnTo>
                  <a:pt x="15616" y="380"/>
                </a:lnTo>
                <a:lnTo>
                  <a:pt x="15635" y="357"/>
                </a:lnTo>
                <a:lnTo>
                  <a:pt x="15656" y="336"/>
                </a:lnTo>
                <a:lnTo>
                  <a:pt x="15677" y="316"/>
                </a:lnTo>
                <a:lnTo>
                  <a:pt x="15699" y="297"/>
                </a:lnTo>
                <a:lnTo>
                  <a:pt x="15721" y="279"/>
                </a:lnTo>
                <a:lnTo>
                  <a:pt x="15745" y="262"/>
                </a:lnTo>
                <a:lnTo>
                  <a:pt x="15769" y="247"/>
                </a:lnTo>
                <a:lnTo>
                  <a:pt x="15793" y="233"/>
                </a:lnTo>
                <a:lnTo>
                  <a:pt x="15819" y="221"/>
                </a:lnTo>
                <a:lnTo>
                  <a:pt x="15844" y="209"/>
                </a:lnTo>
                <a:lnTo>
                  <a:pt x="15871" y="199"/>
                </a:lnTo>
                <a:lnTo>
                  <a:pt x="15898" y="191"/>
                </a:lnTo>
                <a:lnTo>
                  <a:pt x="15927" y="183"/>
                </a:lnTo>
                <a:lnTo>
                  <a:pt x="15955" y="177"/>
                </a:lnTo>
                <a:lnTo>
                  <a:pt x="15984" y="173"/>
                </a:lnTo>
                <a:lnTo>
                  <a:pt x="16014" y="170"/>
                </a:lnTo>
                <a:lnTo>
                  <a:pt x="16044" y="168"/>
                </a:lnTo>
                <a:lnTo>
                  <a:pt x="16076" y="167"/>
                </a:lnTo>
                <a:lnTo>
                  <a:pt x="16107" y="168"/>
                </a:lnTo>
                <a:lnTo>
                  <a:pt x="16137" y="170"/>
                </a:lnTo>
                <a:lnTo>
                  <a:pt x="16166" y="173"/>
                </a:lnTo>
                <a:lnTo>
                  <a:pt x="16195" y="177"/>
                </a:lnTo>
                <a:lnTo>
                  <a:pt x="16223" y="183"/>
                </a:lnTo>
                <a:lnTo>
                  <a:pt x="16252" y="191"/>
                </a:lnTo>
                <a:lnTo>
                  <a:pt x="16279" y="199"/>
                </a:lnTo>
                <a:lnTo>
                  <a:pt x="16306" y="209"/>
                </a:lnTo>
                <a:lnTo>
                  <a:pt x="16332" y="221"/>
                </a:lnTo>
                <a:lnTo>
                  <a:pt x="16357" y="233"/>
                </a:lnTo>
                <a:lnTo>
                  <a:pt x="16382" y="247"/>
                </a:lnTo>
                <a:lnTo>
                  <a:pt x="16406" y="262"/>
                </a:lnTo>
                <a:lnTo>
                  <a:pt x="16429" y="279"/>
                </a:lnTo>
                <a:lnTo>
                  <a:pt x="16452" y="297"/>
                </a:lnTo>
                <a:lnTo>
                  <a:pt x="16473" y="316"/>
                </a:lnTo>
                <a:lnTo>
                  <a:pt x="16495" y="336"/>
                </a:lnTo>
                <a:lnTo>
                  <a:pt x="16515" y="357"/>
                </a:lnTo>
                <a:lnTo>
                  <a:pt x="16535" y="380"/>
                </a:lnTo>
                <a:lnTo>
                  <a:pt x="16553" y="403"/>
                </a:lnTo>
                <a:lnTo>
                  <a:pt x="16569" y="426"/>
                </a:lnTo>
                <a:lnTo>
                  <a:pt x="16584" y="450"/>
                </a:lnTo>
                <a:lnTo>
                  <a:pt x="16598" y="475"/>
                </a:lnTo>
                <a:lnTo>
                  <a:pt x="16611" y="500"/>
                </a:lnTo>
                <a:lnTo>
                  <a:pt x="16621" y="526"/>
                </a:lnTo>
                <a:lnTo>
                  <a:pt x="16632" y="553"/>
                </a:lnTo>
                <a:lnTo>
                  <a:pt x="16640" y="580"/>
                </a:lnTo>
                <a:lnTo>
                  <a:pt x="16647" y="607"/>
                </a:lnTo>
                <a:lnTo>
                  <a:pt x="16654" y="636"/>
                </a:lnTo>
                <a:lnTo>
                  <a:pt x="16658" y="666"/>
                </a:lnTo>
                <a:lnTo>
                  <a:pt x="16661" y="695"/>
                </a:lnTo>
                <a:lnTo>
                  <a:pt x="16663" y="725"/>
                </a:lnTo>
                <a:lnTo>
                  <a:pt x="16664" y="756"/>
                </a:lnTo>
                <a:lnTo>
                  <a:pt x="16663" y="787"/>
                </a:lnTo>
                <a:lnTo>
                  <a:pt x="16661" y="818"/>
                </a:lnTo>
                <a:lnTo>
                  <a:pt x="16658" y="847"/>
                </a:lnTo>
                <a:lnTo>
                  <a:pt x="16654" y="876"/>
                </a:lnTo>
                <a:lnTo>
                  <a:pt x="16647" y="905"/>
                </a:lnTo>
                <a:lnTo>
                  <a:pt x="16640" y="932"/>
                </a:lnTo>
                <a:lnTo>
                  <a:pt x="16632" y="959"/>
                </a:lnTo>
                <a:lnTo>
                  <a:pt x="16621" y="986"/>
                </a:lnTo>
                <a:lnTo>
                  <a:pt x="16610" y="1012"/>
                </a:lnTo>
                <a:lnTo>
                  <a:pt x="16597" y="1037"/>
                </a:lnTo>
                <a:lnTo>
                  <a:pt x="16584" y="1061"/>
                </a:lnTo>
                <a:lnTo>
                  <a:pt x="16568" y="1086"/>
                </a:lnTo>
                <a:lnTo>
                  <a:pt x="16553" y="1109"/>
                </a:lnTo>
                <a:lnTo>
                  <a:pt x="16534" y="1132"/>
                </a:lnTo>
                <a:lnTo>
                  <a:pt x="16515" y="1154"/>
                </a:lnTo>
                <a:lnTo>
                  <a:pt x="16494" y="1176"/>
                </a:lnTo>
                <a:lnTo>
                  <a:pt x="16473" y="1196"/>
                </a:lnTo>
                <a:lnTo>
                  <a:pt x="16450" y="1215"/>
                </a:lnTo>
                <a:lnTo>
                  <a:pt x="16429" y="1233"/>
                </a:lnTo>
                <a:lnTo>
                  <a:pt x="16405" y="1250"/>
                </a:lnTo>
                <a:lnTo>
                  <a:pt x="16381" y="1264"/>
                </a:lnTo>
                <a:lnTo>
                  <a:pt x="16356" y="1279"/>
                </a:lnTo>
                <a:lnTo>
                  <a:pt x="16331" y="1291"/>
                </a:lnTo>
                <a:lnTo>
                  <a:pt x="16305" y="1303"/>
                </a:lnTo>
                <a:lnTo>
                  <a:pt x="16279" y="1312"/>
                </a:lnTo>
                <a:lnTo>
                  <a:pt x="16252" y="1321"/>
                </a:lnTo>
                <a:lnTo>
                  <a:pt x="16223" y="1328"/>
                </a:lnTo>
                <a:lnTo>
                  <a:pt x="16195" y="1334"/>
                </a:lnTo>
                <a:lnTo>
                  <a:pt x="16166" y="1339"/>
                </a:lnTo>
                <a:lnTo>
                  <a:pt x="16137" y="1342"/>
                </a:lnTo>
                <a:lnTo>
                  <a:pt x="16106" y="1345"/>
                </a:lnTo>
                <a:lnTo>
                  <a:pt x="16076" y="1345"/>
                </a:lnTo>
                <a:lnTo>
                  <a:pt x="16044" y="1345"/>
                </a:lnTo>
                <a:lnTo>
                  <a:pt x="16014" y="1342"/>
                </a:lnTo>
                <a:lnTo>
                  <a:pt x="15984" y="1339"/>
                </a:lnTo>
                <a:lnTo>
                  <a:pt x="15956" y="1334"/>
                </a:lnTo>
                <a:lnTo>
                  <a:pt x="15927" y="1328"/>
                </a:lnTo>
                <a:lnTo>
                  <a:pt x="15900" y="1321"/>
                </a:lnTo>
                <a:lnTo>
                  <a:pt x="15871" y="1312"/>
                </a:lnTo>
                <a:lnTo>
                  <a:pt x="15845" y="1303"/>
                </a:lnTo>
                <a:lnTo>
                  <a:pt x="15819" y="1291"/>
                </a:lnTo>
                <a:lnTo>
                  <a:pt x="15794" y="1279"/>
                </a:lnTo>
                <a:lnTo>
                  <a:pt x="15769" y="1264"/>
                </a:lnTo>
                <a:lnTo>
                  <a:pt x="15745" y="1250"/>
                </a:lnTo>
                <a:lnTo>
                  <a:pt x="15722" y="1233"/>
                </a:lnTo>
                <a:lnTo>
                  <a:pt x="15700" y="1215"/>
                </a:lnTo>
                <a:lnTo>
                  <a:pt x="15678" y="1196"/>
                </a:lnTo>
                <a:lnTo>
                  <a:pt x="15656" y="1176"/>
                </a:lnTo>
                <a:lnTo>
                  <a:pt x="15635" y="1154"/>
                </a:lnTo>
                <a:lnTo>
                  <a:pt x="15616" y="1132"/>
                </a:lnTo>
                <a:lnTo>
                  <a:pt x="15599" y="1109"/>
                </a:lnTo>
                <a:lnTo>
                  <a:pt x="15582" y="1086"/>
                </a:lnTo>
                <a:lnTo>
                  <a:pt x="15566" y="1061"/>
                </a:lnTo>
                <a:lnTo>
                  <a:pt x="15553" y="1037"/>
                </a:lnTo>
                <a:lnTo>
                  <a:pt x="15540" y="1012"/>
                </a:lnTo>
                <a:lnTo>
                  <a:pt x="15529" y="986"/>
                </a:lnTo>
                <a:lnTo>
                  <a:pt x="15518" y="959"/>
                </a:lnTo>
                <a:lnTo>
                  <a:pt x="15510" y="932"/>
                </a:lnTo>
                <a:lnTo>
                  <a:pt x="15503" y="905"/>
                </a:lnTo>
                <a:lnTo>
                  <a:pt x="15496" y="876"/>
                </a:lnTo>
                <a:lnTo>
                  <a:pt x="15492" y="847"/>
                </a:lnTo>
                <a:lnTo>
                  <a:pt x="15489" y="818"/>
                </a:lnTo>
                <a:lnTo>
                  <a:pt x="15487" y="787"/>
                </a:lnTo>
                <a:lnTo>
                  <a:pt x="15486" y="756"/>
                </a:lnTo>
                <a:close/>
                <a:moveTo>
                  <a:pt x="14745" y="1307"/>
                </a:moveTo>
                <a:lnTo>
                  <a:pt x="14722" y="1307"/>
                </a:lnTo>
                <a:lnTo>
                  <a:pt x="14701" y="1305"/>
                </a:lnTo>
                <a:lnTo>
                  <a:pt x="14681" y="1303"/>
                </a:lnTo>
                <a:lnTo>
                  <a:pt x="14664" y="1300"/>
                </a:lnTo>
                <a:lnTo>
                  <a:pt x="14649" y="1295"/>
                </a:lnTo>
                <a:lnTo>
                  <a:pt x="14635" y="1289"/>
                </a:lnTo>
                <a:lnTo>
                  <a:pt x="14623" y="1283"/>
                </a:lnTo>
                <a:lnTo>
                  <a:pt x="14613" y="1276"/>
                </a:lnTo>
                <a:lnTo>
                  <a:pt x="14608" y="1272"/>
                </a:lnTo>
                <a:lnTo>
                  <a:pt x="14604" y="1266"/>
                </a:lnTo>
                <a:lnTo>
                  <a:pt x="14600" y="1261"/>
                </a:lnTo>
                <a:lnTo>
                  <a:pt x="14596" y="1255"/>
                </a:lnTo>
                <a:lnTo>
                  <a:pt x="14589" y="1241"/>
                </a:lnTo>
                <a:lnTo>
                  <a:pt x="14583" y="1227"/>
                </a:lnTo>
                <a:lnTo>
                  <a:pt x="14579" y="1209"/>
                </a:lnTo>
                <a:lnTo>
                  <a:pt x="14576" y="1191"/>
                </a:lnTo>
                <a:lnTo>
                  <a:pt x="14574" y="1171"/>
                </a:lnTo>
                <a:lnTo>
                  <a:pt x="14574" y="1149"/>
                </a:lnTo>
                <a:lnTo>
                  <a:pt x="14574" y="378"/>
                </a:lnTo>
                <a:lnTo>
                  <a:pt x="14574" y="354"/>
                </a:lnTo>
                <a:lnTo>
                  <a:pt x="14576" y="333"/>
                </a:lnTo>
                <a:lnTo>
                  <a:pt x="14579" y="313"/>
                </a:lnTo>
                <a:lnTo>
                  <a:pt x="14583" y="295"/>
                </a:lnTo>
                <a:lnTo>
                  <a:pt x="14588" y="279"/>
                </a:lnTo>
                <a:lnTo>
                  <a:pt x="14596" y="265"/>
                </a:lnTo>
                <a:lnTo>
                  <a:pt x="14603" y="252"/>
                </a:lnTo>
                <a:lnTo>
                  <a:pt x="14612" y="241"/>
                </a:lnTo>
                <a:lnTo>
                  <a:pt x="14623" y="231"/>
                </a:lnTo>
                <a:lnTo>
                  <a:pt x="14635" y="223"/>
                </a:lnTo>
                <a:lnTo>
                  <a:pt x="14650" y="217"/>
                </a:lnTo>
                <a:lnTo>
                  <a:pt x="14665" y="210"/>
                </a:lnTo>
                <a:lnTo>
                  <a:pt x="14683" y="206"/>
                </a:lnTo>
                <a:lnTo>
                  <a:pt x="14703" y="203"/>
                </a:lnTo>
                <a:lnTo>
                  <a:pt x="14725" y="201"/>
                </a:lnTo>
                <a:lnTo>
                  <a:pt x="14748" y="201"/>
                </a:lnTo>
                <a:lnTo>
                  <a:pt x="14955" y="201"/>
                </a:lnTo>
                <a:lnTo>
                  <a:pt x="14991" y="202"/>
                </a:lnTo>
                <a:lnTo>
                  <a:pt x="15026" y="205"/>
                </a:lnTo>
                <a:lnTo>
                  <a:pt x="15042" y="207"/>
                </a:lnTo>
                <a:lnTo>
                  <a:pt x="15058" y="209"/>
                </a:lnTo>
                <a:lnTo>
                  <a:pt x="15074" y="212"/>
                </a:lnTo>
                <a:lnTo>
                  <a:pt x="15089" y="217"/>
                </a:lnTo>
                <a:lnTo>
                  <a:pt x="15104" y="221"/>
                </a:lnTo>
                <a:lnTo>
                  <a:pt x="15118" y="225"/>
                </a:lnTo>
                <a:lnTo>
                  <a:pt x="15132" y="230"/>
                </a:lnTo>
                <a:lnTo>
                  <a:pt x="15145" y="235"/>
                </a:lnTo>
                <a:lnTo>
                  <a:pt x="15158" y="242"/>
                </a:lnTo>
                <a:lnTo>
                  <a:pt x="15170" y="248"/>
                </a:lnTo>
                <a:lnTo>
                  <a:pt x="15183" y="255"/>
                </a:lnTo>
                <a:lnTo>
                  <a:pt x="15194" y="262"/>
                </a:lnTo>
                <a:lnTo>
                  <a:pt x="15207" y="272"/>
                </a:lnTo>
                <a:lnTo>
                  <a:pt x="15219" y="281"/>
                </a:lnTo>
                <a:lnTo>
                  <a:pt x="15230" y="292"/>
                </a:lnTo>
                <a:lnTo>
                  <a:pt x="15240" y="302"/>
                </a:lnTo>
                <a:lnTo>
                  <a:pt x="15250" y="313"/>
                </a:lnTo>
                <a:lnTo>
                  <a:pt x="15259" y="326"/>
                </a:lnTo>
                <a:lnTo>
                  <a:pt x="15266" y="338"/>
                </a:lnTo>
                <a:lnTo>
                  <a:pt x="15274" y="351"/>
                </a:lnTo>
                <a:lnTo>
                  <a:pt x="15280" y="366"/>
                </a:lnTo>
                <a:lnTo>
                  <a:pt x="15285" y="379"/>
                </a:lnTo>
                <a:lnTo>
                  <a:pt x="15289" y="394"/>
                </a:lnTo>
                <a:lnTo>
                  <a:pt x="15293" y="409"/>
                </a:lnTo>
                <a:lnTo>
                  <a:pt x="15297" y="425"/>
                </a:lnTo>
                <a:lnTo>
                  <a:pt x="15299" y="442"/>
                </a:lnTo>
                <a:lnTo>
                  <a:pt x="15300" y="458"/>
                </a:lnTo>
                <a:lnTo>
                  <a:pt x="15300" y="476"/>
                </a:lnTo>
                <a:lnTo>
                  <a:pt x="15300" y="496"/>
                </a:lnTo>
                <a:lnTo>
                  <a:pt x="15298" y="514"/>
                </a:lnTo>
                <a:lnTo>
                  <a:pt x="15295" y="532"/>
                </a:lnTo>
                <a:lnTo>
                  <a:pt x="15291" y="549"/>
                </a:lnTo>
                <a:lnTo>
                  <a:pt x="15286" y="566"/>
                </a:lnTo>
                <a:lnTo>
                  <a:pt x="15281" y="581"/>
                </a:lnTo>
                <a:lnTo>
                  <a:pt x="15274" y="596"/>
                </a:lnTo>
                <a:lnTo>
                  <a:pt x="15265" y="610"/>
                </a:lnTo>
                <a:lnTo>
                  <a:pt x="15257" y="623"/>
                </a:lnTo>
                <a:lnTo>
                  <a:pt x="15247" y="635"/>
                </a:lnTo>
                <a:lnTo>
                  <a:pt x="15235" y="647"/>
                </a:lnTo>
                <a:lnTo>
                  <a:pt x="15223" y="658"/>
                </a:lnTo>
                <a:lnTo>
                  <a:pt x="15209" y="669"/>
                </a:lnTo>
                <a:lnTo>
                  <a:pt x="15195" y="678"/>
                </a:lnTo>
                <a:lnTo>
                  <a:pt x="15180" y="686"/>
                </a:lnTo>
                <a:lnTo>
                  <a:pt x="15163" y="694"/>
                </a:lnTo>
                <a:lnTo>
                  <a:pt x="15190" y="702"/>
                </a:lnTo>
                <a:lnTo>
                  <a:pt x="15215" y="710"/>
                </a:lnTo>
                <a:lnTo>
                  <a:pt x="15239" y="721"/>
                </a:lnTo>
                <a:lnTo>
                  <a:pt x="15261" y="732"/>
                </a:lnTo>
                <a:lnTo>
                  <a:pt x="15281" y="745"/>
                </a:lnTo>
                <a:lnTo>
                  <a:pt x="15300" y="759"/>
                </a:lnTo>
                <a:lnTo>
                  <a:pt x="15308" y="767"/>
                </a:lnTo>
                <a:lnTo>
                  <a:pt x="15316" y="775"/>
                </a:lnTo>
                <a:lnTo>
                  <a:pt x="15324" y="783"/>
                </a:lnTo>
                <a:lnTo>
                  <a:pt x="15331" y="792"/>
                </a:lnTo>
                <a:lnTo>
                  <a:pt x="15338" y="800"/>
                </a:lnTo>
                <a:lnTo>
                  <a:pt x="15344" y="809"/>
                </a:lnTo>
                <a:lnTo>
                  <a:pt x="15351" y="820"/>
                </a:lnTo>
                <a:lnTo>
                  <a:pt x="15356" y="829"/>
                </a:lnTo>
                <a:lnTo>
                  <a:pt x="15361" y="839"/>
                </a:lnTo>
                <a:lnTo>
                  <a:pt x="15365" y="850"/>
                </a:lnTo>
                <a:lnTo>
                  <a:pt x="15369" y="861"/>
                </a:lnTo>
                <a:lnTo>
                  <a:pt x="15374" y="872"/>
                </a:lnTo>
                <a:lnTo>
                  <a:pt x="15380" y="896"/>
                </a:lnTo>
                <a:lnTo>
                  <a:pt x="15384" y="921"/>
                </a:lnTo>
                <a:lnTo>
                  <a:pt x="15386" y="947"/>
                </a:lnTo>
                <a:lnTo>
                  <a:pt x="15387" y="975"/>
                </a:lnTo>
                <a:lnTo>
                  <a:pt x="15387" y="995"/>
                </a:lnTo>
                <a:lnTo>
                  <a:pt x="15385" y="1015"/>
                </a:lnTo>
                <a:lnTo>
                  <a:pt x="15383" y="1034"/>
                </a:lnTo>
                <a:lnTo>
                  <a:pt x="15380" y="1053"/>
                </a:lnTo>
                <a:lnTo>
                  <a:pt x="15376" y="1072"/>
                </a:lnTo>
                <a:lnTo>
                  <a:pt x="15370" y="1089"/>
                </a:lnTo>
                <a:lnTo>
                  <a:pt x="15365" y="1106"/>
                </a:lnTo>
                <a:lnTo>
                  <a:pt x="15358" y="1123"/>
                </a:lnTo>
                <a:lnTo>
                  <a:pt x="15351" y="1138"/>
                </a:lnTo>
                <a:lnTo>
                  <a:pt x="15342" y="1153"/>
                </a:lnTo>
                <a:lnTo>
                  <a:pt x="15332" y="1167"/>
                </a:lnTo>
                <a:lnTo>
                  <a:pt x="15322" y="1181"/>
                </a:lnTo>
                <a:lnTo>
                  <a:pt x="15311" y="1195"/>
                </a:lnTo>
                <a:lnTo>
                  <a:pt x="15299" y="1206"/>
                </a:lnTo>
                <a:lnTo>
                  <a:pt x="15285" y="1219"/>
                </a:lnTo>
                <a:lnTo>
                  <a:pt x="15272" y="1230"/>
                </a:lnTo>
                <a:lnTo>
                  <a:pt x="15258" y="1239"/>
                </a:lnTo>
                <a:lnTo>
                  <a:pt x="15244" y="1248"/>
                </a:lnTo>
                <a:lnTo>
                  <a:pt x="15230" y="1256"/>
                </a:lnTo>
                <a:lnTo>
                  <a:pt x="15215" y="1263"/>
                </a:lnTo>
                <a:lnTo>
                  <a:pt x="15200" y="1271"/>
                </a:lnTo>
                <a:lnTo>
                  <a:pt x="15184" y="1277"/>
                </a:lnTo>
                <a:lnTo>
                  <a:pt x="15167" y="1282"/>
                </a:lnTo>
                <a:lnTo>
                  <a:pt x="15150" y="1287"/>
                </a:lnTo>
                <a:lnTo>
                  <a:pt x="15132" y="1292"/>
                </a:lnTo>
                <a:lnTo>
                  <a:pt x="15114" y="1296"/>
                </a:lnTo>
                <a:lnTo>
                  <a:pt x="15096" y="1300"/>
                </a:lnTo>
                <a:lnTo>
                  <a:pt x="15077" y="1302"/>
                </a:lnTo>
                <a:lnTo>
                  <a:pt x="15056" y="1304"/>
                </a:lnTo>
                <a:lnTo>
                  <a:pt x="15036" y="1306"/>
                </a:lnTo>
                <a:lnTo>
                  <a:pt x="15015" y="1307"/>
                </a:lnTo>
                <a:lnTo>
                  <a:pt x="14993" y="1307"/>
                </a:lnTo>
                <a:lnTo>
                  <a:pt x="14745" y="1307"/>
                </a:lnTo>
                <a:close/>
                <a:moveTo>
                  <a:pt x="14826" y="1090"/>
                </a:moveTo>
                <a:lnTo>
                  <a:pt x="14952" y="1090"/>
                </a:lnTo>
                <a:lnTo>
                  <a:pt x="14973" y="1090"/>
                </a:lnTo>
                <a:lnTo>
                  <a:pt x="14991" y="1088"/>
                </a:lnTo>
                <a:lnTo>
                  <a:pt x="15010" y="1086"/>
                </a:lnTo>
                <a:lnTo>
                  <a:pt x="15027" y="1083"/>
                </a:lnTo>
                <a:lnTo>
                  <a:pt x="15042" y="1078"/>
                </a:lnTo>
                <a:lnTo>
                  <a:pt x="15056" y="1073"/>
                </a:lnTo>
                <a:lnTo>
                  <a:pt x="15068" y="1066"/>
                </a:lnTo>
                <a:lnTo>
                  <a:pt x="15080" y="1059"/>
                </a:lnTo>
                <a:lnTo>
                  <a:pt x="15090" y="1051"/>
                </a:lnTo>
                <a:lnTo>
                  <a:pt x="15099" y="1041"/>
                </a:lnTo>
                <a:lnTo>
                  <a:pt x="15106" y="1032"/>
                </a:lnTo>
                <a:lnTo>
                  <a:pt x="15112" y="1021"/>
                </a:lnTo>
                <a:lnTo>
                  <a:pt x="15116" y="1008"/>
                </a:lnTo>
                <a:lnTo>
                  <a:pt x="15120" y="996"/>
                </a:lnTo>
                <a:lnTo>
                  <a:pt x="15122" y="981"/>
                </a:lnTo>
                <a:lnTo>
                  <a:pt x="15123" y="966"/>
                </a:lnTo>
                <a:lnTo>
                  <a:pt x="15122" y="951"/>
                </a:lnTo>
                <a:lnTo>
                  <a:pt x="15120" y="937"/>
                </a:lnTo>
                <a:lnTo>
                  <a:pt x="15116" y="924"/>
                </a:lnTo>
                <a:lnTo>
                  <a:pt x="15112" y="911"/>
                </a:lnTo>
                <a:lnTo>
                  <a:pt x="15106" y="901"/>
                </a:lnTo>
                <a:lnTo>
                  <a:pt x="15099" y="890"/>
                </a:lnTo>
                <a:lnTo>
                  <a:pt x="15089" y="881"/>
                </a:lnTo>
                <a:lnTo>
                  <a:pt x="15079" y="873"/>
                </a:lnTo>
                <a:lnTo>
                  <a:pt x="15067" y="865"/>
                </a:lnTo>
                <a:lnTo>
                  <a:pt x="15054" y="859"/>
                </a:lnTo>
                <a:lnTo>
                  <a:pt x="15040" y="854"/>
                </a:lnTo>
                <a:lnTo>
                  <a:pt x="15025" y="850"/>
                </a:lnTo>
                <a:lnTo>
                  <a:pt x="15007" y="847"/>
                </a:lnTo>
                <a:lnTo>
                  <a:pt x="14988" y="844"/>
                </a:lnTo>
                <a:lnTo>
                  <a:pt x="14968" y="843"/>
                </a:lnTo>
                <a:lnTo>
                  <a:pt x="14948" y="843"/>
                </a:lnTo>
                <a:lnTo>
                  <a:pt x="14826" y="843"/>
                </a:lnTo>
                <a:lnTo>
                  <a:pt x="14826" y="1090"/>
                </a:lnTo>
                <a:close/>
                <a:moveTo>
                  <a:pt x="14826" y="631"/>
                </a:moveTo>
                <a:lnTo>
                  <a:pt x="14931" y="631"/>
                </a:lnTo>
                <a:lnTo>
                  <a:pt x="14944" y="631"/>
                </a:lnTo>
                <a:lnTo>
                  <a:pt x="14957" y="630"/>
                </a:lnTo>
                <a:lnTo>
                  <a:pt x="14968" y="628"/>
                </a:lnTo>
                <a:lnTo>
                  <a:pt x="14980" y="625"/>
                </a:lnTo>
                <a:lnTo>
                  <a:pt x="14990" y="621"/>
                </a:lnTo>
                <a:lnTo>
                  <a:pt x="15001" y="617"/>
                </a:lnTo>
                <a:lnTo>
                  <a:pt x="15010" y="611"/>
                </a:lnTo>
                <a:lnTo>
                  <a:pt x="15018" y="605"/>
                </a:lnTo>
                <a:lnTo>
                  <a:pt x="15028" y="598"/>
                </a:lnTo>
                <a:lnTo>
                  <a:pt x="15035" y="589"/>
                </a:lnTo>
                <a:lnTo>
                  <a:pt x="15041" y="580"/>
                </a:lnTo>
                <a:lnTo>
                  <a:pt x="15047" y="571"/>
                </a:lnTo>
                <a:lnTo>
                  <a:pt x="15051" y="560"/>
                </a:lnTo>
                <a:lnTo>
                  <a:pt x="15054" y="549"/>
                </a:lnTo>
                <a:lnTo>
                  <a:pt x="15056" y="537"/>
                </a:lnTo>
                <a:lnTo>
                  <a:pt x="15056" y="525"/>
                </a:lnTo>
                <a:lnTo>
                  <a:pt x="15056" y="511"/>
                </a:lnTo>
                <a:lnTo>
                  <a:pt x="15054" y="499"/>
                </a:lnTo>
                <a:lnTo>
                  <a:pt x="15051" y="487"/>
                </a:lnTo>
                <a:lnTo>
                  <a:pt x="15047" y="477"/>
                </a:lnTo>
                <a:lnTo>
                  <a:pt x="15041" y="467"/>
                </a:lnTo>
                <a:lnTo>
                  <a:pt x="15035" y="457"/>
                </a:lnTo>
                <a:lnTo>
                  <a:pt x="15027" y="449"/>
                </a:lnTo>
                <a:lnTo>
                  <a:pt x="15018" y="442"/>
                </a:lnTo>
                <a:lnTo>
                  <a:pt x="15009" y="435"/>
                </a:lnTo>
                <a:lnTo>
                  <a:pt x="15000" y="430"/>
                </a:lnTo>
                <a:lnTo>
                  <a:pt x="14989" y="426"/>
                </a:lnTo>
                <a:lnTo>
                  <a:pt x="14979" y="422"/>
                </a:lnTo>
                <a:lnTo>
                  <a:pt x="14967" y="419"/>
                </a:lnTo>
                <a:lnTo>
                  <a:pt x="14955" y="417"/>
                </a:lnTo>
                <a:lnTo>
                  <a:pt x="14942" y="416"/>
                </a:lnTo>
                <a:lnTo>
                  <a:pt x="14929" y="416"/>
                </a:lnTo>
                <a:lnTo>
                  <a:pt x="14826" y="416"/>
                </a:lnTo>
                <a:lnTo>
                  <a:pt x="14826" y="631"/>
                </a:lnTo>
                <a:close/>
                <a:moveTo>
                  <a:pt x="13506" y="756"/>
                </a:moveTo>
                <a:lnTo>
                  <a:pt x="13506" y="774"/>
                </a:lnTo>
                <a:lnTo>
                  <a:pt x="13507" y="790"/>
                </a:lnTo>
                <a:lnTo>
                  <a:pt x="13509" y="806"/>
                </a:lnTo>
                <a:lnTo>
                  <a:pt x="13512" y="823"/>
                </a:lnTo>
                <a:lnTo>
                  <a:pt x="13516" y="838"/>
                </a:lnTo>
                <a:lnTo>
                  <a:pt x="13520" y="854"/>
                </a:lnTo>
                <a:lnTo>
                  <a:pt x="13524" y="869"/>
                </a:lnTo>
                <a:lnTo>
                  <a:pt x="13530" y="883"/>
                </a:lnTo>
                <a:lnTo>
                  <a:pt x="13536" y="898"/>
                </a:lnTo>
                <a:lnTo>
                  <a:pt x="13543" y="912"/>
                </a:lnTo>
                <a:lnTo>
                  <a:pt x="13551" y="926"/>
                </a:lnTo>
                <a:lnTo>
                  <a:pt x="13559" y="938"/>
                </a:lnTo>
                <a:lnTo>
                  <a:pt x="13569" y="952"/>
                </a:lnTo>
                <a:lnTo>
                  <a:pt x="13578" y="964"/>
                </a:lnTo>
                <a:lnTo>
                  <a:pt x="13589" y="977"/>
                </a:lnTo>
                <a:lnTo>
                  <a:pt x="13601" y="988"/>
                </a:lnTo>
                <a:lnTo>
                  <a:pt x="13612" y="1000"/>
                </a:lnTo>
                <a:lnTo>
                  <a:pt x="13625" y="1010"/>
                </a:lnTo>
                <a:lnTo>
                  <a:pt x="13637" y="1021"/>
                </a:lnTo>
                <a:lnTo>
                  <a:pt x="13651" y="1030"/>
                </a:lnTo>
                <a:lnTo>
                  <a:pt x="13664" y="1038"/>
                </a:lnTo>
                <a:lnTo>
                  <a:pt x="13678" y="1046"/>
                </a:lnTo>
                <a:lnTo>
                  <a:pt x="13692" y="1053"/>
                </a:lnTo>
                <a:lnTo>
                  <a:pt x="13706" y="1059"/>
                </a:lnTo>
                <a:lnTo>
                  <a:pt x="13721" y="1064"/>
                </a:lnTo>
                <a:lnTo>
                  <a:pt x="13736" y="1070"/>
                </a:lnTo>
                <a:lnTo>
                  <a:pt x="13751" y="1074"/>
                </a:lnTo>
                <a:lnTo>
                  <a:pt x="13768" y="1077"/>
                </a:lnTo>
                <a:lnTo>
                  <a:pt x="13783" y="1079"/>
                </a:lnTo>
                <a:lnTo>
                  <a:pt x="13800" y="1081"/>
                </a:lnTo>
                <a:lnTo>
                  <a:pt x="13817" y="1082"/>
                </a:lnTo>
                <a:lnTo>
                  <a:pt x="13833" y="1083"/>
                </a:lnTo>
                <a:lnTo>
                  <a:pt x="13851" y="1082"/>
                </a:lnTo>
                <a:lnTo>
                  <a:pt x="13868" y="1081"/>
                </a:lnTo>
                <a:lnTo>
                  <a:pt x="13884" y="1079"/>
                </a:lnTo>
                <a:lnTo>
                  <a:pt x="13900" y="1077"/>
                </a:lnTo>
                <a:lnTo>
                  <a:pt x="13915" y="1074"/>
                </a:lnTo>
                <a:lnTo>
                  <a:pt x="13931" y="1070"/>
                </a:lnTo>
                <a:lnTo>
                  <a:pt x="13946" y="1064"/>
                </a:lnTo>
                <a:lnTo>
                  <a:pt x="13960" y="1059"/>
                </a:lnTo>
                <a:lnTo>
                  <a:pt x="13975" y="1053"/>
                </a:lnTo>
                <a:lnTo>
                  <a:pt x="13989" y="1046"/>
                </a:lnTo>
                <a:lnTo>
                  <a:pt x="14003" y="1038"/>
                </a:lnTo>
                <a:lnTo>
                  <a:pt x="14017" y="1030"/>
                </a:lnTo>
                <a:lnTo>
                  <a:pt x="14029" y="1021"/>
                </a:lnTo>
                <a:lnTo>
                  <a:pt x="14042" y="1010"/>
                </a:lnTo>
                <a:lnTo>
                  <a:pt x="14054" y="1000"/>
                </a:lnTo>
                <a:lnTo>
                  <a:pt x="14066" y="988"/>
                </a:lnTo>
                <a:lnTo>
                  <a:pt x="14078" y="977"/>
                </a:lnTo>
                <a:lnTo>
                  <a:pt x="14088" y="964"/>
                </a:lnTo>
                <a:lnTo>
                  <a:pt x="14099" y="952"/>
                </a:lnTo>
                <a:lnTo>
                  <a:pt x="14107" y="938"/>
                </a:lnTo>
                <a:lnTo>
                  <a:pt x="14116" y="926"/>
                </a:lnTo>
                <a:lnTo>
                  <a:pt x="14124" y="912"/>
                </a:lnTo>
                <a:lnTo>
                  <a:pt x="14131" y="898"/>
                </a:lnTo>
                <a:lnTo>
                  <a:pt x="14137" y="883"/>
                </a:lnTo>
                <a:lnTo>
                  <a:pt x="14143" y="869"/>
                </a:lnTo>
                <a:lnTo>
                  <a:pt x="14148" y="854"/>
                </a:lnTo>
                <a:lnTo>
                  <a:pt x="14152" y="838"/>
                </a:lnTo>
                <a:lnTo>
                  <a:pt x="14155" y="823"/>
                </a:lnTo>
                <a:lnTo>
                  <a:pt x="14157" y="806"/>
                </a:lnTo>
                <a:lnTo>
                  <a:pt x="14159" y="790"/>
                </a:lnTo>
                <a:lnTo>
                  <a:pt x="14160" y="774"/>
                </a:lnTo>
                <a:lnTo>
                  <a:pt x="14161" y="756"/>
                </a:lnTo>
                <a:lnTo>
                  <a:pt x="14160" y="739"/>
                </a:lnTo>
                <a:lnTo>
                  <a:pt x="14159" y="722"/>
                </a:lnTo>
                <a:lnTo>
                  <a:pt x="14157" y="706"/>
                </a:lnTo>
                <a:lnTo>
                  <a:pt x="14155" y="689"/>
                </a:lnTo>
                <a:lnTo>
                  <a:pt x="14152" y="674"/>
                </a:lnTo>
                <a:lnTo>
                  <a:pt x="14148" y="658"/>
                </a:lnTo>
                <a:lnTo>
                  <a:pt x="14143" y="644"/>
                </a:lnTo>
                <a:lnTo>
                  <a:pt x="14137" y="628"/>
                </a:lnTo>
                <a:lnTo>
                  <a:pt x="14131" y="614"/>
                </a:lnTo>
                <a:lnTo>
                  <a:pt x="14124" y="600"/>
                </a:lnTo>
                <a:lnTo>
                  <a:pt x="14116" y="586"/>
                </a:lnTo>
                <a:lnTo>
                  <a:pt x="14108" y="573"/>
                </a:lnTo>
                <a:lnTo>
                  <a:pt x="14099" y="560"/>
                </a:lnTo>
                <a:lnTo>
                  <a:pt x="14088" y="548"/>
                </a:lnTo>
                <a:lnTo>
                  <a:pt x="14078" y="535"/>
                </a:lnTo>
                <a:lnTo>
                  <a:pt x="14066" y="523"/>
                </a:lnTo>
                <a:lnTo>
                  <a:pt x="14055" y="511"/>
                </a:lnTo>
                <a:lnTo>
                  <a:pt x="14043" y="501"/>
                </a:lnTo>
                <a:lnTo>
                  <a:pt x="14030" y="492"/>
                </a:lnTo>
                <a:lnTo>
                  <a:pt x="14017" y="482"/>
                </a:lnTo>
                <a:lnTo>
                  <a:pt x="14003" y="474"/>
                </a:lnTo>
                <a:lnTo>
                  <a:pt x="13989" y="466"/>
                </a:lnTo>
                <a:lnTo>
                  <a:pt x="13976" y="459"/>
                </a:lnTo>
                <a:lnTo>
                  <a:pt x="13961" y="453"/>
                </a:lnTo>
                <a:lnTo>
                  <a:pt x="13947" y="447"/>
                </a:lnTo>
                <a:lnTo>
                  <a:pt x="13931" y="443"/>
                </a:lnTo>
                <a:lnTo>
                  <a:pt x="13917" y="438"/>
                </a:lnTo>
                <a:lnTo>
                  <a:pt x="13900" y="435"/>
                </a:lnTo>
                <a:lnTo>
                  <a:pt x="13884" y="432"/>
                </a:lnTo>
                <a:lnTo>
                  <a:pt x="13868" y="430"/>
                </a:lnTo>
                <a:lnTo>
                  <a:pt x="13851" y="429"/>
                </a:lnTo>
                <a:lnTo>
                  <a:pt x="13833" y="429"/>
                </a:lnTo>
                <a:lnTo>
                  <a:pt x="13817" y="429"/>
                </a:lnTo>
                <a:lnTo>
                  <a:pt x="13800" y="430"/>
                </a:lnTo>
                <a:lnTo>
                  <a:pt x="13783" y="432"/>
                </a:lnTo>
                <a:lnTo>
                  <a:pt x="13767" y="435"/>
                </a:lnTo>
                <a:lnTo>
                  <a:pt x="13751" y="438"/>
                </a:lnTo>
                <a:lnTo>
                  <a:pt x="13735" y="443"/>
                </a:lnTo>
                <a:lnTo>
                  <a:pt x="13721" y="447"/>
                </a:lnTo>
                <a:lnTo>
                  <a:pt x="13705" y="453"/>
                </a:lnTo>
                <a:lnTo>
                  <a:pt x="13692" y="459"/>
                </a:lnTo>
                <a:lnTo>
                  <a:pt x="13677" y="466"/>
                </a:lnTo>
                <a:lnTo>
                  <a:pt x="13663" y="474"/>
                </a:lnTo>
                <a:lnTo>
                  <a:pt x="13650" y="482"/>
                </a:lnTo>
                <a:lnTo>
                  <a:pt x="13637" y="492"/>
                </a:lnTo>
                <a:lnTo>
                  <a:pt x="13625" y="501"/>
                </a:lnTo>
                <a:lnTo>
                  <a:pt x="13612" y="511"/>
                </a:lnTo>
                <a:lnTo>
                  <a:pt x="13600" y="523"/>
                </a:lnTo>
                <a:lnTo>
                  <a:pt x="13588" y="535"/>
                </a:lnTo>
                <a:lnTo>
                  <a:pt x="13578" y="548"/>
                </a:lnTo>
                <a:lnTo>
                  <a:pt x="13569" y="560"/>
                </a:lnTo>
                <a:lnTo>
                  <a:pt x="13559" y="573"/>
                </a:lnTo>
                <a:lnTo>
                  <a:pt x="13551" y="586"/>
                </a:lnTo>
                <a:lnTo>
                  <a:pt x="13543" y="600"/>
                </a:lnTo>
                <a:lnTo>
                  <a:pt x="13535" y="614"/>
                </a:lnTo>
                <a:lnTo>
                  <a:pt x="13529" y="628"/>
                </a:lnTo>
                <a:lnTo>
                  <a:pt x="13524" y="644"/>
                </a:lnTo>
                <a:lnTo>
                  <a:pt x="13520" y="658"/>
                </a:lnTo>
                <a:lnTo>
                  <a:pt x="13516" y="674"/>
                </a:lnTo>
                <a:lnTo>
                  <a:pt x="13511" y="689"/>
                </a:lnTo>
                <a:lnTo>
                  <a:pt x="13509" y="706"/>
                </a:lnTo>
                <a:lnTo>
                  <a:pt x="13507" y="722"/>
                </a:lnTo>
                <a:lnTo>
                  <a:pt x="13506" y="739"/>
                </a:lnTo>
                <a:lnTo>
                  <a:pt x="13506" y="756"/>
                </a:lnTo>
                <a:close/>
                <a:moveTo>
                  <a:pt x="13245" y="756"/>
                </a:moveTo>
                <a:lnTo>
                  <a:pt x="13245" y="725"/>
                </a:lnTo>
                <a:lnTo>
                  <a:pt x="13247" y="695"/>
                </a:lnTo>
                <a:lnTo>
                  <a:pt x="13251" y="666"/>
                </a:lnTo>
                <a:lnTo>
                  <a:pt x="13255" y="636"/>
                </a:lnTo>
                <a:lnTo>
                  <a:pt x="13261" y="607"/>
                </a:lnTo>
                <a:lnTo>
                  <a:pt x="13269" y="580"/>
                </a:lnTo>
                <a:lnTo>
                  <a:pt x="13277" y="553"/>
                </a:lnTo>
                <a:lnTo>
                  <a:pt x="13286" y="526"/>
                </a:lnTo>
                <a:lnTo>
                  <a:pt x="13298" y="500"/>
                </a:lnTo>
                <a:lnTo>
                  <a:pt x="13310" y="475"/>
                </a:lnTo>
                <a:lnTo>
                  <a:pt x="13325" y="450"/>
                </a:lnTo>
                <a:lnTo>
                  <a:pt x="13340" y="426"/>
                </a:lnTo>
                <a:lnTo>
                  <a:pt x="13356" y="403"/>
                </a:lnTo>
                <a:lnTo>
                  <a:pt x="13374" y="380"/>
                </a:lnTo>
                <a:lnTo>
                  <a:pt x="13394" y="357"/>
                </a:lnTo>
                <a:lnTo>
                  <a:pt x="13413" y="336"/>
                </a:lnTo>
                <a:lnTo>
                  <a:pt x="13435" y="316"/>
                </a:lnTo>
                <a:lnTo>
                  <a:pt x="13457" y="297"/>
                </a:lnTo>
                <a:lnTo>
                  <a:pt x="13480" y="279"/>
                </a:lnTo>
                <a:lnTo>
                  <a:pt x="13503" y="262"/>
                </a:lnTo>
                <a:lnTo>
                  <a:pt x="13527" y="247"/>
                </a:lnTo>
                <a:lnTo>
                  <a:pt x="13552" y="233"/>
                </a:lnTo>
                <a:lnTo>
                  <a:pt x="13577" y="221"/>
                </a:lnTo>
                <a:lnTo>
                  <a:pt x="13603" y="209"/>
                </a:lnTo>
                <a:lnTo>
                  <a:pt x="13630" y="199"/>
                </a:lnTo>
                <a:lnTo>
                  <a:pt x="13657" y="191"/>
                </a:lnTo>
                <a:lnTo>
                  <a:pt x="13684" y="183"/>
                </a:lnTo>
                <a:lnTo>
                  <a:pt x="13713" y="177"/>
                </a:lnTo>
                <a:lnTo>
                  <a:pt x="13743" y="173"/>
                </a:lnTo>
                <a:lnTo>
                  <a:pt x="13772" y="170"/>
                </a:lnTo>
                <a:lnTo>
                  <a:pt x="13803" y="168"/>
                </a:lnTo>
                <a:lnTo>
                  <a:pt x="13833" y="167"/>
                </a:lnTo>
                <a:lnTo>
                  <a:pt x="13864" y="168"/>
                </a:lnTo>
                <a:lnTo>
                  <a:pt x="13895" y="170"/>
                </a:lnTo>
                <a:lnTo>
                  <a:pt x="13925" y="173"/>
                </a:lnTo>
                <a:lnTo>
                  <a:pt x="13954" y="177"/>
                </a:lnTo>
                <a:lnTo>
                  <a:pt x="13982" y="183"/>
                </a:lnTo>
                <a:lnTo>
                  <a:pt x="14010" y="191"/>
                </a:lnTo>
                <a:lnTo>
                  <a:pt x="14037" y="199"/>
                </a:lnTo>
                <a:lnTo>
                  <a:pt x="14063" y="209"/>
                </a:lnTo>
                <a:lnTo>
                  <a:pt x="14089" y="221"/>
                </a:lnTo>
                <a:lnTo>
                  <a:pt x="14115" y="233"/>
                </a:lnTo>
                <a:lnTo>
                  <a:pt x="14139" y="247"/>
                </a:lnTo>
                <a:lnTo>
                  <a:pt x="14163" y="262"/>
                </a:lnTo>
                <a:lnTo>
                  <a:pt x="14187" y="279"/>
                </a:lnTo>
                <a:lnTo>
                  <a:pt x="14209" y="297"/>
                </a:lnTo>
                <a:lnTo>
                  <a:pt x="14232" y="316"/>
                </a:lnTo>
                <a:lnTo>
                  <a:pt x="14253" y="336"/>
                </a:lnTo>
                <a:lnTo>
                  <a:pt x="14274" y="357"/>
                </a:lnTo>
                <a:lnTo>
                  <a:pt x="14293" y="380"/>
                </a:lnTo>
                <a:lnTo>
                  <a:pt x="14310" y="403"/>
                </a:lnTo>
                <a:lnTo>
                  <a:pt x="14327" y="426"/>
                </a:lnTo>
                <a:lnTo>
                  <a:pt x="14342" y="450"/>
                </a:lnTo>
                <a:lnTo>
                  <a:pt x="14356" y="475"/>
                </a:lnTo>
                <a:lnTo>
                  <a:pt x="14369" y="500"/>
                </a:lnTo>
                <a:lnTo>
                  <a:pt x="14380" y="526"/>
                </a:lnTo>
                <a:lnTo>
                  <a:pt x="14389" y="553"/>
                </a:lnTo>
                <a:lnTo>
                  <a:pt x="14399" y="580"/>
                </a:lnTo>
                <a:lnTo>
                  <a:pt x="14406" y="607"/>
                </a:lnTo>
                <a:lnTo>
                  <a:pt x="14411" y="636"/>
                </a:lnTo>
                <a:lnTo>
                  <a:pt x="14416" y="666"/>
                </a:lnTo>
                <a:lnTo>
                  <a:pt x="14420" y="695"/>
                </a:lnTo>
                <a:lnTo>
                  <a:pt x="14422" y="725"/>
                </a:lnTo>
                <a:lnTo>
                  <a:pt x="14423" y="756"/>
                </a:lnTo>
                <a:lnTo>
                  <a:pt x="14422" y="787"/>
                </a:lnTo>
                <a:lnTo>
                  <a:pt x="14420" y="818"/>
                </a:lnTo>
                <a:lnTo>
                  <a:pt x="14416" y="847"/>
                </a:lnTo>
                <a:lnTo>
                  <a:pt x="14411" y="876"/>
                </a:lnTo>
                <a:lnTo>
                  <a:pt x="14406" y="905"/>
                </a:lnTo>
                <a:lnTo>
                  <a:pt x="14399" y="932"/>
                </a:lnTo>
                <a:lnTo>
                  <a:pt x="14389" y="959"/>
                </a:lnTo>
                <a:lnTo>
                  <a:pt x="14380" y="986"/>
                </a:lnTo>
                <a:lnTo>
                  <a:pt x="14369" y="1012"/>
                </a:lnTo>
                <a:lnTo>
                  <a:pt x="14356" y="1037"/>
                </a:lnTo>
                <a:lnTo>
                  <a:pt x="14342" y="1061"/>
                </a:lnTo>
                <a:lnTo>
                  <a:pt x="14327" y="1086"/>
                </a:lnTo>
                <a:lnTo>
                  <a:pt x="14310" y="1109"/>
                </a:lnTo>
                <a:lnTo>
                  <a:pt x="14293" y="1132"/>
                </a:lnTo>
                <a:lnTo>
                  <a:pt x="14274" y="1154"/>
                </a:lnTo>
                <a:lnTo>
                  <a:pt x="14253" y="1176"/>
                </a:lnTo>
                <a:lnTo>
                  <a:pt x="14231" y="1196"/>
                </a:lnTo>
                <a:lnTo>
                  <a:pt x="14209" y="1215"/>
                </a:lnTo>
                <a:lnTo>
                  <a:pt x="14186" y="1233"/>
                </a:lnTo>
                <a:lnTo>
                  <a:pt x="14163" y="1250"/>
                </a:lnTo>
                <a:lnTo>
                  <a:pt x="14139" y="1264"/>
                </a:lnTo>
                <a:lnTo>
                  <a:pt x="14114" y="1279"/>
                </a:lnTo>
                <a:lnTo>
                  <a:pt x="14089" y="1291"/>
                </a:lnTo>
                <a:lnTo>
                  <a:pt x="14063" y="1303"/>
                </a:lnTo>
                <a:lnTo>
                  <a:pt x="14036" y="1312"/>
                </a:lnTo>
                <a:lnTo>
                  <a:pt x="14009" y="1321"/>
                </a:lnTo>
                <a:lnTo>
                  <a:pt x="13982" y="1328"/>
                </a:lnTo>
                <a:lnTo>
                  <a:pt x="13953" y="1334"/>
                </a:lnTo>
                <a:lnTo>
                  <a:pt x="13925" y="1339"/>
                </a:lnTo>
                <a:lnTo>
                  <a:pt x="13895" y="1342"/>
                </a:lnTo>
                <a:lnTo>
                  <a:pt x="13864" y="1345"/>
                </a:lnTo>
                <a:lnTo>
                  <a:pt x="13833" y="1345"/>
                </a:lnTo>
                <a:lnTo>
                  <a:pt x="13803" y="1345"/>
                </a:lnTo>
                <a:lnTo>
                  <a:pt x="13773" y="1342"/>
                </a:lnTo>
                <a:lnTo>
                  <a:pt x="13743" y="1339"/>
                </a:lnTo>
                <a:lnTo>
                  <a:pt x="13713" y="1334"/>
                </a:lnTo>
                <a:lnTo>
                  <a:pt x="13685" y="1328"/>
                </a:lnTo>
                <a:lnTo>
                  <a:pt x="13657" y="1321"/>
                </a:lnTo>
                <a:lnTo>
                  <a:pt x="13630" y="1312"/>
                </a:lnTo>
                <a:lnTo>
                  <a:pt x="13604" y="1303"/>
                </a:lnTo>
                <a:lnTo>
                  <a:pt x="13578" y="1291"/>
                </a:lnTo>
                <a:lnTo>
                  <a:pt x="13552" y="1279"/>
                </a:lnTo>
                <a:lnTo>
                  <a:pt x="13528" y="1264"/>
                </a:lnTo>
                <a:lnTo>
                  <a:pt x="13504" y="1250"/>
                </a:lnTo>
                <a:lnTo>
                  <a:pt x="13480" y="1233"/>
                </a:lnTo>
                <a:lnTo>
                  <a:pt x="13457" y="1215"/>
                </a:lnTo>
                <a:lnTo>
                  <a:pt x="13435" y="1196"/>
                </a:lnTo>
                <a:lnTo>
                  <a:pt x="13413" y="1176"/>
                </a:lnTo>
                <a:lnTo>
                  <a:pt x="13394" y="1154"/>
                </a:lnTo>
                <a:lnTo>
                  <a:pt x="13374" y="1132"/>
                </a:lnTo>
                <a:lnTo>
                  <a:pt x="13356" y="1109"/>
                </a:lnTo>
                <a:lnTo>
                  <a:pt x="13340" y="1086"/>
                </a:lnTo>
                <a:lnTo>
                  <a:pt x="13325" y="1061"/>
                </a:lnTo>
                <a:lnTo>
                  <a:pt x="13310" y="1037"/>
                </a:lnTo>
                <a:lnTo>
                  <a:pt x="13298" y="1012"/>
                </a:lnTo>
                <a:lnTo>
                  <a:pt x="13287" y="986"/>
                </a:lnTo>
                <a:lnTo>
                  <a:pt x="13277" y="959"/>
                </a:lnTo>
                <a:lnTo>
                  <a:pt x="13269" y="932"/>
                </a:lnTo>
                <a:lnTo>
                  <a:pt x="13261" y="905"/>
                </a:lnTo>
                <a:lnTo>
                  <a:pt x="13255" y="876"/>
                </a:lnTo>
                <a:lnTo>
                  <a:pt x="13251" y="847"/>
                </a:lnTo>
                <a:lnTo>
                  <a:pt x="13247" y="818"/>
                </a:lnTo>
                <a:lnTo>
                  <a:pt x="13246" y="787"/>
                </a:lnTo>
                <a:lnTo>
                  <a:pt x="13245" y="756"/>
                </a:lnTo>
                <a:close/>
                <a:moveTo>
                  <a:pt x="12628" y="366"/>
                </a:moveTo>
                <a:lnTo>
                  <a:pt x="12629" y="344"/>
                </a:lnTo>
                <a:lnTo>
                  <a:pt x="12630" y="324"/>
                </a:lnTo>
                <a:lnTo>
                  <a:pt x="12633" y="305"/>
                </a:lnTo>
                <a:lnTo>
                  <a:pt x="12637" y="287"/>
                </a:lnTo>
                <a:lnTo>
                  <a:pt x="12641" y="271"/>
                </a:lnTo>
                <a:lnTo>
                  <a:pt x="12646" y="256"/>
                </a:lnTo>
                <a:lnTo>
                  <a:pt x="12653" y="244"/>
                </a:lnTo>
                <a:lnTo>
                  <a:pt x="12660" y="231"/>
                </a:lnTo>
                <a:lnTo>
                  <a:pt x="12669" y="221"/>
                </a:lnTo>
                <a:lnTo>
                  <a:pt x="12678" y="211"/>
                </a:lnTo>
                <a:lnTo>
                  <a:pt x="12689" y="204"/>
                </a:lnTo>
                <a:lnTo>
                  <a:pt x="12700" y="198"/>
                </a:lnTo>
                <a:lnTo>
                  <a:pt x="12712" y="193"/>
                </a:lnTo>
                <a:lnTo>
                  <a:pt x="12725" y="190"/>
                </a:lnTo>
                <a:lnTo>
                  <a:pt x="12740" y="187"/>
                </a:lnTo>
                <a:lnTo>
                  <a:pt x="12755" y="186"/>
                </a:lnTo>
                <a:lnTo>
                  <a:pt x="12770" y="187"/>
                </a:lnTo>
                <a:lnTo>
                  <a:pt x="12784" y="190"/>
                </a:lnTo>
                <a:lnTo>
                  <a:pt x="12798" y="193"/>
                </a:lnTo>
                <a:lnTo>
                  <a:pt x="12810" y="198"/>
                </a:lnTo>
                <a:lnTo>
                  <a:pt x="12822" y="204"/>
                </a:lnTo>
                <a:lnTo>
                  <a:pt x="12831" y="211"/>
                </a:lnTo>
                <a:lnTo>
                  <a:pt x="12841" y="221"/>
                </a:lnTo>
                <a:lnTo>
                  <a:pt x="12849" y="231"/>
                </a:lnTo>
                <a:lnTo>
                  <a:pt x="12857" y="244"/>
                </a:lnTo>
                <a:lnTo>
                  <a:pt x="12864" y="256"/>
                </a:lnTo>
                <a:lnTo>
                  <a:pt x="12869" y="271"/>
                </a:lnTo>
                <a:lnTo>
                  <a:pt x="12873" y="287"/>
                </a:lnTo>
                <a:lnTo>
                  <a:pt x="12876" y="305"/>
                </a:lnTo>
                <a:lnTo>
                  <a:pt x="12879" y="324"/>
                </a:lnTo>
                <a:lnTo>
                  <a:pt x="12880" y="344"/>
                </a:lnTo>
                <a:lnTo>
                  <a:pt x="12881" y="366"/>
                </a:lnTo>
                <a:lnTo>
                  <a:pt x="12881" y="1074"/>
                </a:lnTo>
                <a:lnTo>
                  <a:pt x="13094" y="1074"/>
                </a:lnTo>
                <a:lnTo>
                  <a:pt x="13116" y="1075"/>
                </a:lnTo>
                <a:lnTo>
                  <a:pt x="13135" y="1076"/>
                </a:lnTo>
                <a:lnTo>
                  <a:pt x="13154" y="1078"/>
                </a:lnTo>
                <a:lnTo>
                  <a:pt x="13172" y="1081"/>
                </a:lnTo>
                <a:lnTo>
                  <a:pt x="13189" y="1085"/>
                </a:lnTo>
                <a:lnTo>
                  <a:pt x="13203" y="1090"/>
                </a:lnTo>
                <a:lnTo>
                  <a:pt x="13217" y="1096"/>
                </a:lnTo>
                <a:lnTo>
                  <a:pt x="13228" y="1103"/>
                </a:lnTo>
                <a:lnTo>
                  <a:pt x="13239" y="1110"/>
                </a:lnTo>
                <a:lnTo>
                  <a:pt x="13248" y="1120"/>
                </a:lnTo>
                <a:lnTo>
                  <a:pt x="13255" y="1129"/>
                </a:lnTo>
                <a:lnTo>
                  <a:pt x="13261" y="1139"/>
                </a:lnTo>
                <a:lnTo>
                  <a:pt x="13267" y="1151"/>
                </a:lnTo>
                <a:lnTo>
                  <a:pt x="13270" y="1163"/>
                </a:lnTo>
                <a:lnTo>
                  <a:pt x="13272" y="1176"/>
                </a:lnTo>
                <a:lnTo>
                  <a:pt x="13273" y="1190"/>
                </a:lnTo>
                <a:lnTo>
                  <a:pt x="13272" y="1204"/>
                </a:lnTo>
                <a:lnTo>
                  <a:pt x="13270" y="1217"/>
                </a:lnTo>
                <a:lnTo>
                  <a:pt x="13267" y="1230"/>
                </a:lnTo>
                <a:lnTo>
                  <a:pt x="13261" y="1241"/>
                </a:lnTo>
                <a:lnTo>
                  <a:pt x="13255" y="1252"/>
                </a:lnTo>
                <a:lnTo>
                  <a:pt x="13248" y="1261"/>
                </a:lnTo>
                <a:lnTo>
                  <a:pt x="13239" y="1270"/>
                </a:lnTo>
                <a:lnTo>
                  <a:pt x="13228" y="1278"/>
                </a:lnTo>
                <a:lnTo>
                  <a:pt x="13217" y="1285"/>
                </a:lnTo>
                <a:lnTo>
                  <a:pt x="13203" y="1290"/>
                </a:lnTo>
                <a:lnTo>
                  <a:pt x="13189" y="1296"/>
                </a:lnTo>
                <a:lnTo>
                  <a:pt x="13172" y="1300"/>
                </a:lnTo>
                <a:lnTo>
                  <a:pt x="13154" y="1303"/>
                </a:lnTo>
                <a:lnTo>
                  <a:pt x="13135" y="1305"/>
                </a:lnTo>
                <a:lnTo>
                  <a:pt x="13116" y="1307"/>
                </a:lnTo>
                <a:lnTo>
                  <a:pt x="13094" y="1307"/>
                </a:lnTo>
                <a:lnTo>
                  <a:pt x="12800" y="1307"/>
                </a:lnTo>
                <a:lnTo>
                  <a:pt x="12777" y="1307"/>
                </a:lnTo>
                <a:lnTo>
                  <a:pt x="12755" y="1305"/>
                </a:lnTo>
                <a:lnTo>
                  <a:pt x="12737" y="1303"/>
                </a:lnTo>
                <a:lnTo>
                  <a:pt x="12719" y="1300"/>
                </a:lnTo>
                <a:lnTo>
                  <a:pt x="12703" y="1295"/>
                </a:lnTo>
                <a:lnTo>
                  <a:pt x="12690" y="1289"/>
                </a:lnTo>
                <a:lnTo>
                  <a:pt x="12678" y="1283"/>
                </a:lnTo>
                <a:lnTo>
                  <a:pt x="12668" y="1276"/>
                </a:lnTo>
                <a:lnTo>
                  <a:pt x="12664" y="1272"/>
                </a:lnTo>
                <a:lnTo>
                  <a:pt x="12658" y="1266"/>
                </a:lnTo>
                <a:lnTo>
                  <a:pt x="12654" y="1261"/>
                </a:lnTo>
                <a:lnTo>
                  <a:pt x="12651" y="1255"/>
                </a:lnTo>
                <a:lnTo>
                  <a:pt x="12644" y="1241"/>
                </a:lnTo>
                <a:lnTo>
                  <a:pt x="12639" y="1227"/>
                </a:lnTo>
                <a:lnTo>
                  <a:pt x="12634" y="1209"/>
                </a:lnTo>
                <a:lnTo>
                  <a:pt x="12631" y="1191"/>
                </a:lnTo>
                <a:lnTo>
                  <a:pt x="12629" y="1171"/>
                </a:lnTo>
                <a:lnTo>
                  <a:pt x="12628" y="1149"/>
                </a:lnTo>
                <a:lnTo>
                  <a:pt x="12628" y="366"/>
                </a:lnTo>
                <a:close/>
                <a:moveTo>
                  <a:pt x="8742" y="832"/>
                </a:moveTo>
                <a:lnTo>
                  <a:pt x="8741" y="858"/>
                </a:lnTo>
                <a:lnTo>
                  <a:pt x="8740" y="884"/>
                </a:lnTo>
                <a:lnTo>
                  <a:pt x="8737" y="909"/>
                </a:lnTo>
                <a:lnTo>
                  <a:pt x="8732" y="934"/>
                </a:lnTo>
                <a:lnTo>
                  <a:pt x="8727" y="959"/>
                </a:lnTo>
                <a:lnTo>
                  <a:pt x="8719" y="984"/>
                </a:lnTo>
                <a:lnTo>
                  <a:pt x="8711" y="1008"/>
                </a:lnTo>
                <a:lnTo>
                  <a:pt x="8702" y="1031"/>
                </a:lnTo>
                <a:lnTo>
                  <a:pt x="8691" y="1055"/>
                </a:lnTo>
                <a:lnTo>
                  <a:pt x="8679" y="1078"/>
                </a:lnTo>
                <a:lnTo>
                  <a:pt x="8666" y="1101"/>
                </a:lnTo>
                <a:lnTo>
                  <a:pt x="8652" y="1123"/>
                </a:lnTo>
                <a:lnTo>
                  <a:pt x="8635" y="1145"/>
                </a:lnTo>
                <a:lnTo>
                  <a:pt x="8618" y="1166"/>
                </a:lnTo>
                <a:lnTo>
                  <a:pt x="8600" y="1187"/>
                </a:lnTo>
                <a:lnTo>
                  <a:pt x="8581" y="1208"/>
                </a:lnTo>
                <a:lnTo>
                  <a:pt x="8560" y="1228"/>
                </a:lnTo>
                <a:lnTo>
                  <a:pt x="8539" y="1247"/>
                </a:lnTo>
                <a:lnTo>
                  <a:pt x="8518" y="1264"/>
                </a:lnTo>
                <a:lnTo>
                  <a:pt x="8497" y="1281"/>
                </a:lnTo>
                <a:lnTo>
                  <a:pt x="8475" y="1296"/>
                </a:lnTo>
                <a:lnTo>
                  <a:pt x="8453" y="1309"/>
                </a:lnTo>
                <a:lnTo>
                  <a:pt x="8430" y="1322"/>
                </a:lnTo>
                <a:lnTo>
                  <a:pt x="8407" y="1332"/>
                </a:lnTo>
                <a:lnTo>
                  <a:pt x="8383" y="1342"/>
                </a:lnTo>
                <a:lnTo>
                  <a:pt x="8360" y="1351"/>
                </a:lnTo>
                <a:lnTo>
                  <a:pt x="8335" y="1358"/>
                </a:lnTo>
                <a:lnTo>
                  <a:pt x="8311" y="1363"/>
                </a:lnTo>
                <a:lnTo>
                  <a:pt x="8286" y="1369"/>
                </a:lnTo>
                <a:lnTo>
                  <a:pt x="8261" y="1372"/>
                </a:lnTo>
                <a:lnTo>
                  <a:pt x="8235" y="1373"/>
                </a:lnTo>
                <a:lnTo>
                  <a:pt x="8209" y="1374"/>
                </a:lnTo>
                <a:lnTo>
                  <a:pt x="8179" y="1373"/>
                </a:lnTo>
                <a:lnTo>
                  <a:pt x="8149" y="1372"/>
                </a:lnTo>
                <a:lnTo>
                  <a:pt x="8120" y="1367"/>
                </a:lnTo>
                <a:lnTo>
                  <a:pt x="8090" y="1363"/>
                </a:lnTo>
                <a:lnTo>
                  <a:pt x="8062" y="1357"/>
                </a:lnTo>
                <a:lnTo>
                  <a:pt x="8035" y="1350"/>
                </a:lnTo>
                <a:lnTo>
                  <a:pt x="8008" y="1341"/>
                </a:lnTo>
                <a:lnTo>
                  <a:pt x="7982" y="1331"/>
                </a:lnTo>
                <a:lnTo>
                  <a:pt x="7956" y="1321"/>
                </a:lnTo>
                <a:lnTo>
                  <a:pt x="7931" y="1308"/>
                </a:lnTo>
                <a:lnTo>
                  <a:pt x="7906" y="1294"/>
                </a:lnTo>
                <a:lnTo>
                  <a:pt x="7882" y="1279"/>
                </a:lnTo>
                <a:lnTo>
                  <a:pt x="7859" y="1262"/>
                </a:lnTo>
                <a:lnTo>
                  <a:pt x="7836" y="1245"/>
                </a:lnTo>
                <a:lnTo>
                  <a:pt x="7814" y="1225"/>
                </a:lnTo>
                <a:lnTo>
                  <a:pt x="7793" y="1204"/>
                </a:lnTo>
                <a:lnTo>
                  <a:pt x="7773" y="1183"/>
                </a:lnTo>
                <a:lnTo>
                  <a:pt x="7753" y="1161"/>
                </a:lnTo>
                <a:lnTo>
                  <a:pt x="7735" y="1138"/>
                </a:lnTo>
                <a:lnTo>
                  <a:pt x="7719" y="1114"/>
                </a:lnTo>
                <a:lnTo>
                  <a:pt x="7703" y="1091"/>
                </a:lnTo>
                <a:lnTo>
                  <a:pt x="7689" y="1066"/>
                </a:lnTo>
                <a:lnTo>
                  <a:pt x="7677" y="1041"/>
                </a:lnTo>
                <a:lnTo>
                  <a:pt x="7665" y="1015"/>
                </a:lnTo>
                <a:lnTo>
                  <a:pt x="7656" y="989"/>
                </a:lnTo>
                <a:lnTo>
                  <a:pt x="7647" y="962"/>
                </a:lnTo>
                <a:lnTo>
                  <a:pt x="7640" y="935"/>
                </a:lnTo>
                <a:lnTo>
                  <a:pt x="7634" y="907"/>
                </a:lnTo>
                <a:lnTo>
                  <a:pt x="7629" y="878"/>
                </a:lnTo>
                <a:lnTo>
                  <a:pt x="7626" y="849"/>
                </a:lnTo>
                <a:lnTo>
                  <a:pt x="7624" y="819"/>
                </a:lnTo>
                <a:lnTo>
                  <a:pt x="7624" y="788"/>
                </a:lnTo>
                <a:lnTo>
                  <a:pt x="7624" y="758"/>
                </a:lnTo>
                <a:lnTo>
                  <a:pt x="7626" y="728"/>
                </a:lnTo>
                <a:lnTo>
                  <a:pt x="7629" y="699"/>
                </a:lnTo>
                <a:lnTo>
                  <a:pt x="7634" y="670"/>
                </a:lnTo>
                <a:lnTo>
                  <a:pt x="7640" y="642"/>
                </a:lnTo>
                <a:lnTo>
                  <a:pt x="7647" y="614"/>
                </a:lnTo>
                <a:lnTo>
                  <a:pt x="7656" y="587"/>
                </a:lnTo>
                <a:lnTo>
                  <a:pt x="7665" y="560"/>
                </a:lnTo>
                <a:lnTo>
                  <a:pt x="7677" y="535"/>
                </a:lnTo>
                <a:lnTo>
                  <a:pt x="7689" y="510"/>
                </a:lnTo>
                <a:lnTo>
                  <a:pt x="7703" y="485"/>
                </a:lnTo>
                <a:lnTo>
                  <a:pt x="7719" y="461"/>
                </a:lnTo>
                <a:lnTo>
                  <a:pt x="7735" y="438"/>
                </a:lnTo>
                <a:lnTo>
                  <a:pt x="7753" y="416"/>
                </a:lnTo>
                <a:lnTo>
                  <a:pt x="7773" y="394"/>
                </a:lnTo>
                <a:lnTo>
                  <a:pt x="7793" y="373"/>
                </a:lnTo>
                <a:lnTo>
                  <a:pt x="7814" y="352"/>
                </a:lnTo>
                <a:lnTo>
                  <a:pt x="7836" y="333"/>
                </a:lnTo>
                <a:lnTo>
                  <a:pt x="7859" y="315"/>
                </a:lnTo>
                <a:lnTo>
                  <a:pt x="7882" y="299"/>
                </a:lnTo>
                <a:lnTo>
                  <a:pt x="7906" y="283"/>
                </a:lnTo>
                <a:lnTo>
                  <a:pt x="7931" y="270"/>
                </a:lnTo>
                <a:lnTo>
                  <a:pt x="7956" y="257"/>
                </a:lnTo>
                <a:lnTo>
                  <a:pt x="7982" y="246"/>
                </a:lnTo>
                <a:lnTo>
                  <a:pt x="8008" y="235"/>
                </a:lnTo>
                <a:lnTo>
                  <a:pt x="8035" y="227"/>
                </a:lnTo>
                <a:lnTo>
                  <a:pt x="8062" y="220"/>
                </a:lnTo>
                <a:lnTo>
                  <a:pt x="8090" y="214"/>
                </a:lnTo>
                <a:lnTo>
                  <a:pt x="8120" y="209"/>
                </a:lnTo>
                <a:lnTo>
                  <a:pt x="8149" y="206"/>
                </a:lnTo>
                <a:lnTo>
                  <a:pt x="8179" y="204"/>
                </a:lnTo>
                <a:lnTo>
                  <a:pt x="8209" y="203"/>
                </a:lnTo>
                <a:lnTo>
                  <a:pt x="8235" y="204"/>
                </a:lnTo>
                <a:lnTo>
                  <a:pt x="8260" y="205"/>
                </a:lnTo>
                <a:lnTo>
                  <a:pt x="8286" y="208"/>
                </a:lnTo>
                <a:lnTo>
                  <a:pt x="8310" y="211"/>
                </a:lnTo>
                <a:lnTo>
                  <a:pt x="8335" y="217"/>
                </a:lnTo>
                <a:lnTo>
                  <a:pt x="8359" y="222"/>
                </a:lnTo>
                <a:lnTo>
                  <a:pt x="8383" y="229"/>
                </a:lnTo>
                <a:lnTo>
                  <a:pt x="8406" y="236"/>
                </a:lnTo>
                <a:lnTo>
                  <a:pt x="8429" y="246"/>
                </a:lnTo>
                <a:lnTo>
                  <a:pt x="8452" y="255"/>
                </a:lnTo>
                <a:lnTo>
                  <a:pt x="8474" y="267"/>
                </a:lnTo>
                <a:lnTo>
                  <a:pt x="8496" y="279"/>
                </a:lnTo>
                <a:lnTo>
                  <a:pt x="8517" y="292"/>
                </a:lnTo>
                <a:lnTo>
                  <a:pt x="8538" y="306"/>
                </a:lnTo>
                <a:lnTo>
                  <a:pt x="8559" y="321"/>
                </a:lnTo>
                <a:lnTo>
                  <a:pt x="8580" y="337"/>
                </a:lnTo>
                <a:lnTo>
                  <a:pt x="8591" y="348"/>
                </a:lnTo>
                <a:lnTo>
                  <a:pt x="8601" y="358"/>
                </a:lnTo>
                <a:lnTo>
                  <a:pt x="8609" y="370"/>
                </a:lnTo>
                <a:lnTo>
                  <a:pt x="8616" y="382"/>
                </a:lnTo>
                <a:lnTo>
                  <a:pt x="8622" y="396"/>
                </a:lnTo>
                <a:lnTo>
                  <a:pt x="8626" y="409"/>
                </a:lnTo>
                <a:lnTo>
                  <a:pt x="8628" y="424"/>
                </a:lnTo>
                <a:lnTo>
                  <a:pt x="8629" y="438"/>
                </a:lnTo>
                <a:lnTo>
                  <a:pt x="8628" y="452"/>
                </a:lnTo>
                <a:lnTo>
                  <a:pt x="8626" y="466"/>
                </a:lnTo>
                <a:lnTo>
                  <a:pt x="8624" y="477"/>
                </a:lnTo>
                <a:lnTo>
                  <a:pt x="8619" y="489"/>
                </a:lnTo>
                <a:lnTo>
                  <a:pt x="8614" y="501"/>
                </a:lnTo>
                <a:lnTo>
                  <a:pt x="8607" y="511"/>
                </a:lnTo>
                <a:lnTo>
                  <a:pt x="8600" y="522"/>
                </a:lnTo>
                <a:lnTo>
                  <a:pt x="8590" y="531"/>
                </a:lnTo>
                <a:lnTo>
                  <a:pt x="8581" y="539"/>
                </a:lnTo>
                <a:lnTo>
                  <a:pt x="8571" y="548"/>
                </a:lnTo>
                <a:lnTo>
                  <a:pt x="8560" y="554"/>
                </a:lnTo>
                <a:lnTo>
                  <a:pt x="8549" y="559"/>
                </a:lnTo>
                <a:lnTo>
                  <a:pt x="8536" y="563"/>
                </a:lnTo>
                <a:lnTo>
                  <a:pt x="8525" y="567"/>
                </a:lnTo>
                <a:lnTo>
                  <a:pt x="8511" y="568"/>
                </a:lnTo>
                <a:lnTo>
                  <a:pt x="8498" y="569"/>
                </a:lnTo>
                <a:lnTo>
                  <a:pt x="8486" y="569"/>
                </a:lnTo>
                <a:lnTo>
                  <a:pt x="8475" y="567"/>
                </a:lnTo>
                <a:lnTo>
                  <a:pt x="8464" y="564"/>
                </a:lnTo>
                <a:lnTo>
                  <a:pt x="8454" y="561"/>
                </a:lnTo>
                <a:lnTo>
                  <a:pt x="8443" y="557"/>
                </a:lnTo>
                <a:lnTo>
                  <a:pt x="8433" y="552"/>
                </a:lnTo>
                <a:lnTo>
                  <a:pt x="8424" y="546"/>
                </a:lnTo>
                <a:lnTo>
                  <a:pt x="8414" y="538"/>
                </a:lnTo>
                <a:lnTo>
                  <a:pt x="8403" y="529"/>
                </a:lnTo>
                <a:lnTo>
                  <a:pt x="8391" y="521"/>
                </a:lnTo>
                <a:lnTo>
                  <a:pt x="8380" y="513"/>
                </a:lnTo>
                <a:lnTo>
                  <a:pt x="8368" y="506"/>
                </a:lnTo>
                <a:lnTo>
                  <a:pt x="8356" y="500"/>
                </a:lnTo>
                <a:lnTo>
                  <a:pt x="8344" y="494"/>
                </a:lnTo>
                <a:lnTo>
                  <a:pt x="8332" y="488"/>
                </a:lnTo>
                <a:lnTo>
                  <a:pt x="8320" y="483"/>
                </a:lnTo>
                <a:lnTo>
                  <a:pt x="8306" y="479"/>
                </a:lnTo>
                <a:lnTo>
                  <a:pt x="8292" y="475"/>
                </a:lnTo>
                <a:lnTo>
                  <a:pt x="8280" y="472"/>
                </a:lnTo>
                <a:lnTo>
                  <a:pt x="8266" y="470"/>
                </a:lnTo>
                <a:lnTo>
                  <a:pt x="8252" y="468"/>
                </a:lnTo>
                <a:lnTo>
                  <a:pt x="8238" y="466"/>
                </a:lnTo>
                <a:lnTo>
                  <a:pt x="8224" y="465"/>
                </a:lnTo>
                <a:lnTo>
                  <a:pt x="8209" y="465"/>
                </a:lnTo>
                <a:lnTo>
                  <a:pt x="8192" y="466"/>
                </a:lnTo>
                <a:lnTo>
                  <a:pt x="8176" y="467"/>
                </a:lnTo>
                <a:lnTo>
                  <a:pt x="8159" y="468"/>
                </a:lnTo>
                <a:lnTo>
                  <a:pt x="8143" y="471"/>
                </a:lnTo>
                <a:lnTo>
                  <a:pt x="8128" y="474"/>
                </a:lnTo>
                <a:lnTo>
                  <a:pt x="8112" y="478"/>
                </a:lnTo>
                <a:lnTo>
                  <a:pt x="8098" y="482"/>
                </a:lnTo>
                <a:lnTo>
                  <a:pt x="8083" y="488"/>
                </a:lnTo>
                <a:lnTo>
                  <a:pt x="8069" y="495"/>
                </a:lnTo>
                <a:lnTo>
                  <a:pt x="8055" y="501"/>
                </a:lnTo>
                <a:lnTo>
                  <a:pt x="8041" y="509"/>
                </a:lnTo>
                <a:lnTo>
                  <a:pt x="8028" y="518"/>
                </a:lnTo>
                <a:lnTo>
                  <a:pt x="8015" y="526"/>
                </a:lnTo>
                <a:lnTo>
                  <a:pt x="8003" y="536"/>
                </a:lnTo>
                <a:lnTo>
                  <a:pt x="7990" y="547"/>
                </a:lnTo>
                <a:lnTo>
                  <a:pt x="7978" y="558"/>
                </a:lnTo>
                <a:lnTo>
                  <a:pt x="7966" y="570"/>
                </a:lnTo>
                <a:lnTo>
                  <a:pt x="7956" y="582"/>
                </a:lnTo>
                <a:lnTo>
                  <a:pt x="7947" y="595"/>
                </a:lnTo>
                <a:lnTo>
                  <a:pt x="7937" y="607"/>
                </a:lnTo>
                <a:lnTo>
                  <a:pt x="7929" y="621"/>
                </a:lnTo>
                <a:lnTo>
                  <a:pt x="7921" y="634"/>
                </a:lnTo>
                <a:lnTo>
                  <a:pt x="7913" y="648"/>
                </a:lnTo>
                <a:lnTo>
                  <a:pt x="7907" y="662"/>
                </a:lnTo>
                <a:lnTo>
                  <a:pt x="7902" y="677"/>
                </a:lnTo>
                <a:lnTo>
                  <a:pt x="7898" y="692"/>
                </a:lnTo>
                <a:lnTo>
                  <a:pt x="7894" y="707"/>
                </a:lnTo>
                <a:lnTo>
                  <a:pt x="7890" y="723"/>
                </a:lnTo>
                <a:lnTo>
                  <a:pt x="7887" y="738"/>
                </a:lnTo>
                <a:lnTo>
                  <a:pt x="7885" y="755"/>
                </a:lnTo>
                <a:lnTo>
                  <a:pt x="7884" y="772"/>
                </a:lnTo>
                <a:lnTo>
                  <a:pt x="7884" y="788"/>
                </a:lnTo>
                <a:lnTo>
                  <a:pt x="7884" y="805"/>
                </a:lnTo>
                <a:lnTo>
                  <a:pt x="7885" y="822"/>
                </a:lnTo>
                <a:lnTo>
                  <a:pt x="7887" y="838"/>
                </a:lnTo>
                <a:lnTo>
                  <a:pt x="7890" y="854"/>
                </a:lnTo>
                <a:lnTo>
                  <a:pt x="7894" y="870"/>
                </a:lnTo>
                <a:lnTo>
                  <a:pt x="7898" y="884"/>
                </a:lnTo>
                <a:lnTo>
                  <a:pt x="7902" y="900"/>
                </a:lnTo>
                <a:lnTo>
                  <a:pt x="7907" y="914"/>
                </a:lnTo>
                <a:lnTo>
                  <a:pt x="7913" y="928"/>
                </a:lnTo>
                <a:lnTo>
                  <a:pt x="7921" y="943"/>
                </a:lnTo>
                <a:lnTo>
                  <a:pt x="7929" y="956"/>
                </a:lnTo>
                <a:lnTo>
                  <a:pt x="7937" y="969"/>
                </a:lnTo>
                <a:lnTo>
                  <a:pt x="7947" y="982"/>
                </a:lnTo>
                <a:lnTo>
                  <a:pt x="7956" y="995"/>
                </a:lnTo>
                <a:lnTo>
                  <a:pt x="7966" y="1007"/>
                </a:lnTo>
                <a:lnTo>
                  <a:pt x="7978" y="1019"/>
                </a:lnTo>
                <a:lnTo>
                  <a:pt x="7990" y="1030"/>
                </a:lnTo>
                <a:lnTo>
                  <a:pt x="8003" y="1040"/>
                </a:lnTo>
                <a:lnTo>
                  <a:pt x="8015" y="1051"/>
                </a:lnTo>
                <a:lnTo>
                  <a:pt x="8028" y="1059"/>
                </a:lnTo>
                <a:lnTo>
                  <a:pt x="8041" y="1069"/>
                </a:lnTo>
                <a:lnTo>
                  <a:pt x="8055" y="1076"/>
                </a:lnTo>
                <a:lnTo>
                  <a:pt x="8069" y="1083"/>
                </a:lnTo>
                <a:lnTo>
                  <a:pt x="8083" y="1089"/>
                </a:lnTo>
                <a:lnTo>
                  <a:pt x="8098" y="1095"/>
                </a:lnTo>
                <a:lnTo>
                  <a:pt x="8112" y="1099"/>
                </a:lnTo>
                <a:lnTo>
                  <a:pt x="8128" y="1103"/>
                </a:lnTo>
                <a:lnTo>
                  <a:pt x="8143" y="1106"/>
                </a:lnTo>
                <a:lnTo>
                  <a:pt x="8159" y="1109"/>
                </a:lnTo>
                <a:lnTo>
                  <a:pt x="8176" y="1111"/>
                </a:lnTo>
                <a:lnTo>
                  <a:pt x="8192" y="1112"/>
                </a:lnTo>
                <a:lnTo>
                  <a:pt x="8209" y="1112"/>
                </a:lnTo>
                <a:lnTo>
                  <a:pt x="8229" y="1111"/>
                </a:lnTo>
                <a:lnTo>
                  <a:pt x="8249" y="1109"/>
                </a:lnTo>
                <a:lnTo>
                  <a:pt x="8268" y="1106"/>
                </a:lnTo>
                <a:lnTo>
                  <a:pt x="8287" y="1101"/>
                </a:lnTo>
                <a:lnTo>
                  <a:pt x="8306" y="1095"/>
                </a:lnTo>
                <a:lnTo>
                  <a:pt x="8324" y="1086"/>
                </a:lnTo>
                <a:lnTo>
                  <a:pt x="8342" y="1077"/>
                </a:lnTo>
                <a:lnTo>
                  <a:pt x="8360" y="1065"/>
                </a:lnTo>
                <a:lnTo>
                  <a:pt x="8376" y="1054"/>
                </a:lnTo>
                <a:lnTo>
                  <a:pt x="8391" y="1041"/>
                </a:lnTo>
                <a:lnTo>
                  <a:pt x="8406" y="1028"/>
                </a:lnTo>
                <a:lnTo>
                  <a:pt x="8419" y="1014"/>
                </a:lnTo>
                <a:lnTo>
                  <a:pt x="8432" y="999"/>
                </a:lnTo>
                <a:lnTo>
                  <a:pt x="8443" y="983"/>
                </a:lnTo>
                <a:lnTo>
                  <a:pt x="8455" y="965"/>
                </a:lnTo>
                <a:lnTo>
                  <a:pt x="8465" y="948"/>
                </a:lnTo>
                <a:lnTo>
                  <a:pt x="8285" y="948"/>
                </a:lnTo>
                <a:lnTo>
                  <a:pt x="8274" y="948"/>
                </a:lnTo>
                <a:lnTo>
                  <a:pt x="8262" y="946"/>
                </a:lnTo>
                <a:lnTo>
                  <a:pt x="8252" y="944"/>
                </a:lnTo>
                <a:lnTo>
                  <a:pt x="8241" y="939"/>
                </a:lnTo>
                <a:lnTo>
                  <a:pt x="8231" y="935"/>
                </a:lnTo>
                <a:lnTo>
                  <a:pt x="8222" y="929"/>
                </a:lnTo>
                <a:lnTo>
                  <a:pt x="8212" y="923"/>
                </a:lnTo>
                <a:lnTo>
                  <a:pt x="8204" y="914"/>
                </a:lnTo>
                <a:lnTo>
                  <a:pt x="8196" y="906"/>
                </a:lnTo>
                <a:lnTo>
                  <a:pt x="8189" y="898"/>
                </a:lnTo>
                <a:lnTo>
                  <a:pt x="8183" y="888"/>
                </a:lnTo>
                <a:lnTo>
                  <a:pt x="8179" y="878"/>
                </a:lnTo>
                <a:lnTo>
                  <a:pt x="8175" y="868"/>
                </a:lnTo>
                <a:lnTo>
                  <a:pt x="8173" y="857"/>
                </a:lnTo>
                <a:lnTo>
                  <a:pt x="8171" y="846"/>
                </a:lnTo>
                <a:lnTo>
                  <a:pt x="8171" y="833"/>
                </a:lnTo>
                <a:lnTo>
                  <a:pt x="8171" y="822"/>
                </a:lnTo>
                <a:lnTo>
                  <a:pt x="8173" y="810"/>
                </a:lnTo>
                <a:lnTo>
                  <a:pt x="8175" y="800"/>
                </a:lnTo>
                <a:lnTo>
                  <a:pt x="8179" y="789"/>
                </a:lnTo>
                <a:lnTo>
                  <a:pt x="8183" y="780"/>
                </a:lnTo>
                <a:lnTo>
                  <a:pt x="8189" y="770"/>
                </a:lnTo>
                <a:lnTo>
                  <a:pt x="8196" y="761"/>
                </a:lnTo>
                <a:lnTo>
                  <a:pt x="8204" y="753"/>
                </a:lnTo>
                <a:lnTo>
                  <a:pt x="8212" y="745"/>
                </a:lnTo>
                <a:lnTo>
                  <a:pt x="8222" y="738"/>
                </a:lnTo>
                <a:lnTo>
                  <a:pt x="8231" y="732"/>
                </a:lnTo>
                <a:lnTo>
                  <a:pt x="8241" y="727"/>
                </a:lnTo>
                <a:lnTo>
                  <a:pt x="8252" y="724"/>
                </a:lnTo>
                <a:lnTo>
                  <a:pt x="8262" y="721"/>
                </a:lnTo>
                <a:lnTo>
                  <a:pt x="8274" y="720"/>
                </a:lnTo>
                <a:lnTo>
                  <a:pt x="8285" y="719"/>
                </a:lnTo>
                <a:lnTo>
                  <a:pt x="8629" y="719"/>
                </a:lnTo>
                <a:lnTo>
                  <a:pt x="8640" y="720"/>
                </a:lnTo>
                <a:lnTo>
                  <a:pt x="8652" y="721"/>
                </a:lnTo>
                <a:lnTo>
                  <a:pt x="8662" y="724"/>
                </a:lnTo>
                <a:lnTo>
                  <a:pt x="8673" y="727"/>
                </a:lnTo>
                <a:lnTo>
                  <a:pt x="8682" y="732"/>
                </a:lnTo>
                <a:lnTo>
                  <a:pt x="8691" y="737"/>
                </a:lnTo>
                <a:lnTo>
                  <a:pt x="8701" y="745"/>
                </a:lnTo>
                <a:lnTo>
                  <a:pt x="8709" y="752"/>
                </a:lnTo>
                <a:lnTo>
                  <a:pt x="8717" y="760"/>
                </a:lnTo>
                <a:lnTo>
                  <a:pt x="8724" y="770"/>
                </a:lnTo>
                <a:lnTo>
                  <a:pt x="8730" y="779"/>
                </a:lnTo>
                <a:lnTo>
                  <a:pt x="8734" y="788"/>
                </a:lnTo>
                <a:lnTo>
                  <a:pt x="8738" y="799"/>
                </a:lnTo>
                <a:lnTo>
                  <a:pt x="8740" y="809"/>
                </a:lnTo>
                <a:lnTo>
                  <a:pt x="8742" y="821"/>
                </a:lnTo>
                <a:lnTo>
                  <a:pt x="8742" y="832"/>
                </a:lnTo>
                <a:close/>
                <a:moveTo>
                  <a:pt x="6734" y="1182"/>
                </a:moveTo>
                <a:lnTo>
                  <a:pt x="6734" y="1203"/>
                </a:lnTo>
                <a:lnTo>
                  <a:pt x="6733" y="1224"/>
                </a:lnTo>
                <a:lnTo>
                  <a:pt x="6730" y="1242"/>
                </a:lnTo>
                <a:lnTo>
                  <a:pt x="6727" y="1260"/>
                </a:lnTo>
                <a:lnTo>
                  <a:pt x="6723" y="1276"/>
                </a:lnTo>
                <a:lnTo>
                  <a:pt x="6717" y="1290"/>
                </a:lnTo>
                <a:lnTo>
                  <a:pt x="6710" y="1304"/>
                </a:lnTo>
                <a:lnTo>
                  <a:pt x="6703" y="1315"/>
                </a:lnTo>
                <a:lnTo>
                  <a:pt x="6695" y="1326"/>
                </a:lnTo>
                <a:lnTo>
                  <a:pt x="6685" y="1335"/>
                </a:lnTo>
                <a:lnTo>
                  <a:pt x="6675" y="1342"/>
                </a:lnTo>
                <a:lnTo>
                  <a:pt x="6664" y="1349"/>
                </a:lnTo>
                <a:lnTo>
                  <a:pt x="6652" y="1354"/>
                </a:lnTo>
                <a:lnTo>
                  <a:pt x="6639" y="1357"/>
                </a:lnTo>
                <a:lnTo>
                  <a:pt x="6624" y="1359"/>
                </a:lnTo>
                <a:lnTo>
                  <a:pt x="6608" y="1360"/>
                </a:lnTo>
                <a:lnTo>
                  <a:pt x="6594" y="1359"/>
                </a:lnTo>
                <a:lnTo>
                  <a:pt x="6579" y="1357"/>
                </a:lnTo>
                <a:lnTo>
                  <a:pt x="6566" y="1354"/>
                </a:lnTo>
                <a:lnTo>
                  <a:pt x="6553" y="1349"/>
                </a:lnTo>
                <a:lnTo>
                  <a:pt x="6542" y="1342"/>
                </a:lnTo>
                <a:lnTo>
                  <a:pt x="6532" y="1335"/>
                </a:lnTo>
                <a:lnTo>
                  <a:pt x="6523" y="1326"/>
                </a:lnTo>
                <a:lnTo>
                  <a:pt x="6514" y="1315"/>
                </a:lnTo>
                <a:lnTo>
                  <a:pt x="6506" y="1304"/>
                </a:lnTo>
                <a:lnTo>
                  <a:pt x="6500" y="1290"/>
                </a:lnTo>
                <a:lnTo>
                  <a:pt x="6495" y="1276"/>
                </a:lnTo>
                <a:lnTo>
                  <a:pt x="6491" y="1260"/>
                </a:lnTo>
                <a:lnTo>
                  <a:pt x="6486" y="1242"/>
                </a:lnTo>
                <a:lnTo>
                  <a:pt x="6484" y="1224"/>
                </a:lnTo>
                <a:lnTo>
                  <a:pt x="6483" y="1204"/>
                </a:lnTo>
                <a:lnTo>
                  <a:pt x="6482" y="1182"/>
                </a:lnTo>
                <a:lnTo>
                  <a:pt x="6482" y="396"/>
                </a:lnTo>
                <a:lnTo>
                  <a:pt x="6483" y="376"/>
                </a:lnTo>
                <a:lnTo>
                  <a:pt x="6484" y="357"/>
                </a:lnTo>
                <a:lnTo>
                  <a:pt x="6486" y="340"/>
                </a:lnTo>
                <a:lnTo>
                  <a:pt x="6490" y="323"/>
                </a:lnTo>
                <a:lnTo>
                  <a:pt x="6494" y="307"/>
                </a:lnTo>
                <a:lnTo>
                  <a:pt x="6499" y="294"/>
                </a:lnTo>
                <a:lnTo>
                  <a:pt x="6505" y="281"/>
                </a:lnTo>
                <a:lnTo>
                  <a:pt x="6511" y="270"/>
                </a:lnTo>
                <a:lnTo>
                  <a:pt x="6520" y="260"/>
                </a:lnTo>
                <a:lnTo>
                  <a:pt x="6528" y="251"/>
                </a:lnTo>
                <a:lnTo>
                  <a:pt x="6537" y="244"/>
                </a:lnTo>
                <a:lnTo>
                  <a:pt x="6548" y="238"/>
                </a:lnTo>
                <a:lnTo>
                  <a:pt x="6559" y="233"/>
                </a:lnTo>
                <a:lnTo>
                  <a:pt x="6572" y="230"/>
                </a:lnTo>
                <a:lnTo>
                  <a:pt x="6585" y="228"/>
                </a:lnTo>
                <a:lnTo>
                  <a:pt x="6599" y="228"/>
                </a:lnTo>
                <a:lnTo>
                  <a:pt x="6608" y="228"/>
                </a:lnTo>
                <a:lnTo>
                  <a:pt x="6618" y="229"/>
                </a:lnTo>
                <a:lnTo>
                  <a:pt x="6626" y="230"/>
                </a:lnTo>
                <a:lnTo>
                  <a:pt x="6635" y="232"/>
                </a:lnTo>
                <a:lnTo>
                  <a:pt x="6644" y="235"/>
                </a:lnTo>
                <a:lnTo>
                  <a:pt x="6652" y="240"/>
                </a:lnTo>
                <a:lnTo>
                  <a:pt x="6660" y="244"/>
                </a:lnTo>
                <a:lnTo>
                  <a:pt x="6669" y="248"/>
                </a:lnTo>
                <a:lnTo>
                  <a:pt x="6677" y="253"/>
                </a:lnTo>
                <a:lnTo>
                  <a:pt x="6685" y="259"/>
                </a:lnTo>
                <a:lnTo>
                  <a:pt x="6694" y="266"/>
                </a:lnTo>
                <a:lnTo>
                  <a:pt x="6702" y="273"/>
                </a:lnTo>
                <a:lnTo>
                  <a:pt x="6718" y="290"/>
                </a:lnTo>
                <a:lnTo>
                  <a:pt x="6733" y="309"/>
                </a:lnTo>
                <a:lnTo>
                  <a:pt x="7198" y="923"/>
                </a:lnTo>
                <a:lnTo>
                  <a:pt x="7198" y="406"/>
                </a:lnTo>
                <a:lnTo>
                  <a:pt x="7199" y="384"/>
                </a:lnTo>
                <a:lnTo>
                  <a:pt x="7200" y="365"/>
                </a:lnTo>
                <a:lnTo>
                  <a:pt x="7202" y="346"/>
                </a:lnTo>
                <a:lnTo>
                  <a:pt x="7206" y="328"/>
                </a:lnTo>
                <a:lnTo>
                  <a:pt x="7210" y="312"/>
                </a:lnTo>
                <a:lnTo>
                  <a:pt x="7216" y="298"/>
                </a:lnTo>
                <a:lnTo>
                  <a:pt x="7222" y="284"/>
                </a:lnTo>
                <a:lnTo>
                  <a:pt x="7229" y="273"/>
                </a:lnTo>
                <a:lnTo>
                  <a:pt x="7238" y="262"/>
                </a:lnTo>
                <a:lnTo>
                  <a:pt x="7247" y="253"/>
                </a:lnTo>
                <a:lnTo>
                  <a:pt x="7257" y="245"/>
                </a:lnTo>
                <a:lnTo>
                  <a:pt x="7269" y="238"/>
                </a:lnTo>
                <a:lnTo>
                  <a:pt x="7281" y="234"/>
                </a:lnTo>
                <a:lnTo>
                  <a:pt x="7295" y="230"/>
                </a:lnTo>
                <a:lnTo>
                  <a:pt x="7309" y="228"/>
                </a:lnTo>
                <a:lnTo>
                  <a:pt x="7324" y="228"/>
                </a:lnTo>
                <a:lnTo>
                  <a:pt x="7339" y="228"/>
                </a:lnTo>
                <a:lnTo>
                  <a:pt x="7354" y="230"/>
                </a:lnTo>
                <a:lnTo>
                  <a:pt x="7368" y="234"/>
                </a:lnTo>
                <a:lnTo>
                  <a:pt x="7379" y="238"/>
                </a:lnTo>
                <a:lnTo>
                  <a:pt x="7390" y="245"/>
                </a:lnTo>
                <a:lnTo>
                  <a:pt x="7401" y="253"/>
                </a:lnTo>
                <a:lnTo>
                  <a:pt x="7410" y="262"/>
                </a:lnTo>
                <a:lnTo>
                  <a:pt x="7419" y="273"/>
                </a:lnTo>
                <a:lnTo>
                  <a:pt x="7426" y="284"/>
                </a:lnTo>
                <a:lnTo>
                  <a:pt x="7432" y="298"/>
                </a:lnTo>
                <a:lnTo>
                  <a:pt x="7438" y="312"/>
                </a:lnTo>
                <a:lnTo>
                  <a:pt x="7443" y="328"/>
                </a:lnTo>
                <a:lnTo>
                  <a:pt x="7446" y="346"/>
                </a:lnTo>
                <a:lnTo>
                  <a:pt x="7449" y="365"/>
                </a:lnTo>
                <a:lnTo>
                  <a:pt x="7450" y="385"/>
                </a:lnTo>
                <a:lnTo>
                  <a:pt x="7450" y="406"/>
                </a:lnTo>
                <a:lnTo>
                  <a:pt x="7450" y="1210"/>
                </a:lnTo>
                <a:lnTo>
                  <a:pt x="7450" y="1229"/>
                </a:lnTo>
                <a:lnTo>
                  <a:pt x="7449" y="1247"/>
                </a:lnTo>
                <a:lnTo>
                  <a:pt x="7447" y="1263"/>
                </a:lnTo>
                <a:lnTo>
                  <a:pt x="7444" y="1279"/>
                </a:lnTo>
                <a:lnTo>
                  <a:pt x="7439" y="1292"/>
                </a:lnTo>
                <a:lnTo>
                  <a:pt x="7434" y="1306"/>
                </a:lnTo>
                <a:lnTo>
                  <a:pt x="7428" y="1317"/>
                </a:lnTo>
                <a:lnTo>
                  <a:pt x="7422" y="1328"/>
                </a:lnTo>
                <a:lnTo>
                  <a:pt x="7413" y="1337"/>
                </a:lnTo>
                <a:lnTo>
                  <a:pt x="7405" y="1345"/>
                </a:lnTo>
                <a:lnTo>
                  <a:pt x="7396" y="1352"/>
                </a:lnTo>
                <a:lnTo>
                  <a:pt x="7385" y="1357"/>
                </a:lnTo>
                <a:lnTo>
                  <a:pt x="7374" y="1361"/>
                </a:lnTo>
                <a:lnTo>
                  <a:pt x="7362" y="1364"/>
                </a:lnTo>
                <a:lnTo>
                  <a:pt x="7349" y="1366"/>
                </a:lnTo>
                <a:lnTo>
                  <a:pt x="7335" y="1367"/>
                </a:lnTo>
                <a:lnTo>
                  <a:pt x="7326" y="1366"/>
                </a:lnTo>
                <a:lnTo>
                  <a:pt x="7317" y="1365"/>
                </a:lnTo>
                <a:lnTo>
                  <a:pt x="7307" y="1364"/>
                </a:lnTo>
                <a:lnTo>
                  <a:pt x="7298" y="1361"/>
                </a:lnTo>
                <a:lnTo>
                  <a:pt x="7288" y="1358"/>
                </a:lnTo>
                <a:lnTo>
                  <a:pt x="7280" y="1354"/>
                </a:lnTo>
                <a:lnTo>
                  <a:pt x="7271" y="1350"/>
                </a:lnTo>
                <a:lnTo>
                  <a:pt x="7261" y="1345"/>
                </a:lnTo>
                <a:lnTo>
                  <a:pt x="7253" y="1338"/>
                </a:lnTo>
                <a:lnTo>
                  <a:pt x="7244" y="1331"/>
                </a:lnTo>
                <a:lnTo>
                  <a:pt x="7234" y="1324"/>
                </a:lnTo>
                <a:lnTo>
                  <a:pt x="7226" y="1315"/>
                </a:lnTo>
                <a:lnTo>
                  <a:pt x="7208" y="1297"/>
                </a:lnTo>
                <a:lnTo>
                  <a:pt x="7191" y="1275"/>
                </a:lnTo>
                <a:lnTo>
                  <a:pt x="6734" y="673"/>
                </a:lnTo>
                <a:lnTo>
                  <a:pt x="6734" y="1182"/>
                </a:lnTo>
                <a:close/>
                <a:moveTo>
                  <a:pt x="6249" y="1182"/>
                </a:moveTo>
                <a:lnTo>
                  <a:pt x="6249" y="1204"/>
                </a:lnTo>
                <a:lnTo>
                  <a:pt x="6248" y="1224"/>
                </a:lnTo>
                <a:lnTo>
                  <a:pt x="6245" y="1242"/>
                </a:lnTo>
                <a:lnTo>
                  <a:pt x="6242" y="1260"/>
                </a:lnTo>
                <a:lnTo>
                  <a:pt x="6238" y="1276"/>
                </a:lnTo>
                <a:lnTo>
                  <a:pt x="6231" y="1290"/>
                </a:lnTo>
                <a:lnTo>
                  <a:pt x="6225" y="1304"/>
                </a:lnTo>
                <a:lnTo>
                  <a:pt x="6218" y="1315"/>
                </a:lnTo>
                <a:lnTo>
                  <a:pt x="6209" y="1326"/>
                </a:lnTo>
                <a:lnTo>
                  <a:pt x="6200" y="1335"/>
                </a:lnTo>
                <a:lnTo>
                  <a:pt x="6190" y="1342"/>
                </a:lnTo>
                <a:lnTo>
                  <a:pt x="6178" y="1349"/>
                </a:lnTo>
                <a:lnTo>
                  <a:pt x="6167" y="1354"/>
                </a:lnTo>
                <a:lnTo>
                  <a:pt x="6153" y="1357"/>
                </a:lnTo>
                <a:lnTo>
                  <a:pt x="6139" y="1359"/>
                </a:lnTo>
                <a:lnTo>
                  <a:pt x="6123" y="1360"/>
                </a:lnTo>
                <a:lnTo>
                  <a:pt x="6108" y="1359"/>
                </a:lnTo>
                <a:lnTo>
                  <a:pt x="6094" y="1357"/>
                </a:lnTo>
                <a:lnTo>
                  <a:pt x="6080" y="1354"/>
                </a:lnTo>
                <a:lnTo>
                  <a:pt x="6068" y="1349"/>
                </a:lnTo>
                <a:lnTo>
                  <a:pt x="6056" y="1342"/>
                </a:lnTo>
                <a:lnTo>
                  <a:pt x="6047" y="1335"/>
                </a:lnTo>
                <a:lnTo>
                  <a:pt x="6038" y="1326"/>
                </a:lnTo>
                <a:lnTo>
                  <a:pt x="6028" y="1315"/>
                </a:lnTo>
                <a:lnTo>
                  <a:pt x="6021" y="1304"/>
                </a:lnTo>
                <a:lnTo>
                  <a:pt x="6015" y="1290"/>
                </a:lnTo>
                <a:lnTo>
                  <a:pt x="6009" y="1276"/>
                </a:lnTo>
                <a:lnTo>
                  <a:pt x="6005" y="1260"/>
                </a:lnTo>
                <a:lnTo>
                  <a:pt x="6001" y="1242"/>
                </a:lnTo>
                <a:lnTo>
                  <a:pt x="5999" y="1224"/>
                </a:lnTo>
                <a:lnTo>
                  <a:pt x="5998" y="1204"/>
                </a:lnTo>
                <a:lnTo>
                  <a:pt x="5997" y="1182"/>
                </a:lnTo>
                <a:lnTo>
                  <a:pt x="5997" y="405"/>
                </a:lnTo>
                <a:lnTo>
                  <a:pt x="5998" y="383"/>
                </a:lnTo>
                <a:lnTo>
                  <a:pt x="5999" y="363"/>
                </a:lnTo>
                <a:lnTo>
                  <a:pt x="6001" y="345"/>
                </a:lnTo>
                <a:lnTo>
                  <a:pt x="6005" y="327"/>
                </a:lnTo>
                <a:lnTo>
                  <a:pt x="6009" y="310"/>
                </a:lnTo>
                <a:lnTo>
                  <a:pt x="6015" y="296"/>
                </a:lnTo>
                <a:lnTo>
                  <a:pt x="6021" y="283"/>
                </a:lnTo>
                <a:lnTo>
                  <a:pt x="6028" y="271"/>
                </a:lnTo>
                <a:lnTo>
                  <a:pt x="6038" y="260"/>
                </a:lnTo>
                <a:lnTo>
                  <a:pt x="6047" y="251"/>
                </a:lnTo>
                <a:lnTo>
                  <a:pt x="6056" y="244"/>
                </a:lnTo>
                <a:lnTo>
                  <a:pt x="6068" y="237"/>
                </a:lnTo>
                <a:lnTo>
                  <a:pt x="6080" y="232"/>
                </a:lnTo>
                <a:lnTo>
                  <a:pt x="6094" y="229"/>
                </a:lnTo>
                <a:lnTo>
                  <a:pt x="6108" y="227"/>
                </a:lnTo>
                <a:lnTo>
                  <a:pt x="6123" y="226"/>
                </a:lnTo>
                <a:lnTo>
                  <a:pt x="6139" y="227"/>
                </a:lnTo>
                <a:lnTo>
                  <a:pt x="6153" y="229"/>
                </a:lnTo>
                <a:lnTo>
                  <a:pt x="6167" y="232"/>
                </a:lnTo>
                <a:lnTo>
                  <a:pt x="6178" y="237"/>
                </a:lnTo>
                <a:lnTo>
                  <a:pt x="6190" y="244"/>
                </a:lnTo>
                <a:lnTo>
                  <a:pt x="6200" y="251"/>
                </a:lnTo>
                <a:lnTo>
                  <a:pt x="6209" y="260"/>
                </a:lnTo>
                <a:lnTo>
                  <a:pt x="6218" y="271"/>
                </a:lnTo>
                <a:lnTo>
                  <a:pt x="6225" y="283"/>
                </a:lnTo>
                <a:lnTo>
                  <a:pt x="6231" y="296"/>
                </a:lnTo>
                <a:lnTo>
                  <a:pt x="6238" y="310"/>
                </a:lnTo>
                <a:lnTo>
                  <a:pt x="6242" y="327"/>
                </a:lnTo>
                <a:lnTo>
                  <a:pt x="6245" y="345"/>
                </a:lnTo>
                <a:lnTo>
                  <a:pt x="6248" y="363"/>
                </a:lnTo>
                <a:lnTo>
                  <a:pt x="6249" y="383"/>
                </a:lnTo>
                <a:lnTo>
                  <a:pt x="6249" y="405"/>
                </a:lnTo>
                <a:lnTo>
                  <a:pt x="6249" y="1182"/>
                </a:lnTo>
                <a:close/>
                <a:moveTo>
                  <a:pt x="5369" y="475"/>
                </a:moveTo>
                <a:lnTo>
                  <a:pt x="5276" y="475"/>
                </a:lnTo>
                <a:lnTo>
                  <a:pt x="5254" y="475"/>
                </a:lnTo>
                <a:lnTo>
                  <a:pt x="5234" y="473"/>
                </a:lnTo>
                <a:lnTo>
                  <a:pt x="5215" y="471"/>
                </a:lnTo>
                <a:lnTo>
                  <a:pt x="5197" y="468"/>
                </a:lnTo>
                <a:lnTo>
                  <a:pt x="5181" y="463"/>
                </a:lnTo>
                <a:lnTo>
                  <a:pt x="5167" y="459"/>
                </a:lnTo>
                <a:lnTo>
                  <a:pt x="5153" y="453"/>
                </a:lnTo>
                <a:lnTo>
                  <a:pt x="5141" y="446"/>
                </a:lnTo>
                <a:lnTo>
                  <a:pt x="5130" y="438"/>
                </a:lnTo>
                <a:lnTo>
                  <a:pt x="5122" y="430"/>
                </a:lnTo>
                <a:lnTo>
                  <a:pt x="5114" y="420"/>
                </a:lnTo>
                <a:lnTo>
                  <a:pt x="5108" y="409"/>
                </a:lnTo>
                <a:lnTo>
                  <a:pt x="5102" y="399"/>
                </a:lnTo>
                <a:lnTo>
                  <a:pt x="5099" y="386"/>
                </a:lnTo>
                <a:lnTo>
                  <a:pt x="5097" y="373"/>
                </a:lnTo>
                <a:lnTo>
                  <a:pt x="5096" y="359"/>
                </a:lnTo>
                <a:lnTo>
                  <a:pt x="5097" y="345"/>
                </a:lnTo>
                <a:lnTo>
                  <a:pt x="5099" y="331"/>
                </a:lnTo>
                <a:lnTo>
                  <a:pt x="5102" y="319"/>
                </a:lnTo>
                <a:lnTo>
                  <a:pt x="5108" y="307"/>
                </a:lnTo>
                <a:lnTo>
                  <a:pt x="5114" y="297"/>
                </a:lnTo>
                <a:lnTo>
                  <a:pt x="5121" y="286"/>
                </a:lnTo>
                <a:lnTo>
                  <a:pt x="5130" y="278"/>
                </a:lnTo>
                <a:lnTo>
                  <a:pt x="5141" y="270"/>
                </a:lnTo>
                <a:lnTo>
                  <a:pt x="5153" y="263"/>
                </a:lnTo>
                <a:lnTo>
                  <a:pt x="5166" y="257"/>
                </a:lnTo>
                <a:lnTo>
                  <a:pt x="5181" y="252"/>
                </a:lnTo>
                <a:lnTo>
                  <a:pt x="5197" y="248"/>
                </a:lnTo>
                <a:lnTo>
                  <a:pt x="5215" y="245"/>
                </a:lnTo>
                <a:lnTo>
                  <a:pt x="5234" y="243"/>
                </a:lnTo>
                <a:lnTo>
                  <a:pt x="5254" y="241"/>
                </a:lnTo>
                <a:lnTo>
                  <a:pt x="5275" y="241"/>
                </a:lnTo>
                <a:lnTo>
                  <a:pt x="5714" y="241"/>
                </a:lnTo>
                <a:lnTo>
                  <a:pt x="5736" y="241"/>
                </a:lnTo>
                <a:lnTo>
                  <a:pt x="5756" y="243"/>
                </a:lnTo>
                <a:lnTo>
                  <a:pt x="5775" y="245"/>
                </a:lnTo>
                <a:lnTo>
                  <a:pt x="5793" y="248"/>
                </a:lnTo>
                <a:lnTo>
                  <a:pt x="5808" y="252"/>
                </a:lnTo>
                <a:lnTo>
                  <a:pt x="5823" y="257"/>
                </a:lnTo>
                <a:lnTo>
                  <a:pt x="5837" y="263"/>
                </a:lnTo>
                <a:lnTo>
                  <a:pt x="5849" y="270"/>
                </a:lnTo>
                <a:lnTo>
                  <a:pt x="5859" y="278"/>
                </a:lnTo>
                <a:lnTo>
                  <a:pt x="5868" y="286"/>
                </a:lnTo>
                <a:lnTo>
                  <a:pt x="5876" y="297"/>
                </a:lnTo>
                <a:lnTo>
                  <a:pt x="5882" y="307"/>
                </a:lnTo>
                <a:lnTo>
                  <a:pt x="5887" y="319"/>
                </a:lnTo>
                <a:lnTo>
                  <a:pt x="5891" y="331"/>
                </a:lnTo>
                <a:lnTo>
                  <a:pt x="5893" y="345"/>
                </a:lnTo>
                <a:lnTo>
                  <a:pt x="5894" y="359"/>
                </a:lnTo>
                <a:lnTo>
                  <a:pt x="5893" y="373"/>
                </a:lnTo>
                <a:lnTo>
                  <a:pt x="5891" y="386"/>
                </a:lnTo>
                <a:lnTo>
                  <a:pt x="5887" y="399"/>
                </a:lnTo>
                <a:lnTo>
                  <a:pt x="5882" y="409"/>
                </a:lnTo>
                <a:lnTo>
                  <a:pt x="5876" y="420"/>
                </a:lnTo>
                <a:lnTo>
                  <a:pt x="5868" y="430"/>
                </a:lnTo>
                <a:lnTo>
                  <a:pt x="5859" y="438"/>
                </a:lnTo>
                <a:lnTo>
                  <a:pt x="5849" y="446"/>
                </a:lnTo>
                <a:lnTo>
                  <a:pt x="5837" y="453"/>
                </a:lnTo>
                <a:lnTo>
                  <a:pt x="5823" y="459"/>
                </a:lnTo>
                <a:lnTo>
                  <a:pt x="5808" y="463"/>
                </a:lnTo>
                <a:lnTo>
                  <a:pt x="5793" y="468"/>
                </a:lnTo>
                <a:lnTo>
                  <a:pt x="5775" y="471"/>
                </a:lnTo>
                <a:lnTo>
                  <a:pt x="5756" y="473"/>
                </a:lnTo>
                <a:lnTo>
                  <a:pt x="5736" y="475"/>
                </a:lnTo>
                <a:lnTo>
                  <a:pt x="5714" y="475"/>
                </a:lnTo>
                <a:lnTo>
                  <a:pt x="5621" y="475"/>
                </a:lnTo>
                <a:lnTo>
                  <a:pt x="5621" y="1182"/>
                </a:lnTo>
                <a:lnTo>
                  <a:pt x="5620" y="1203"/>
                </a:lnTo>
                <a:lnTo>
                  <a:pt x="5619" y="1224"/>
                </a:lnTo>
                <a:lnTo>
                  <a:pt x="5617" y="1242"/>
                </a:lnTo>
                <a:lnTo>
                  <a:pt x="5613" y="1260"/>
                </a:lnTo>
                <a:lnTo>
                  <a:pt x="5608" y="1276"/>
                </a:lnTo>
                <a:lnTo>
                  <a:pt x="5603" y="1290"/>
                </a:lnTo>
                <a:lnTo>
                  <a:pt x="5597" y="1304"/>
                </a:lnTo>
                <a:lnTo>
                  <a:pt x="5590" y="1315"/>
                </a:lnTo>
                <a:lnTo>
                  <a:pt x="5580" y="1326"/>
                </a:lnTo>
                <a:lnTo>
                  <a:pt x="5572" y="1335"/>
                </a:lnTo>
                <a:lnTo>
                  <a:pt x="5562" y="1342"/>
                </a:lnTo>
                <a:lnTo>
                  <a:pt x="5550" y="1349"/>
                </a:lnTo>
                <a:lnTo>
                  <a:pt x="5538" y="1354"/>
                </a:lnTo>
                <a:lnTo>
                  <a:pt x="5524" y="1357"/>
                </a:lnTo>
                <a:lnTo>
                  <a:pt x="5510" y="1359"/>
                </a:lnTo>
                <a:lnTo>
                  <a:pt x="5495" y="1360"/>
                </a:lnTo>
                <a:lnTo>
                  <a:pt x="5479" y="1359"/>
                </a:lnTo>
                <a:lnTo>
                  <a:pt x="5465" y="1357"/>
                </a:lnTo>
                <a:lnTo>
                  <a:pt x="5452" y="1354"/>
                </a:lnTo>
                <a:lnTo>
                  <a:pt x="5440" y="1349"/>
                </a:lnTo>
                <a:lnTo>
                  <a:pt x="5428" y="1342"/>
                </a:lnTo>
                <a:lnTo>
                  <a:pt x="5418" y="1335"/>
                </a:lnTo>
                <a:lnTo>
                  <a:pt x="5409" y="1326"/>
                </a:lnTo>
                <a:lnTo>
                  <a:pt x="5400" y="1315"/>
                </a:lnTo>
                <a:lnTo>
                  <a:pt x="5393" y="1304"/>
                </a:lnTo>
                <a:lnTo>
                  <a:pt x="5387" y="1290"/>
                </a:lnTo>
                <a:lnTo>
                  <a:pt x="5380" y="1276"/>
                </a:lnTo>
                <a:lnTo>
                  <a:pt x="5376" y="1260"/>
                </a:lnTo>
                <a:lnTo>
                  <a:pt x="5373" y="1242"/>
                </a:lnTo>
                <a:lnTo>
                  <a:pt x="5370" y="1224"/>
                </a:lnTo>
                <a:lnTo>
                  <a:pt x="5369" y="1203"/>
                </a:lnTo>
                <a:lnTo>
                  <a:pt x="5369" y="1182"/>
                </a:lnTo>
                <a:lnTo>
                  <a:pt x="5369" y="475"/>
                </a:lnTo>
                <a:close/>
                <a:moveTo>
                  <a:pt x="4867" y="241"/>
                </a:moveTo>
                <a:lnTo>
                  <a:pt x="4888" y="241"/>
                </a:lnTo>
                <a:lnTo>
                  <a:pt x="4909" y="243"/>
                </a:lnTo>
                <a:lnTo>
                  <a:pt x="4927" y="245"/>
                </a:lnTo>
                <a:lnTo>
                  <a:pt x="4945" y="248"/>
                </a:lnTo>
                <a:lnTo>
                  <a:pt x="4961" y="252"/>
                </a:lnTo>
                <a:lnTo>
                  <a:pt x="4975" y="257"/>
                </a:lnTo>
                <a:lnTo>
                  <a:pt x="4989" y="263"/>
                </a:lnTo>
                <a:lnTo>
                  <a:pt x="5001" y="270"/>
                </a:lnTo>
                <a:lnTo>
                  <a:pt x="5012" y="278"/>
                </a:lnTo>
                <a:lnTo>
                  <a:pt x="5020" y="286"/>
                </a:lnTo>
                <a:lnTo>
                  <a:pt x="5028" y="297"/>
                </a:lnTo>
                <a:lnTo>
                  <a:pt x="5035" y="307"/>
                </a:lnTo>
                <a:lnTo>
                  <a:pt x="5040" y="319"/>
                </a:lnTo>
                <a:lnTo>
                  <a:pt x="5043" y="331"/>
                </a:lnTo>
                <a:lnTo>
                  <a:pt x="5045" y="345"/>
                </a:lnTo>
                <a:lnTo>
                  <a:pt x="5046" y="359"/>
                </a:lnTo>
                <a:lnTo>
                  <a:pt x="5045" y="373"/>
                </a:lnTo>
                <a:lnTo>
                  <a:pt x="5043" y="386"/>
                </a:lnTo>
                <a:lnTo>
                  <a:pt x="5040" y="399"/>
                </a:lnTo>
                <a:lnTo>
                  <a:pt x="5035" y="409"/>
                </a:lnTo>
                <a:lnTo>
                  <a:pt x="5028" y="420"/>
                </a:lnTo>
                <a:lnTo>
                  <a:pt x="5020" y="430"/>
                </a:lnTo>
                <a:lnTo>
                  <a:pt x="5012" y="438"/>
                </a:lnTo>
                <a:lnTo>
                  <a:pt x="5001" y="446"/>
                </a:lnTo>
                <a:lnTo>
                  <a:pt x="4989" y="453"/>
                </a:lnTo>
                <a:lnTo>
                  <a:pt x="4975" y="459"/>
                </a:lnTo>
                <a:lnTo>
                  <a:pt x="4961" y="463"/>
                </a:lnTo>
                <a:lnTo>
                  <a:pt x="4945" y="468"/>
                </a:lnTo>
                <a:lnTo>
                  <a:pt x="4927" y="471"/>
                </a:lnTo>
                <a:lnTo>
                  <a:pt x="4909" y="473"/>
                </a:lnTo>
                <a:lnTo>
                  <a:pt x="4888" y="475"/>
                </a:lnTo>
                <a:lnTo>
                  <a:pt x="4867" y="475"/>
                </a:lnTo>
                <a:lnTo>
                  <a:pt x="4662" y="475"/>
                </a:lnTo>
                <a:lnTo>
                  <a:pt x="4662" y="673"/>
                </a:lnTo>
                <a:lnTo>
                  <a:pt x="4838" y="673"/>
                </a:lnTo>
                <a:lnTo>
                  <a:pt x="4860" y="673"/>
                </a:lnTo>
                <a:lnTo>
                  <a:pt x="4880" y="675"/>
                </a:lnTo>
                <a:lnTo>
                  <a:pt x="4899" y="677"/>
                </a:lnTo>
                <a:lnTo>
                  <a:pt x="4917" y="680"/>
                </a:lnTo>
                <a:lnTo>
                  <a:pt x="4933" y="684"/>
                </a:lnTo>
                <a:lnTo>
                  <a:pt x="4947" y="689"/>
                </a:lnTo>
                <a:lnTo>
                  <a:pt x="4961" y="695"/>
                </a:lnTo>
                <a:lnTo>
                  <a:pt x="4973" y="702"/>
                </a:lnTo>
                <a:lnTo>
                  <a:pt x="4984" y="709"/>
                </a:lnTo>
                <a:lnTo>
                  <a:pt x="4993" y="719"/>
                </a:lnTo>
                <a:lnTo>
                  <a:pt x="5000" y="728"/>
                </a:lnTo>
                <a:lnTo>
                  <a:pt x="5006" y="738"/>
                </a:lnTo>
                <a:lnTo>
                  <a:pt x="5012" y="750"/>
                </a:lnTo>
                <a:lnTo>
                  <a:pt x="5015" y="762"/>
                </a:lnTo>
                <a:lnTo>
                  <a:pt x="5017" y="776"/>
                </a:lnTo>
                <a:lnTo>
                  <a:pt x="5018" y="789"/>
                </a:lnTo>
                <a:lnTo>
                  <a:pt x="5017" y="804"/>
                </a:lnTo>
                <a:lnTo>
                  <a:pt x="5015" y="817"/>
                </a:lnTo>
                <a:lnTo>
                  <a:pt x="5012" y="829"/>
                </a:lnTo>
                <a:lnTo>
                  <a:pt x="5006" y="840"/>
                </a:lnTo>
                <a:lnTo>
                  <a:pt x="5000" y="851"/>
                </a:lnTo>
                <a:lnTo>
                  <a:pt x="4993" y="860"/>
                </a:lnTo>
                <a:lnTo>
                  <a:pt x="4984" y="869"/>
                </a:lnTo>
                <a:lnTo>
                  <a:pt x="4973" y="877"/>
                </a:lnTo>
                <a:lnTo>
                  <a:pt x="4961" y="883"/>
                </a:lnTo>
                <a:lnTo>
                  <a:pt x="4947" y="889"/>
                </a:lnTo>
                <a:lnTo>
                  <a:pt x="4933" y="895"/>
                </a:lnTo>
                <a:lnTo>
                  <a:pt x="4917" y="899"/>
                </a:lnTo>
                <a:lnTo>
                  <a:pt x="4899" y="902"/>
                </a:lnTo>
                <a:lnTo>
                  <a:pt x="4880" y="904"/>
                </a:lnTo>
                <a:lnTo>
                  <a:pt x="4860" y="905"/>
                </a:lnTo>
                <a:lnTo>
                  <a:pt x="4838" y="906"/>
                </a:lnTo>
                <a:lnTo>
                  <a:pt x="4662" y="906"/>
                </a:lnTo>
                <a:lnTo>
                  <a:pt x="4662" y="1113"/>
                </a:lnTo>
                <a:lnTo>
                  <a:pt x="4874" y="1113"/>
                </a:lnTo>
                <a:lnTo>
                  <a:pt x="4896" y="1114"/>
                </a:lnTo>
                <a:lnTo>
                  <a:pt x="4916" y="1115"/>
                </a:lnTo>
                <a:lnTo>
                  <a:pt x="4935" y="1118"/>
                </a:lnTo>
                <a:lnTo>
                  <a:pt x="4952" y="1121"/>
                </a:lnTo>
                <a:lnTo>
                  <a:pt x="4969" y="1125"/>
                </a:lnTo>
                <a:lnTo>
                  <a:pt x="4984" y="1130"/>
                </a:lnTo>
                <a:lnTo>
                  <a:pt x="4996" y="1135"/>
                </a:lnTo>
                <a:lnTo>
                  <a:pt x="5009" y="1143"/>
                </a:lnTo>
                <a:lnTo>
                  <a:pt x="5019" y="1150"/>
                </a:lnTo>
                <a:lnTo>
                  <a:pt x="5028" y="1159"/>
                </a:lnTo>
                <a:lnTo>
                  <a:pt x="5036" y="1169"/>
                </a:lnTo>
                <a:lnTo>
                  <a:pt x="5042" y="1179"/>
                </a:lnTo>
                <a:lnTo>
                  <a:pt x="5047" y="1190"/>
                </a:lnTo>
                <a:lnTo>
                  <a:pt x="5050" y="1203"/>
                </a:lnTo>
                <a:lnTo>
                  <a:pt x="5052" y="1215"/>
                </a:lnTo>
                <a:lnTo>
                  <a:pt x="5053" y="1230"/>
                </a:lnTo>
                <a:lnTo>
                  <a:pt x="5052" y="1244"/>
                </a:lnTo>
                <a:lnTo>
                  <a:pt x="5050" y="1257"/>
                </a:lnTo>
                <a:lnTo>
                  <a:pt x="5047" y="1270"/>
                </a:lnTo>
                <a:lnTo>
                  <a:pt x="5042" y="1281"/>
                </a:lnTo>
                <a:lnTo>
                  <a:pt x="5036" y="1291"/>
                </a:lnTo>
                <a:lnTo>
                  <a:pt x="5028" y="1301"/>
                </a:lnTo>
                <a:lnTo>
                  <a:pt x="5019" y="1309"/>
                </a:lnTo>
                <a:lnTo>
                  <a:pt x="5009" y="1317"/>
                </a:lnTo>
                <a:lnTo>
                  <a:pt x="4996" y="1324"/>
                </a:lnTo>
                <a:lnTo>
                  <a:pt x="4984" y="1330"/>
                </a:lnTo>
                <a:lnTo>
                  <a:pt x="4969" y="1335"/>
                </a:lnTo>
                <a:lnTo>
                  <a:pt x="4952" y="1339"/>
                </a:lnTo>
                <a:lnTo>
                  <a:pt x="4935" y="1342"/>
                </a:lnTo>
                <a:lnTo>
                  <a:pt x="4916" y="1345"/>
                </a:lnTo>
                <a:lnTo>
                  <a:pt x="4896" y="1347"/>
                </a:lnTo>
                <a:lnTo>
                  <a:pt x="4874" y="1347"/>
                </a:lnTo>
                <a:lnTo>
                  <a:pt x="4579" y="1347"/>
                </a:lnTo>
                <a:lnTo>
                  <a:pt x="4558" y="1346"/>
                </a:lnTo>
                <a:lnTo>
                  <a:pt x="4536" y="1345"/>
                </a:lnTo>
                <a:lnTo>
                  <a:pt x="4517" y="1342"/>
                </a:lnTo>
                <a:lnTo>
                  <a:pt x="4499" y="1338"/>
                </a:lnTo>
                <a:lnTo>
                  <a:pt x="4484" y="1334"/>
                </a:lnTo>
                <a:lnTo>
                  <a:pt x="4470" y="1329"/>
                </a:lnTo>
                <a:lnTo>
                  <a:pt x="4459" y="1323"/>
                </a:lnTo>
                <a:lnTo>
                  <a:pt x="4448" y="1315"/>
                </a:lnTo>
                <a:lnTo>
                  <a:pt x="4444" y="1311"/>
                </a:lnTo>
                <a:lnTo>
                  <a:pt x="4439" y="1306"/>
                </a:lnTo>
                <a:lnTo>
                  <a:pt x="4435" y="1301"/>
                </a:lnTo>
                <a:lnTo>
                  <a:pt x="4432" y="1295"/>
                </a:lnTo>
                <a:lnTo>
                  <a:pt x="4424" y="1281"/>
                </a:lnTo>
                <a:lnTo>
                  <a:pt x="4419" y="1266"/>
                </a:lnTo>
                <a:lnTo>
                  <a:pt x="4415" y="1249"/>
                </a:lnTo>
                <a:lnTo>
                  <a:pt x="4412" y="1231"/>
                </a:lnTo>
                <a:lnTo>
                  <a:pt x="4410" y="1210"/>
                </a:lnTo>
                <a:lnTo>
                  <a:pt x="4409" y="1188"/>
                </a:lnTo>
                <a:lnTo>
                  <a:pt x="4409" y="418"/>
                </a:lnTo>
                <a:lnTo>
                  <a:pt x="4410" y="394"/>
                </a:lnTo>
                <a:lnTo>
                  <a:pt x="4412" y="373"/>
                </a:lnTo>
                <a:lnTo>
                  <a:pt x="4415" y="353"/>
                </a:lnTo>
                <a:lnTo>
                  <a:pt x="4419" y="334"/>
                </a:lnTo>
                <a:lnTo>
                  <a:pt x="4424" y="319"/>
                </a:lnTo>
                <a:lnTo>
                  <a:pt x="4431" y="304"/>
                </a:lnTo>
                <a:lnTo>
                  <a:pt x="4439" y="292"/>
                </a:lnTo>
                <a:lnTo>
                  <a:pt x="4448" y="280"/>
                </a:lnTo>
                <a:lnTo>
                  <a:pt x="4459" y="271"/>
                </a:lnTo>
                <a:lnTo>
                  <a:pt x="4471" y="262"/>
                </a:lnTo>
                <a:lnTo>
                  <a:pt x="4485" y="256"/>
                </a:lnTo>
                <a:lnTo>
                  <a:pt x="4501" y="250"/>
                </a:lnTo>
                <a:lnTo>
                  <a:pt x="4519" y="246"/>
                </a:lnTo>
                <a:lnTo>
                  <a:pt x="4539" y="243"/>
                </a:lnTo>
                <a:lnTo>
                  <a:pt x="4560" y="241"/>
                </a:lnTo>
                <a:lnTo>
                  <a:pt x="4583" y="241"/>
                </a:lnTo>
                <a:lnTo>
                  <a:pt x="4867" y="241"/>
                </a:lnTo>
                <a:close/>
                <a:moveTo>
                  <a:pt x="3992" y="317"/>
                </a:moveTo>
                <a:lnTo>
                  <a:pt x="4011" y="296"/>
                </a:lnTo>
                <a:lnTo>
                  <a:pt x="4030" y="278"/>
                </a:lnTo>
                <a:lnTo>
                  <a:pt x="4046" y="263"/>
                </a:lnTo>
                <a:lnTo>
                  <a:pt x="4063" y="251"/>
                </a:lnTo>
                <a:lnTo>
                  <a:pt x="4080" y="242"/>
                </a:lnTo>
                <a:lnTo>
                  <a:pt x="4094" y="235"/>
                </a:lnTo>
                <a:lnTo>
                  <a:pt x="4101" y="233"/>
                </a:lnTo>
                <a:lnTo>
                  <a:pt x="4109" y="231"/>
                </a:lnTo>
                <a:lnTo>
                  <a:pt x="4116" y="230"/>
                </a:lnTo>
                <a:lnTo>
                  <a:pt x="4123" y="230"/>
                </a:lnTo>
                <a:lnTo>
                  <a:pt x="4135" y="230"/>
                </a:lnTo>
                <a:lnTo>
                  <a:pt x="4145" y="232"/>
                </a:lnTo>
                <a:lnTo>
                  <a:pt x="4157" y="234"/>
                </a:lnTo>
                <a:lnTo>
                  <a:pt x="4166" y="238"/>
                </a:lnTo>
                <a:lnTo>
                  <a:pt x="4176" y="243"/>
                </a:lnTo>
                <a:lnTo>
                  <a:pt x="4186" y="249"/>
                </a:lnTo>
                <a:lnTo>
                  <a:pt x="4194" y="255"/>
                </a:lnTo>
                <a:lnTo>
                  <a:pt x="4203" y="263"/>
                </a:lnTo>
                <a:lnTo>
                  <a:pt x="4211" y="272"/>
                </a:lnTo>
                <a:lnTo>
                  <a:pt x="4217" y="281"/>
                </a:lnTo>
                <a:lnTo>
                  <a:pt x="4223" y="291"/>
                </a:lnTo>
                <a:lnTo>
                  <a:pt x="4227" y="301"/>
                </a:lnTo>
                <a:lnTo>
                  <a:pt x="4232" y="311"/>
                </a:lnTo>
                <a:lnTo>
                  <a:pt x="4234" y="322"/>
                </a:lnTo>
                <a:lnTo>
                  <a:pt x="4236" y="333"/>
                </a:lnTo>
                <a:lnTo>
                  <a:pt x="4236" y="345"/>
                </a:lnTo>
                <a:lnTo>
                  <a:pt x="4235" y="359"/>
                </a:lnTo>
                <a:lnTo>
                  <a:pt x="4232" y="374"/>
                </a:lnTo>
                <a:lnTo>
                  <a:pt x="4227" y="390"/>
                </a:lnTo>
                <a:lnTo>
                  <a:pt x="4220" y="404"/>
                </a:lnTo>
                <a:lnTo>
                  <a:pt x="4211" y="421"/>
                </a:lnTo>
                <a:lnTo>
                  <a:pt x="4200" y="436"/>
                </a:lnTo>
                <a:lnTo>
                  <a:pt x="4187" y="453"/>
                </a:lnTo>
                <a:lnTo>
                  <a:pt x="4172" y="469"/>
                </a:lnTo>
                <a:lnTo>
                  <a:pt x="3900" y="753"/>
                </a:lnTo>
                <a:lnTo>
                  <a:pt x="4238" y="1120"/>
                </a:lnTo>
                <a:lnTo>
                  <a:pt x="4252" y="1136"/>
                </a:lnTo>
                <a:lnTo>
                  <a:pt x="4265" y="1153"/>
                </a:lnTo>
                <a:lnTo>
                  <a:pt x="4276" y="1170"/>
                </a:lnTo>
                <a:lnTo>
                  <a:pt x="4286" y="1185"/>
                </a:lnTo>
                <a:lnTo>
                  <a:pt x="4292" y="1201"/>
                </a:lnTo>
                <a:lnTo>
                  <a:pt x="4297" y="1215"/>
                </a:lnTo>
                <a:lnTo>
                  <a:pt x="4300" y="1230"/>
                </a:lnTo>
                <a:lnTo>
                  <a:pt x="4301" y="1245"/>
                </a:lnTo>
                <a:lnTo>
                  <a:pt x="4300" y="1256"/>
                </a:lnTo>
                <a:lnTo>
                  <a:pt x="4299" y="1266"/>
                </a:lnTo>
                <a:lnTo>
                  <a:pt x="4296" y="1277"/>
                </a:lnTo>
                <a:lnTo>
                  <a:pt x="4293" y="1287"/>
                </a:lnTo>
                <a:lnTo>
                  <a:pt x="4288" y="1298"/>
                </a:lnTo>
                <a:lnTo>
                  <a:pt x="4282" y="1307"/>
                </a:lnTo>
                <a:lnTo>
                  <a:pt x="4274" y="1316"/>
                </a:lnTo>
                <a:lnTo>
                  <a:pt x="4267" y="1326"/>
                </a:lnTo>
                <a:lnTo>
                  <a:pt x="4258" y="1333"/>
                </a:lnTo>
                <a:lnTo>
                  <a:pt x="4248" y="1340"/>
                </a:lnTo>
                <a:lnTo>
                  <a:pt x="4239" y="1347"/>
                </a:lnTo>
                <a:lnTo>
                  <a:pt x="4228" y="1352"/>
                </a:lnTo>
                <a:lnTo>
                  <a:pt x="4218" y="1355"/>
                </a:lnTo>
                <a:lnTo>
                  <a:pt x="4208" y="1358"/>
                </a:lnTo>
                <a:lnTo>
                  <a:pt x="4196" y="1360"/>
                </a:lnTo>
                <a:lnTo>
                  <a:pt x="4185" y="1360"/>
                </a:lnTo>
                <a:lnTo>
                  <a:pt x="4178" y="1360"/>
                </a:lnTo>
                <a:lnTo>
                  <a:pt x="4171" y="1359"/>
                </a:lnTo>
                <a:lnTo>
                  <a:pt x="4163" y="1357"/>
                </a:lnTo>
                <a:lnTo>
                  <a:pt x="4156" y="1355"/>
                </a:lnTo>
                <a:lnTo>
                  <a:pt x="4148" y="1352"/>
                </a:lnTo>
                <a:lnTo>
                  <a:pt x="4140" y="1348"/>
                </a:lnTo>
                <a:lnTo>
                  <a:pt x="4132" y="1344"/>
                </a:lnTo>
                <a:lnTo>
                  <a:pt x="4123" y="1338"/>
                </a:lnTo>
                <a:lnTo>
                  <a:pt x="4106" y="1326"/>
                </a:lnTo>
                <a:lnTo>
                  <a:pt x="4088" y="1311"/>
                </a:lnTo>
                <a:lnTo>
                  <a:pt x="4069" y="1292"/>
                </a:lnTo>
                <a:lnTo>
                  <a:pt x="4049" y="1272"/>
                </a:lnTo>
                <a:lnTo>
                  <a:pt x="3671" y="855"/>
                </a:lnTo>
                <a:lnTo>
                  <a:pt x="3671" y="1182"/>
                </a:lnTo>
                <a:lnTo>
                  <a:pt x="3671" y="1203"/>
                </a:lnTo>
                <a:lnTo>
                  <a:pt x="3669" y="1224"/>
                </a:lnTo>
                <a:lnTo>
                  <a:pt x="3667" y="1242"/>
                </a:lnTo>
                <a:lnTo>
                  <a:pt x="3664" y="1260"/>
                </a:lnTo>
                <a:lnTo>
                  <a:pt x="3660" y="1276"/>
                </a:lnTo>
                <a:lnTo>
                  <a:pt x="3654" y="1290"/>
                </a:lnTo>
                <a:lnTo>
                  <a:pt x="3647" y="1304"/>
                </a:lnTo>
                <a:lnTo>
                  <a:pt x="3640" y="1315"/>
                </a:lnTo>
                <a:lnTo>
                  <a:pt x="3632" y="1326"/>
                </a:lnTo>
                <a:lnTo>
                  <a:pt x="3622" y="1335"/>
                </a:lnTo>
                <a:lnTo>
                  <a:pt x="3612" y="1342"/>
                </a:lnTo>
                <a:lnTo>
                  <a:pt x="3600" y="1349"/>
                </a:lnTo>
                <a:lnTo>
                  <a:pt x="3588" y="1354"/>
                </a:lnTo>
                <a:lnTo>
                  <a:pt x="3575" y="1357"/>
                </a:lnTo>
                <a:lnTo>
                  <a:pt x="3561" y="1359"/>
                </a:lnTo>
                <a:lnTo>
                  <a:pt x="3545" y="1360"/>
                </a:lnTo>
                <a:lnTo>
                  <a:pt x="3531" y="1359"/>
                </a:lnTo>
                <a:lnTo>
                  <a:pt x="3516" y="1357"/>
                </a:lnTo>
                <a:lnTo>
                  <a:pt x="3503" y="1354"/>
                </a:lnTo>
                <a:lnTo>
                  <a:pt x="3490" y="1349"/>
                </a:lnTo>
                <a:lnTo>
                  <a:pt x="3479" y="1342"/>
                </a:lnTo>
                <a:lnTo>
                  <a:pt x="3468" y="1335"/>
                </a:lnTo>
                <a:lnTo>
                  <a:pt x="3459" y="1326"/>
                </a:lnTo>
                <a:lnTo>
                  <a:pt x="3450" y="1315"/>
                </a:lnTo>
                <a:lnTo>
                  <a:pt x="3443" y="1304"/>
                </a:lnTo>
                <a:lnTo>
                  <a:pt x="3437" y="1290"/>
                </a:lnTo>
                <a:lnTo>
                  <a:pt x="3432" y="1276"/>
                </a:lnTo>
                <a:lnTo>
                  <a:pt x="3428" y="1260"/>
                </a:lnTo>
                <a:lnTo>
                  <a:pt x="3423" y="1242"/>
                </a:lnTo>
                <a:lnTo>
                  <a:pt x="3421" y="1224"/>
                </a:lnTo>
                <a:lnTo>
                  <a:pt x="3420" y="1204"/>
                </a:lnTo>
                <a:lnTo>
                  <a:pt x="3419" y="1182"/>
                </a:lnTo>
                <a:lnTo>
                  <a:pt x="3419" y="405"/>
                </a:lnTo>
                <a:lnTo>
                  <a:pt x="3420" y="383"/>
                </a:lnTo>
                <a:lnTo>
                  <a:pt x="3421" y="363"/>
                </a:lnTo>
                <a:lnTo>
                  <a:pt x="3423" y="345"/>
                </a:lnTo>
                <a:lnTo>
                  <a:pt x="3428" y="327"/>
                </a:lnTo>
                <a:lnTo>
                  <a:pt x="3432" y="310"/>
                </a:lnTo>
                <a:lnTo>
                  <a:pt x="3437" y="296"/>
                </a:lnTo>
                <a:lnTo>
                  <a:pt x="3443" y="283"/>
                </a:lnTo>
                <a:lnTo>
                  <a:pt x="3450" y="271"/>
                </a:lnTo>
                <a:lnTo>
                  <a:pt x="3459" y="260"/>
                </a:lnTo>
                <a:lnTo>
                  <a:pt x="3468" y="251"/>
                </a:lnTo>
                <a:lnTo>
                  <a:pt x="3479" y="244"/>
                </a:lnTo>
                <a:lnTo>
                  <a:pt x="3490" y="237"/>
                </a:lnTo>
                <a:lnTo>
                  <a:pt x="3503" y="232"/>
                </a:lnTo>
                <a:lnTo>
                  <a:pt x="3516" y="229"/>
                </a:lnTo>
                <a:lnTo>
                  <a:pt x="3531" y="227"/>
                </a:lnTo>
                <a:lnTo>
                  <a:pt x="3545" y="226"/>
                </a:lnTo>
                <a:lnTo>
                  <a:pt x="3561" y="227"/>
                </a:lnTo>
                <a:lnTo>
                  <a:pt x="3575" y="229"/>
                </a:lnTo>
                <a:lnTo>
                  <a:pt x="3588" y="232"/>
                </a:lnTo>
                <a:lnTo>
                  <a:pt x="3600" y="237"/>
                </a:lnTo>
                <a:lnTo>
                  <a:pt x="3612" y="244"/>
                </a:lnTo>
                <a:lnTo>
                  <a:pt x="3622" y="251"/>
                </a:lnTo>
                <a:lnTo>
                  <a:pt x="3632" y="260"/>
                </a:lnTo>
                <a:lnTo>
                  <a:pt x="3640" y="271"/>
                </a:lnTo>
                <a:lnTo>
                  <a:pt x="3647" y="283"/>
                </a:lnTo>
                <a:lnTo>
                  <a:pt x="3654" y="296"/>
                </a:lnTo>
                <a:lnTo>
                  <a:pt x="3660" y="310"/>
                </a:lnTo>
                <a:lnTo>
                  <a:pt x="3664" y="327"/>
                </a:lnTo>
                <a:lnTo>
                  <a:pt x="3667" y="345"/>
                </a:lnTo>
                <a:lnTo>
                  <a:pt x="3669" y="363"/>
                </a:lnTo>
                <a:lnTo>
                  <a:pt x="3671" y="383"/>
                </a:lnTo>
                <a:lnTo>
                  <a:pt x="3671" y="405"/>
                </a:lnTo>
                <a:lnTo>
                  <a:pt x="3671" y="679"/>
                </a:lnTo>
                <a:lnTo>
                  <a:pt x="3992" y="317"/>
                </a:lnTo>
                <a:close/>
                <a:moveTo>
                  <a:pt x="2711" y="742"/>
                </a:moveTo>
                <a:lnTo>
                  <a:pt x="2828" y="742"/>
                </a:lnTo>
                <a:lnTo>
                  <a:pt x="2847" y="740"/>
                </a:lnTo>
                <a:lnTo>
                  <a:pt x="2865" y="739"/>
                </a:lnTo>
                <a:lnTo>
                  <a:pt x="2882" y="736"/>
                </a:lnTo>
                <a:lnTo>
                  <a:pt x="2897" y="732"/>
                </a:lnTo>
                <a:lnTo>
                  <a:pt x="2912" y="728"/>
                </a:lnTo>
                <a:lnTo>
                  <a:pt x="2926" y="722"/>
                </a:lnTo>
                <a:lnTo>
                  <a:pt x="2937" y="714"/>
                </a:lnTo>
                <a:lnTo>
                  <a:pt x="2947" y="707"/>
                </a:lnTo>
                <a:lnTo>
                  <a:pt x="2957" y="698"/>
                </a:lnTo>
                <a:lnTo>
                  <a:pt x="2965" y="687"/>
                </a:lnTo>
                <a:lnTo>
                  <a:pt x="2972" y="677"/>
                </a:lnTo>
                <a:lnTo>
                  <a:pt x="2978" y="664"/>
                </a:lnTo>
                <a:lnTo>
                  <a:pt x="2982" y="651"/>
                </a:lnTo>
                <a:lnTo>
                  <a:pt x="2985" y="636"/>
                </a:lnTo>
                <a:lnTo>
                  <a:pt x="2987" y="621"/>
                </a:lnTo>
                <a:lnTo>
                  <a:pt x="2988" y="604"/>
                </a:lnTo>
                <a:lnTo>
                  <a:pt x="2987" y="588"/>
                </a:lnTo>
                <a:lnTo>
                  <a:pt x="2986" y="574"/>
                </a:lnTo>
                <a:lnTo>
                  <a:pt x="2983" y="559"/>
                </a:lnTo>
                <a:lnTo>
                  <a:pt x="2978" y="547"/>
                </a:lnTo>
                <a:lnTo>
                  <a:pt x="2972" y="534"/>
                </a:lnTo>
                <a:lnTo>
                  <a:pt x="2966" y="524"/>
                </a:lnTo>
                <a:lnTo>
                  <a:pt x="2958" y="514"/>
                </a:lnTo>
                <a:lnTo>
                  <a:pt x="2948" y="505"/>
                </a:lnTo>
                <a:lnTo>
                  <a:pt x="2938" y="498"/>
                </a:lnTo>
                <a:lnTo>
                  <a:pt x="2927" y="491"/>
                </a:lnTo>
                <a:lnTo>
                  <a:pt x="2914" y="485"/>
                </a:lnTo>
                <a:lnTo>
                  <a:pt x="2900" y="480"/>
                </a:lnTo>
                <a:lnTo>
                  <a:pt x="2884" y="477"/>
                </a:lnTo>
                <a:lnTo>
                  <a:pt x="2867" y="474"/>
                </a:lnTo>
                <a:lnTo>
                  <a:pt x="2850" y="473"/>
                </a:lnTo>
                <a:lnTo>
                  <a:pt x="2831" y="472"/>
                </a:lnTo>
                <a:lnTo>
                  <a:pt x="2711" y="472"/>
                </a:lnTo>
                <a:lnTo>
                  <a:pt x="2711" y="742"/>
                </a:lnTo>
                <a:close/>
                <a:moveTo>
                  <a:pt x="2711" y="909"/>
                </a:moveTo>
                <a:lnTo>
                  <a:pt x="2711" y="1182"/>
                </a:lnTo>
                <a:lnTo>
                  <a:pt x="2711" y="1203"/>
                </a:lnTo>
                <a:lnTo>
                  <a:pt x="2710" y="1224"/>
                </a:lnTo>
                <a:lnTo>
                  <a:pt x="2707" y="1242"/>
                </a:lnTo>
                <a:lnTo>
                  <a:pt x="2704" y="1260"/>
                </a:lnTo>
                <a:lnTo>
                  <a:pt x="2700" y="1276"/>
                </a:lnTo>
                <a:lnTo>
                  <a:pt x="2693" y="1290"/>
                </a:lnTo>
                <a:lnTo>
                  <a:pt x="2687" y="1304"/>
                </a:lnTo>
                <a:lnTo>
                  <a:pt x="2680" y="1315"/>
                </a:lnTo>
                <a:lnTo>
                  <a:pt x="2671" y="1326"/>
                </a:lnTo>
                <a:lnTo>
                  <a:pt x="2662" y="1335"/>
                </a:lnTo>
                <a:lnTo>
                  <a:pt x="2652" y="1342"/>
                </a:lnTo>
                <a:lnTo>
                  <a:pt x="2640" y="1349"/>
                </a:lnTo>
                <a:lnTo>
                  <a:pt x="2629" y="1354"/>
                </a:lnTo>
                <a:lnTo>
                  <a:pt x="2615" y="1357"/>
                </a:lnTo>
                <a:lnTo>
                  <a:pt x="2601" y="1359"/>
                </a:lnTo>
                <a:lnTo>
                  <a:pt x="2585" y="1360"/>
                </a:lnTo>
                <a:lnTo>
                  <a:pt x="2570" y="1359"/>
                </a:lnTo>
                <a:lnTo>
                  <a:pt x="2556" y="1357"/>
                </a:lnTo>
                <a:lnTo>
                  <a:pt x="2542" y="1354"/>
                </a:lnTo>
                <a:lnTo>
                  <a:pt x="2530" y="1349"/>
                </a:lnTo>
                <a:lnTo>
                  <a:pt x="2518" y="1342"/>
                </a:lnTo>
                <a:lnTo>
                  <a:pt x="2509" y="1335"/>
                </a:lnTo>
                <a:lnTo>
                  <a:pt x="2500" y="1326"/>
                </a:lnTo>
                <a:lnTo>
                  <a:pt x="2490" y="1315"/>
                </a:lnTo>
                <a:lnTo>
                  <a:pt x="2483" y="1304"/>
                </a:lnTo>
                <a:lnTo>
                  <a:pt x="2477" y="1290"/>
                </a:lnTo>
                <a:lnTo>
                  <a:pt x="2471" y="1276"/>
                </a:lnTo>
                <a:lnTo>
                  <a:pt x="2467" y="1260"/>
                </a:lnTo>
                <a:lnTo>
                  <a:pt x="2463" y="1242"/>
                </a:lnTo>
                <a:lnTo>
                  <a:pt x="2461" y="1224"/>
                </a:lnTo>
                <a:lnTo>
                  <a:pt x="2460" y="1203"/>
                </a:lnTo>
                <a:lnTo>
                  <a:pt x="2459" y="1182"/>
                </a:lnTo>
                <a:lnTo>
                  <a:pt x="2459" y="418"/>
                </a:lnTo>
                <a:lnTo>
                  <a:pt x="2460" y="394"/>
                </a:lnTo>
                <a:lnTo>
                  <a:pt x="2462" y="373"/>
                </a:lnTo>
                <a:lnTo>
                  <a:pt x="2464" y="353"/>
                </a:lnTo>
                <a:lnTo>
                  <a:pt x="2469" y="334"/>
                </a:lnTo>
                <a:lnTo>
                  <a:pt x="2475" y="319"/>
                </a:lnTo>
                <a:lnTo>
                  <a:pt x="2481" y="304"/>
                </a:lnTo>
                <a:lnTo>
                  <a:pt x="2489" y="292"/>
                </a:lnTo>
                <a:lnTo>
                  <a:pt x="2498" y="280"/>
                </a:lnTo>
                <a:lnTo>
                  <a:pt x="2509" y="271"/>
                </a:lnTo>
                <a:lnTo>
                  <a:pt x="2520" y="262"/>
                </a:lnTo>
                <a:lnTo>
                  <a:pt x="2535" y="256"/>
                </a:lnTo>
                <a:lnTo>
                  <a:pt x="2551" y="250"/>
                </a:lnTo>
                <a:lnTo>
                  <a:pt x="2569" y="246"/>
                </a:lnTo>
                <a:lnTo>
                  <a:pt x="2588" y="243"/>
                </a:lnTo>
                <a:lnTo>
                  <a:pt x="2610" y="241"/>
                </a:lnTo>
                <a:lnTo>
                  <a:pt x="2633" y="241"/>
                </a:lnTo>
                <a:lnTo>
                  <a:pt x="2830" y="241"/>
                </a:lnTo>
                <a:lnTo>
                  <a:pt x="2852" y="241"/>
                </a:lnTo>
                <a:lnTo>
                  <a:pt x="2873" y="242"/>
                </a:lnTo>
                <a:lnTo>
                  <a:pt x="2894" y="244"/>
                </a:lnTo>
                <a:lnTo>
                  <a:pt x="2915" y="246"/>
                </a:lnTo>
                <a:lnTo>
                  <a:pt x="2936" y="248"/>
                </a:lnTo>
                <a:lnTo>
                  <a:pt x="2956" y="252"/>
                </a:lnTo>
                <a:lnTo>
                  <a:pt x="2975" y="256"/>
                </a:lnTo>
                <a:lnTo>
                  <a:pt x="2993" y="260"/>
                </a:lnTo>
                <a:lnTo>
                  <a:pt x="3011" y="266"/>
                </a:lnTo>
                <a:lnTo>
                  <a:pt x="3029" y="272"/>
                </a:lnTo>
                <a:lnTo>
                  <a:pt x="3045" y="278"/>
                </a:lnTo>
                <a:lnTo>
                  <a:pt x="3062" y="285"/>
                </a:lnTo>
                <a:lnTo>
                  <a:pt x="3078" y="294"/>
                </a:lnTo>
                <a:lnTo>
                  <a:pt x="3093" y="302"/>
                </a:lnTo>
                <a:lnTo>
                  <a:pt x="3108" y="311"/>
                </a:lnTo>
                <a:lnTo>
                  <a:pt x="3122" y="321"/>
                </a:lnTo>
                <a:lnTo>
                  <a:pt x="3138" y="332"/>
                </a:lnTo>
                <a:lnTo>
                  <a:pt x="3153" y="345"/>
                </a:lnTo>
                <a:lnTo>
                  <a:pt x="3166" y="358"/>
                </a:lnTo>
                <a:lnTo>
                  <a:pt x="3179" y="372"/>
                </a:lnTo>
                <a:lnTo>
                  <a:pt x="3190" y="386"/>
                </a:lnTo>
                <a:lnTo>
                  <a:pt x="3201" y="401"/>
                </a:lnTo>
                <a:lnTo>
                  <a:pt x="3210" y="417"/>
                </a:lnTo>
                <a:lnTo>
                  <a:pt x="3219" y="433"/>
                </a:lnTo>
                <a:lnTo>
                  <a:pt x="3227" y="450"/>
                </a:lnTo>
                <a:lnTo>
                  <a:pt x="3233" y="468"/>
                </a:lnTo>
                <a:lnTo>
                  <a:pt x="3238" y="485"/>
                </a:lnTo>
                <a:lnTo>
                  <a:pt x="3243" y="504"/>
                </a:lnTo>
                <a:lnTo>
                  <a:pt x="3246" y="524"/>
                </a:lnTo>
                <a:lnTo>
                  <a:pt x="3248" y="544"/>
                </a:lnTo>
                <a:lnTo>
                  <a:pt x="3251" y="564"/>
                </a:lnTo>
                <a:lnTo>
                  <a:pt x="3251" y="586"/>
                </a:lnTo>
                <a:lnTo>
                  <a:pt x="3251" y="601"/>
                </a:lnTo>
                <a:lnTo>
                  <a:pt x="3249" y="616"/>
                </a:lnTo>
                <a:lnTo>
                  <a:pt x="3248" y="630"/>
                </a:lnTo>
                <a:lnTo>
                  <a:pt x="3246" y="644"/>
                </a:lnTo>
                <a:lnTo>
                  <a:pt x="3244" y="657"/>
                </a:lnTo>
                <a:lnTo>
                  <a:pt x="3241" y="671"/>
                </a:lnTo>
                <a:lnTo>
                  <a:pt x="3237" y="684"/>
                </a:lnTo>
                <a:lnTo>
                  <a:pt x="3233" y="697"/>
                </a:lnTo>
                <a:lnTo>
                  <a:pt x="3229" y="708"/>
                </a:lnTo>
                <a:lnTo>
                  <a:pt x="3222" y="721"/>
                </a:lnTo>
                <a:lnTo>
                  <a:pt x="3217" y="732"/>
                </a:lnTo>
                <a:lnTo>
                  <a:pt x="3211" y="744"/>
                </a:lnTo>
                <a:lnTo>
                  <a:pt x="3204" y="754"/>
                </a:lnTo>
                <a:lnTo>
                  <a:pt x="3196" y="765"/>
                </a:lnTo>
                <a:lnTo>
                  <a:pt x="3188" y="776"/>
                </a:lnTo>
                <a:lnTo>
                  <a:pt x="3179" y="785"/>
                </a:lnTo>
                <a:lnTo>
                  <a:pt x="3170" y="795"/>
                </a:lnTo>
                <a:lnTo>
                  <a:pt x="3160" y="804"/>
                </a:lnTo>
                <a:lnTo>
                  <a:pt x="3151" y="813"/>
                </a:lnTo>
                <a:lnTo>
                  <a:pt x="3140" y="821"/>
                </a:lnTo>
                <a:lnTo>
                  <a:pt x="3130" y="829"/>
                </a:lnTo>
                <a:lnTo>
                  <a:pt x="3118" y="836"/>
                </a:lnTo>
                <a:lnTo>
                  <a:pt x="3107" y="844"/>
                </a:lnTo>
                <a:lnTo>
                  <a:pt x="3095" y="850"/>
                </a:lnTo>
                <a:lnTo>
                  <a:pt x="3083" y="856"/>
                </a:lnTo>
                <a:lnTo>
                  <a:pt x="3070" y="861"/>
                </a:lnTo>
                <a:lnTo>
                  <a:pt x="3057" y="867"/>
                </a:lnTo>
                <a:lnTo>
                  <a:pt x="3044" y="871"/>
                </a:lnTo>
                <a:lnTo>
                  <a:pt x="3030" y="875"/>
                </a:lnTo>
                <a:lnTo>
                  <a:pt x="3016" y="879"/>
                </a:lnTo>
                <a:lnTo>
                  <a:pt x="3002" y="882"/>
                </a:lnTo>
                <a:lnTo>
                  <a:pt x="2986" y="885"/>
                </a:lnTo>
                <a:lnTo>
                  <a:pt x="3186" y="1106"/>
                </a:lnTo>
                <a:lnTo>
                  <a:pt x="3204" y="1126"/>
                </a:lnTo>
                <a:lnTo>
                  <a:pt x="3218" y="1146"/>
                </a:lnTo>
                <a:lnTo>
                  <a:pt x="3232" y="1165"/>
                </a:lnTo>
                <a:lnTo>
                  <a:pt x="3242" y="1183"/>
                </a:lnTo>
                <a:lnTo>
                  <a:pt x="3251" y="1202"/>
                </a:lnTo>
                <a:lnTo>
                  <a:pt x="3256" y="1219"/>
                </a:lnTo>
                <a:lnTo>
                  <a:pt x="3258" y="1227"/>
                </a:lnTo>
                <a:lnTo>
                  <a:pt x="3260" y="1234"/>
                </a:lnTo>
                <a:lnTo>
                  <a:pt x="3261" y="1242"/>
                </a:lnTo>
                <a:lnTo>
                  <a:pt x="3261" y="1250"/>
                </a:lnTo>
                <a:lnTo>
                  <a:pt x="3260" y="1262"/>
                </a:lnTo>
                <a:lnTo>
                  <a:pt x="3259" y="1275"/>
                </a:lnTo>
                <a:lnTo>
                  <a:pt x="3256" y="1286"/>
                </a:lnTo>
                <a:lnTo>
                  <a:pt x="3253" y="1297"/>
                </a:lnTo>
                <a:lnTo>
                  <a:pt x="3247" y="1307"/>
                </a:lnTo>
                <a:lnTo>
                  <a:pt x="3241" y="1316"/>
                </a:lnTo>
                <a:lnTo>
                  <a:pt x="3234" y="1326"/>
                </a:lnTo>
                <a:lnTo>
                  <a:pt x="3227" y="1335"/>
                </a:lnTo>
                <a:lnTo>
                  <a:pt x="3217" y="1342"/>
                </a:lnTo>
                <a:lnTo>
                  <a:pt x="3208" y="1350"/>
                </a:lnTo>
                <a:lnTo>
                  <a:pt x="3198" y="1356"/>
                </a:lnTo>
                <a:lnTo>
                  <a:pt x="3188" y="1360"/>
                </a:lnTo>
                <a:lnTo>
                  <a:pt x="3177" y="1364"/>
                </a:lnTo>
                <a:lnTo>
                  <a:pt x="3165" y="1366"/>
                </a:lnTo>
                <a:lnTo>
                  <a:pt x="3154" y="1369"/>
                </a:lnTo>
                <a:lnTo>
                  <a:pt x="3141" y="1369"/>
                </a:lnTo>
                <a:lnTo>
                  <a:pt x="3133" y="1369"/>
                </a:lnTo>
                <a:lnTo>
                  <a:pt x="3125" y="1367"/>
                </a:lnTo>
                <a:lnTo>
                  <a:pt x="3117" y="1365"/>
                </a:lnTo>
                <a:lnTo>
                  <a:pt x="3109" y="1363"/>
                </a:lnTo>
                <a:lnTo>
                  <a:pt x="3101" y="1360"/>
                </a:lnTo>
                <a:lnTo>
                  <a:pt x="3092" y="1356"/>
                </a:lnTo>
                <a:lnTo>
                  <a:pt x="3084" y="1352"/>
                </a:lnTo>
                <a:lnTo>
                  <a:pt x="3076" y="1346"/>
                </a:lnTo>
                <a:lnTo>
                  <a:pt x="3058" y="1333"/>
                </a:lnTo>
                <a:lnTo>
                  <a:pt x="3041" y="1317"/>
                </a:lnTo>
                <a:lnTo>
                  <a:pt x="3023" y="1300"/>
                </a:lnTo>
                <a:lnTo>
                  <a:pt x="3006" y="1278"/>
                </a:lnTo>
                <a:lnTo>
                  <a:pt x="2711" y="909"/>
                </a:lnTo>
                <a:close/>
                <a:moveTo>
                  <a:pt x="1708" y="906"/>
                </a:moveTo>
                <a:lnTo>
                  <a:pt x="1973" y="906"/>
                </a:lnTo>
                <a:lnTo>
                  <a:pt x="1844" y="496"/>
                </a:lnTo>
                <a:lnTo>
                  <a:pt x="1708" y="906"/>
                </a:lnTo>
                <a:close/>
                <a:moveTo>
                  <a:pt x="1636" y="1138"/>
                </a:moveTo>
                <a:lnTo>
                  <a:pt x="1599" y="1250"/>
                </a:lnTo>
                <a:lnTo>
                  <a:pt x="1593" y="1264"/>
                </a:lnTo>
                <a:lnTo>
                  <a:pt x="1588" y="1277"/>
                </a:lnTo>
                <a:lnTo>
                  <a:pt x="1582" y="1289"/>
                </a:lnTo>
                <a:lnTo>
                  <a:pt x="1577" y="1300"/>
                </a:lnTo>
                <a:lnTo>
                  <a:pt x="1571" y="1310"/>
                </a:lnTo>
                <a:lnTo>
                  <a:pt x="1563" y="1320"/>
                </a:lnTo>
                <a:lnTo>
                  <a:pt x="1556" y="1328"/>
                </a:lnTo>
                <a:lnTo>
                  <a:pt x="1549" y="1335"/>
                </a:lnTo>
                <a:lnTo>
                  <a:pt x="1541" y="1342"/>
                </a:lnTo>
                <a:lnTo>
                  <a:pt x="1533" y="1348"/>
                </a:lnTo>
                <a:lnTo>
                  <a:pt x="1525" y="1353"/>
                </a:lnTo>
                <a:lnTo>
                  <a:pt x="1516" y="1357"/>
                </a:lnTo>
                <a:lnTo>
                  <a:pt x="1507" y="1360"/>
                </a:lnTo>
                <a:lnTo>
                  <a:pt x="1498" y="1362"/>
                </a:lnTo>
                <a:lnTo>
                  <a:pt x="1488" y="1363"/>
                </a:lnTo>
                <a:lnTo>
                  <a:pt x="1478" y="1364"/>
                </a:lnTo>
                <a:lnTo>
                  <a:pt x="1465" y="1363"/>
                </a:lnTo>
                <a:lnTo>
                  <a:pt x="1453" y="1362"/>
                </a:lnTo>
                <a:lnTo>
                  <a:pt x="1441" y="1359"/>
                </a:lnTo>
                <a:lnTo>
                  <a:pt x="1430" y="1355"/>
                </a:lnTo>
                <a:lnTo>
                  <a:pt x="1420" y="1351"/>
                </a:lnTo>
                <a:lnTo>
                  <a:pt x="1409" y="1345"/>
                </a:lnTo>
                <a:lnTo>
                  <a:pt x="1400" y="1337"/>
                </a:lnTo>
                <a:lnTo>
                  <a:pt x="1391" y="1329"/>
                </a:lnTo>
                <a:lnTo>
                  <a:pt x="1383" y="1321"/>
                </a:lnTo>
                <a:lnTo>
                  <a:pt x="1377" y="1311"/>
                </a:lnTo>
                <a:lnTo>
                  <a:pt x="1371" y="1301"/>
                </a:lnTo>
                <a:lnTo>
                  <a:pt x="1366" y="1290"/>
                </a:lnTo>
                <a:lnTo>
                  <a:pt x="1362" y="1279"/>
                </a:lnTo>
                <a:lnTo>
                  <a:pt x="1360" y="1267"/>
                </a:lnTo>
                <a:lnTo>
                  <a:pt x="1358" y="1255"/>
                </a:lnTo>
                <a:lnTo>
                  <a:pt x="1358" y="1242"/>
                </a:lnTo>
                <a:lnTo>
                  <a:pt x="1358" y="1223"/>
                </a:lnTo>
                <a:lnTo>
                  <a:pt x="1361" y="1204"/>
                </a:lnTo>
                <a:lnTo>
                  <a:pt x="1364" y="1186"/>
                </a:lnTo>
                <a:lnTo>
                  <a:pt x="1370" y="1170"/>
                </a:lnTo>
                <a:lnTo>
                  <a:pt x="1658" y="387"/>
                </a:lnTo>
                <a:lnTo>
                  <a:pt x="1665" y="369"/>
                </a:lnTo>
                <a:lnTo>
                  <a:pt x="1674" y="350"/>
                </a:lnTo>
                <a:lnTo>
                  <a:pt x="1683" y="332"/>
                </a:lnTo>
                <a:lnTo>
                  <a:pt x="1692" y="317"/>
                </a:lnTo>
                <a:lnTo>
                  <a:pt x="1703" y="302"/>
                </a:lnTo>
                <a:lnTo>
                  <a:pt x="1713" y="288"/>
                </a:lnTo>
                <a:lnTo>
                  <a:pt x="1725" y="276"/>
                </a:lnTo>
                <a:lnTo>
                  <a:pt x="1736" y="266"/>
                </a:lnTo>
                <a:lnTo>
                  <a:pt x="1749" y="256"/>
                </a:lnTo>
                <a:lnTo>
                  <a:pt x="1761" y="248"/>
                </a:lnTo>
                <a:lnTo>
                  <a:pt x="1775" y="241"/>
                </a:lnTo>
                <a:lnTo>
                  <a:pt x="1789" y="234"/>
                </a:lnTo>
                <a:lnTo>
                  <a:pt x="1804" y="230"/>
                </a:lnTo>
                <a:lnTo>
                  <a:pt x="1818" y="227"/>
                </a:lnTo>
                <a:lnTo>
                  <a:pt x="1834" y="225"/>
                </a:lnTo>
                <a:lnTo>
                  <a:pt x="1851" y="225"/>
                </a:lnTo>
                <a:lnTo>
                  <a:pt x="1867" y="225"/>
                </a:lnTo>
                <a:lnTo>
                  <a:pt x="1883" y="227"/>
                </a:lnTo>
                <a:lnTo>
                  <a:pt x="1898" y="230"/>
                </a:lnTo>
                <a:lnTo>
                  <a:pt x="1912" y="233"/>
                </a:lnTo>
                <a:lnTo>
                  <a:pt x="1927" y="238"/>
                </a:lnTo>
                <a:lnTo>
                  <a:pt x="1939" y="245"/>
                </a:lnTo>
                <a:lnTo>
                  <a:pt x="1952" y="253"/>
                </a:lnTo>
                <a:lnTo>
                  <a:pt x="1964" y="261"/>
                </a:lnTo>
                <a:lnTo>
                  <a:pt x="1975" y="271"/>
                </a:lnTo>
                <a:lnTo>
                  <a:pt x="1986" y="282"/>
                </a:lnTo>
                <a:lnTo>
                  <a:pt x="1996" y="294"/>
                </a:lnTo>
                <a:lnTo>
                  <a:pt x="2005" y="307"/>
                </a:lnTo>
                <a:lnTo>
                  <a:pt x="2014" y="321"/>
                </a:lnTo>
                <a:lnTo>
                  <a:pt x="2022" y="336"/>
                </a:lnTo>
                <a:lnTo>
                  <a:pt x="2029" y="353"/>
                </a:lnTo>
                <a:lnTo>
                  <a:pt x="2036" y="371"/>
                </a:lnTo>
                <a:lnTo>
                  <a:pt x="2316" y="1165"/>
                </a:lnTo>
                <a:lnTo>
                  <a:pt x="2324" y="1188"/>
                </a:lnTo>
                <a:lnTo>
                  <a:pt x="2329" y="1209"/>
                </a:lnTo>
                <a:lnTo>
                  <a:pt x="2332" y="1228"/>
                </a:lnTo>
                <a:lnTo>
                  <a:pt x="2333" y="1246"/>
                </a:lnTo>
                <a:lnTo>
                  <a:pt x="2333" y="1258"/>
                </a:lnTo>
                <a:lnTo>
                  <a:pt x="2331" y="1271"/>
                </a:lnTo>
                <a:lnTo>
                  <a:pt x="2329" y="1283"/>
                </a:lnTo>
                <a:lnTo>
                  <a:pt x="2325" y="1294"/>
                </a:lnTo>
                <a:lnTo>
                  <a:pt x="2319" y="1304"/>
                </a:lnTo>
                <a:lnTo>
                  <a:pt x="2313" y="1314"/>
                </a:lnTo>
                <a:lnTo>
                  <a:pt x="2307" y="1323"/>
                </a:lnTo>
                <a:lnTo>
                  <a:pt x="2299" y="1331"/>
                </a:lnTo>
                <a:lnTo>
                  <a:pt x="2289" y="1339"/>
                </a:lnTo>
                <a:lnTo>
                  <a:pt x="2280" y="1346"/>
                </a:lnTo>
                <a:lnTo>
                  <a:pt x="2269" y="1351"/>
                </a:lnTo>
                <a:lnTo>
                  <a:pt x="2258" y="1356"/>
                </a:lnTo>
                <a:lnTo>
                  <a:pt x="2247" y="1359"/>
                </a:lnTo>
                <a:lnTo>
                  <a:pt x="2235" y="1362"/>
                </a:lnTo>
                <a:lnTo>
                  <a:pt x="2222" y="1363"/>
                </a:lnTo>
                <a:lnTo>
                  <a:pt x="2209" y="1364"/>
                </a:lnTo>
                <a:lnTo>
                  <a:pt x="2197" y="1363"/>
                </a:lnTo>
                <a:lnTo>
                  <a:pt x="2186" y="1362"/>
                </a:lnTo>
                <a:lnTo>
                  <a:pt x="2175" y="1359"/>
                </a:lnTo>
                <a:lnTo>
                  <a:pt x="2164" y="1356"/>
                </a:lnTo>
                <a:lnTo>
                  <a:pt x="2155" y="1352"/>
                </a:lnTo>
                <a:lnTo>
                  <a:pt x="2145" y="1347"/>
                </a:lnTo>
                <a:lnTo>
                  <a:pt x="2136" y="1340"/>
                </a:lnTo>
                <a:lnTo>
                  <a:pt x="2128" y="1333"/>
                </a:lnTo>
                <a:lnTo>
                  <a:pt x="2120" y="1325"/>
                </a:lnTo>
                <a:lnTo>
                  <a:pt x="2112" y="1315"/>
                </a:lnTo>
                <a:lnTo>
                  <a:pt x="2105" y="1306"/>
                </a:lnTo>
                <a:lnTo>
                  <a:pt x="2099" y="1295"/>
                </a:lnTo>
                <a:lnTo>
                  <a:pt x="2092" y="1283"/>
                </a:lnTo>
                <a:lnTo>
                  <a:pt x="2086" y="1270"/>
                </a:lnTo>
                <a:lnTo>
                  <a:pt x="2081" y="1256"/>
                </a:lnTo>
                <a:lnTo>
                  <a:pt x="2077" y="1240"/>
                </a:lnTo>
                <a:lnTo>
                  <a:pt x="2046" y="1138"/>
                </a:lnTo>
                <a:lnTo>
                  <a:pt x="1636" y="1138"/>
                </a:lnTo>
                <a:close/>
                <a:moveTo>
                  <a:pt x="481" y="349"/>
                </a:moveTo>
                <a:lnTo>
                  <a:pt x="645" y="1003"/>
                </a:lnTo>
                <a:lnTo>
                  <a:pt x="807" y="354"/>
                </a:lnTo>
                <a:lnTo>
                  <a:pt x="811" y="340"/>
                </a:lnTo>
                <a:lnTo>
                  <a:pt x="817" y="327"/>
                </a:lnTo>
                <a:lnTo>
                  <a:pt x="823" y="315"/>
                </a:lnTo>
                <a:lnTo>
                  <a:pt x="830" y="303"/>
                </a:lnTo>
                <a:lnTo>
                  <a:pt x="837" y="292"/>
                </a:lnTo>
                <a:lnTo>
                  <a:pt x="847" y="281"/>
                </a:lnTo>
                <a:lnTo>
                  <a:pt x="856" y="271"/>
                </a:lnTo>
                <a:lnTo>
                  <a:pt x="868" y="261"/>
                </a:lnTo>
                <a:lnTo>
                  <a:pt x="879" y="253"/>
                </a:lnTo>
                <a:lnTo>
                  <a:pt x="892" y="246"/>
                </a:lnTo>
                <a:lnTo>
                  <a:pt x="904" y="241"/>
                </a:lnTo>
                <a:lnTo>
                  <a:pt x="917" y="235"/>
                </a:lnTo>
                <a:lnTo>
                  <a:pt x="930" y="231"/>
                </a:lnTo>
                <a:lnTo>
                  <a:pt x="944" y="228"/>
                </a:lnTo>
                <a:lnTo>
                  <a:pt x="957" y="227"/>
                </a:lnTo>
                <a:lnTo>
                  <a:pt x="972" y="226"/>
                </a:lnTo>
                <a:lnTo>
                  <a:pt x="985" y="227"/>
                </a:lnTo>
                <a:lnTo>
                  <a:pt x="999" y="228"/>
                </a:lnTo>
                <a:lnTo>
                  <a:pt x="1011" y="231"/>
                </a:lnTo>
                <a:lnTo>
                  <a:pt x="1025" y="234"/>
                </a:lnTo>
                <a:lnTo>
                  <a:pt x="1036" y="238"/>
                </a:lnTo>
                <a:lnTo>
                  <a:pt x="1049" y="245"/>
                </a:lnTo>
                <a:lnTo>
                  <a:pt x="1060" y="251"/>
                </a:lnTo>
                <a:lnTo>
                  <a:pt x="1072" y="259"/>
                </a:lnTo>
                <a:lnTo>
                  <a:pt x="1083" y="268"/>
                </a:lnTo>
                <a:lnTo>
                  <a:pt x="1093" y="277"/>
                </a:lnTo>
                <a:lnTo>
                  <a:pt x="1102" y="286"/>
                </a:lnTo>
                <a:lnTo>
                  <a:pt x="1110" y="297"/>
                </a:lnTo>
                <a:lnTo>
                  <a:pt x="1118" y="308"/>
                </a:lnTo>
                <a:lnTo>
                  <a:pt x="1124" y="320"/>
                </a:lnTo>
                <a:lnTo>
                  <a:pt x="1129" y="332"/>
                </a:lnTo>
                <a:lnTo>
                  <a:pt x="1133" y="346"/>
                </a:lnTo>
                <a:lnTo>
                  <a:pt x="1285" y="1198"/>
                </a:lnTo>
                <a:lnTo>
                  <a:pt x="1287" y="1211"/>
                </a:lnTo>
                <a:lnTo>
                  <a:pt x="1288" y="1226"/>
                </a:lnTo>
                <a:lnTo>
                  <a:pt x="1287" y="1239"/>
                </a:lnTo>
                <a:lnTo>
                  <a:pt x="1285" y="1252"/>
                </a:lnTo>
                <a:lnTo>
                  <a:pt x="1282" y="1264"/>
                </a:lnTo>
                <a:lnTo>
                  <a:pt x="1278" y="1276"/>
                </a:lnTo>
                <a:lnTo>
                  <a:pt x="1273" y="1287"/>
                </a:lnTo>
                <a:lnTo>
                  <a:pt x="1266" y="1299"/>
                </a:lnTo>
                <a:lnTo>
                  <a:pt x="1259" y="1309"/>
                </a:lnTo>
                <a:lnTo>
                  <a:pt x="1250" y="1319"/>
                </a:lnTo>
                <a:lnTo>
                  <a:pt x="1240" y="1328"/>
                </a:lnTo>
                <a:lnTo>
                  <a:pt x="1230" y="1335"/>
                </a:lnTo>
                <a:lnTo>
                  <a:pt x="1220" y="1341"/>
                </a:lnTo>
                <a:lnTo>
                  <a:pt x="1208" y="1347"/>
                </a:lnTo>
                <a:lnTo>
                  <a:pt x="1197" y="1351"/>
                </a:lnTo>
                <a:lnTo>
                  <a:pt x="1184" y="1354"/>
                </a:lnTo>
                <a:lnTo>
                  <a:pt x="1172" y="1356"/>
                </a:lnTo>
                <a:lnTo>
                  <a:pt x="1158" y="1356"/>
                </a:lnTo>
                <a:lnTo>
                  <a:pt x="1146" y="1356"/>
                </a:lnTo>
                <a:lnTo>
                  <a:pt x="1134" y="1355"/>
                </a:lnTo>
                <a:lnTo>
                  <a:pt x="1123" y="1352"/>
                </a:lnTo>
                <a:lnTo>
                  <a:pt x="1111" y="1349"/>
                </a:lnTo>
                <a:lnTo>
                  <a:pt x="1101" y="1345"/>
                </a:lnTo>
                <a:lnTo>
                  <a:pt x="1090" y="1339"/>
                </a:lnTo>
                <a:lnTo>
                  <a:pt x="1081" y="1333"/>
                </a:lnTo>
                <a:lnTo>
                  <a:pt x="1072" y="1326"/>
                </a:lnTo>
                <a:lnTo>
                  <a:pt x="1063" y="1317"/>
                </a:lnTo>
                <a:lnTo>
                  <a:pt x="1055" y="1308"/>
                </a:lnTo>
                <a:lnTo>
                  <a:pt x="1049" y="1300"/>
                </a:lnTo>
                <a:lnTo>
                  <a:pt x="1043" y="1289"/>
                </a:lnTo>
                <a:lnTo>
                  <a:pt x="1038" y="1279"/>
                </a:lnTo>
                <a:lnTo>
                  <a:pt x="1034" y="1269"/>
                </a:lnTo>
                <a:lnTo>
                  <a:pt x="1031" y="1257"/>
                </a:lnTo>
                <a:lnTo>
                  <a:pt x="1030" y="1245"/>
                </a:lnTo>
                <a:lnTo>
                  <a:pt x="955" y="593"/>
                </a:lnTo>
                <a:lnTo>
                  <a:pt x="787" y="1245"/>
                </a:lnTo>
                <a:lnTo>
                  <a:pt x="783" y="1257"/>
                </a:lnTo>
                <a:lnTo>
                  <a:pt x="779" y="1269"/>
                </a:lnTo>
                <a:lnTo>
                  <a:pt x="774" y="1280"/>
                </a:lnTo>
                <a:lnTo>
                  <a:pt x="768" y="1290"/>
                </a:lnTo>
                <a:lnTo>
                  <a:pt x="760" y="1300"/>
                </a:lnTo>
                <a:lnTo>
                  <a:pt x="753" y="1309"/>
                </a:lnTo>
                <a:lnTo>
                  <a:pt x="744" y="1317"/>
                </a:lnTo>
                <a:lnTo>
                  <a:pt x="734" y="1326"/>
                </a:lnTo>
                <a:lnTo>
                  <a:pt x="724" y="1333"/>
                </a:lnTo>
                <a:lnTo>
                  <a:pt x="713" y="1339"/>
                </a:lnTo>
                <a:lnTo>
                  <a:pt x="703" y="1345"/>
                </a:lnTo>
                <a:lnTo>
                  <a:pt x="692" y="1349"/>
                </a:lnTo>
                <a:lnTo>
                  <a:pt x="680" y="1352"/>
                </a:lnTo>
                <a:lnTo>
                  <a:pt x="668" y="1355"/>
                </a:lnTo>
                <a:lnTo>
                  <a:pt x="655" y="1356"/>
                </a:lnTo>
                <a:lnTo>
                  <a:pt x="643" y="1356"/>
                </a:lnTo>
                <a:lnTo>
                  <a:pt x="630" y="1356"/>
                </a:lnTo>
                <a:lnTo>
                  <a:pt x="618" y="1354"/>
                </a:lnTo>
                <a:lnTo>
                  <a:pt x="605" y="1352"/>
                </a:lnTo>
                <a:lnTo>
                  <a:pt x="594" y="1349"/>
                </a:lnTo>
                <a:lnTo>
                  <a:pt x="582" y="1344"/>
                </a:lnTo>
                <a:lnTo>
                  <a:pt x="571" y="1338"/>
                </a:lnTo>
                <a:lnTo>
                  <a:pt x="560" y="1331"/>
                </a:lnTo>
                <a:lnTo>
                  <a:pt x="551" y="1324"/>
                </a:lnTo>
                <a:lnTo>
                  <a:pt x="541" y="1315"/>
                </a:lnTo>
                <a:lnTo>
                  <a:pt x="532" y="1306"/>
                </a:lnTo>
                <a:lnTo>
                  <a:pt x="524" y="1297"/>
                </a:lnTo>
                <a:lnTo>
                  <a:pt x="518" y="1286"/>
                </a:lnTo>
                <a:lnTo>
                  <a:pt x="511" y="1276"/>
                </a:lnTo>
                <a:lnTo>
                  <a:pt x="506" y="1264"/>
                </a:lnTo>
                <a:lnTo>
                  <a:pt x="501" y="1252"/>
                </a:lnTo>
                <a:lnTo>
                  <a:pt x="498" y="1239"/>
                </a:lnTo>
                <a:lnTo>
                  <a:pt x="334" y="592"/>
                </a:lnTo>
                <a:lnTo>
                  <a:pt x="258" y="1245"/>
                </a:lnTo>
                <a:lnTo>
                  <a:pt x="256" y="1257"/>
                </a:lnTo>
                <a:lnTo>
                  <a:pt x="253" y="1267"/>
                </a:lnTo>
                <a:lnTo>
                  <a:pt x="250" y="1279"/>
                </a:lnTo>
                <a:lnTo>
                  <a:pt x="245" y="1289"/>
                </a:lnTo>
                <a:lnTo>
                  <a:pt x="240" y="1299"/>
                </a:lnTo>
                <a:lnTo>
                  <a:pt x="232" y="1308"/>
                </a:lnTo>
                <a:lnTo>
                  <a:pt x="225" y="1316"/>
                </a:lnTo>
                <a:lnTo>
                  <a:pt x="217" y="1325"/>
                </a:lnTo>
                <a:lnTo>
                  <a:pt x="207" y="1332"/>
                </a:lnTo>
                <a:lnTo>
                  <a:pt x="197" y="1338"/>
                </a:lnTo>
                <a:lnTo>
                  <a:pt x="186" y="1345"/>
                </a:lnTo>
                <a:lnTo>
                  <a:pt x="176" y="1349"/>
                </a:lnTo>
                <a:lnTo>
                  <a:pt x="166" y="1352"/>
                </a:lnTo>
                <a:lnTo>
                  <a:pt x="154" y="1354"/>
                </a:lnTo>
                <a:lnTo>
                  <a:pt x="142" y="1356"/>
                </a:lnTo>
                <a:lnTo>
                  <a:pt x="130" y="1356"/>
                </a:lnTo>
                <a:lnTo>
                  <a:pt x="117" y="1356"/>
                </a:lnTo>
                <a:lnTo>
                  <a:pt x="103" y="1354"/>
                </a:lnTo>
                <a:lnTo>
                  <a:pt x="92" y="1351"/>
                </a:lnTo>
                <a:lnTo>
                  <a:pt x="79" y="1347"/>
                </a:lnTo>
                <a:lnTo>
                  <a:pt x="68" y="1341"/>
                </a:lnTo>
                <a:lnTo>
                  <a:pt x="57" y="1335"/>
                </a:lnTo>
                <a:lnTo>
                  <a:pt x="47" y="1328"/>
                </a:lnTo>
                <a:lnTo>
                  <a:pt x="37" y="1319"/>
                </a:lnTo>
                <a:lnTo>
                  <a:pt x="29" y="1309"/>
                </a:lnTo>
                <a:lnTo>
                  <a:pt x="21" y="1299"/>
                </a:lnTo>
                <a:lnTo>
                  <a:pt x="15" y="1287"/>
                </a:lnTo>
                <a:lnTo>
                  <a:pt x="9" y="1276"/>
                </a:lnTo>
                <a:lnTo>
                  <a:pt x="5" y="1264"/>
                </a:lnTo>
                <a:lnTo>
                  <a:pt x="2" y="1252"/>
                </a:lnTo>
                <a:lnTo>
                  <a:pt x="1" y="1239"/>
                </a:lnTo>
                <a:lnTo>
                  <a:pt x="0" y="1226"/>
                </a:lnTo>
                <a:lnTo>
                  <a:pt x="0" y="1220"/>
                </a:lnTo>
                <a:lnTo>
                  <a:pt x="1" y="1211"/>
                </a:lnTo>
                <a:lnTo>
                  <a:pt x="2" y="1203"/>
                </a:lnTo>
                <a:lnTo>
                  <a:pt x="4" y="1192"/>
                </a:lnTo>
                <a:lnTo>
                  <a:pt x="153" y="354"/>
                </a:lnTo>
                <a:lnTo>
                  <a:pt x="156" y="341"/>
                </a:lnTo>
                <a:lnTo>
                  <a:pt x="160" y="327"/>
                </a:lnTo>
                <a:lnTo>
                  <a:pt x="167" y="315"/>
                </a:lnTo>
                <a:lnTo>
                  <a:pt x="173" y="303"/>
                </a:lnTo>
                <a:lnTo>
                  <a:pt x="181" y="292"/>
                </a:lnTo>
                <a:lnTo>
                  <a:pt x="191" y="280"/>
                </a:lnTo>
                <a:lnTo>
                  <a:pt x="201" y="271"/>
                </a:lnTo>
                <a:lnTo>
                  <a:pt x="212" y="261"/>
                </a:lnTo>
                <a:lnTo>
                  <a:pt x="224" y="253"/>
                </a:lnTo>
                <a:lnTo>
                  <a:pt x="236" y="246"/>
                </a:lnTo>
                <a:lnTo>
                  <a:pt x="249" y="240"/>
                </a:lnTo>
                <a:lnTo>
                  <a:pt x="262" y="235"/>
                </a:lnTo>
                <a:lnTo>
                  <a:pt x="276" y="231"/>
                </a:lnTo>
                <a:lnTo>
                  <a:pt x="290" y="228"/>
                </a:lnTo>
                <a:lnTo>
                  <a:pt x="304" y="227"/>
                </a:lnTo>
                <a:lnTo>
                  <a:pt x="319" y="226"/>
                </a:lnTo>
                <a:lnTo>
                  <a:pt x="332" y="227"/>
                </a:lnTo>
                <a:lnTo>
                  <a:pt x="346" y="228"/>
                </a:lnTo>
                <a:lnTo>
                  <a:pt x="359" y="231"/>
                </a:lnTo>
                <a:lnTo>
                  <a:pt x="373" y="234"/>
                </a:lnTo>
                <a:lnTo>
                  <a:pt x="385" y="240"/>
                </a:lnTo>
                <a:lnTo>
                  <a:pt x="398" y="246"/>
                </a:lnTo>
                <a:lnTo>
                  <a:pt x="409" y="252"/>
                </a:lnTo>
                <a:lnTo>
                  <a:pt x="422" y="260"/>
                </a:lnTo>
                <a:lnTo>
                  <a:pt x="432" y="270"/>
                </a:lnTo>
                <a:lnTo>
                  <a:pt x="443" y="279"/>
                </a:lnTo>
                <a:lnTo>
                  <a:pt x="451" y="288"/>
                </a:lnTo>
                <a:lnTo>
                  <a:pt x="459" y="300"/>
                </a:lnTo>
                <a:lnTo>
                  <a:pt x="467" y="311"/>
                </a:lnTo>
                <a:lnTo>
                  <a:pt x="472" y="323"/>
                </a:lnTo>
                <a:lnTo>
                  <a:pt x="477" y="335"/>
                </a:lnTo>
                <a:lnTo>
                  <a:pt x="481" y="349"/>
                </a:lnTo>
                <a:close/>
                <a:moveTo>
                  <a:pt x="10884" y="817"/>
                </a:moveTo>
                <a:lnTo>
                  <a:pt x="10883" y="774"/>
                </a:lnTo>
                <a:lnTo>
                  <a:pt x="10880" y="733"/>
                </a:lnTo>
                <a:lnTo>
                  <a:pt x="10874" y="693"/>
                </a:lnTo>
                <a:lnTo>
                  <a:pt x="10868" y="652"/>
                </a:lnTo>
                <a:lnTo>
                  <a:pt x="10859" y="612"/>
                </a:lnTo>
                <a:lnTo>
                  <a:pt x="10847" y="574"/>
                </a:lnTo>
                <a:lnTo>
                  <a:pt x="10835" y="536"/>
                </a:lnTo>
                <a:lnTo>
                  <a:pt x="10820" y="499"/>
                </a:lnTo>
                <a:lnTo>
                  <a:pt x="10803" y="462"/>
                </a:lnTo>
                <a:lnTo>
                  <a:pt x="10786" y="428"/>
                </a:lnTo>
                <a:lnTo>
                  <a:pt x="10766" y="394"/>
                </a:lnTo>
                <a:lnTo>
                  <a:pt x="10745" y="360"/>
                </a:lnTo>
                <a:lnTo>
                  <a:pt x="10722" y="328"/>
                </a:lnTo>
                <a:lnTo>
                  <a:pt x="10697" y="298"/>
                </a:lnTo>
                <a:lnTo>
                  <a:pt x="10672" y="268"/>
                </a:lnTo>
                <a:lnTo>
                  <a:pt x="10645" y="240"/>
                </a:lnTo>
                <a:lnTo>
                  <a:pt x="10617" y="212"/>
                </a:lnTo>
                <a:lnTo>
                  <a:pt x="10587" y="186"/>
                </a:lnTo>
                <a:lnTo>
                  <a:pt x="10557" y="162"/>
                </a:lnTo>
                <a:lnTo>
                  <a:pt x="10524" y="140"/>
                </a:lnTo>
                <a:lnTo>
                  <a:pt x="10491" y="119"/>
                </a:lnTo>
                <a:lnTo>
                  <a:pt x="10457" y="99"/>
                </a:lnTo>
                <a:lnTo>
                  <a:pt x="10421" y="81"/>
                </a:lnTo>
                <a:lnTo>
                  <a:pt x="10386" y="65"/>
                </a:lnTo>
                <a:lnTo>
                  <a:pt x="10348" y="50"/>
                </a:lnTo>
                <a:lnTo>
                  <a:pt x="10311" y="36"/>
                </a:lnTo>
                <a:lnTo>
                  <a:pt x="10272" y="26"/>
                </a:lnTo>
                <a:lnTo>
                  <a:pt x="10233" y="17"/>
                </a:lnTo>
                <a:lnTo>
                  <a:pt x="10192" y="9"/>
                </a:lnTo>
                <a:lnTo>
                  <a:pt x="10152" y="4"/>
                </a:lnTo>
                <a:lnTo>
                  <a:pt x="10110" y="1"/>
                </a:lnTo>
                <a:lnTo>
                  <a:pt x="10068" y="0"/>
                </a:lnTo>
                <a:lnTo>
                  <a:pt x="10027" y="1"/>
                </a:lnTo>
                <a:lnTo>
                  <a:pt x="9985" y="4"/>
                </a:lnTo>
                <a:lnTo>
                  <a:pt x="9944" y="9"/>
                </a:lnTo>
                <a:lnTo>
                  <a:pt x="9904" y="17"/>
                </a:lnTo>
                <a:lnTo>
                  <a:pt x="9864" y="26"/>
                </a:lnTo>
                <a:lnTo>
                  <a:pt x="9826" y="36"/>
                </a:lnTo>
                <a:lnTo>
                  <a:pt x="9788" y="50"/>
                </a:lnTo>
                <a:lnTo>
                  <a:pt x="9751" y="65"/>
                </a:lnTo>
                <a:lnTo>
                  <a:pt x="9714" y="81"/>
                </a:lnTo>
                <a:lnTo>
                  <a:pt x="9679" y="99"/>
                </a:lnTo>
                <a:lnTo>
                  <a:pt x="9645" y="119"/>
                </a:lnTo>
                <a:lnTo>
                  <a:pt x="9612" y="140"/>
                </a:lnTo>
                <a:lnTo>
                  <a:pt x="9580" y="162"/>
                </a:lnTo>
                <a:lnTo>
                  <a:pt x="9550" y="186"/>
                </a:lnTo>
                <a:lnTo>
                  <a:pt x="9519" y="212"/>
                </a:lnTo>
                <a:lnTo>
                  <a:pt x="9491" y="240"/>
                </a:lnTo>
                <a:lnTo>
                  <a:pt x="9464" y="268"/>
                </a:lnTo>
                <a:lnTo>
                  <a:pt x="9438" y="298"/>
                </a:lnTo>
                <a:lnTo>
                  <a:pt x="9414" y="328"/>
                </a:lnTo>
                <a:lnTo>
                  <a:pt x="9391" y="360"/>
                </a:lnTo>
                <a:lnTo>
                  <a:pt x="9370" y="394"/>
                </a:lnTo>
                <a:lnTo>
                  <a:pt x="9351" y="428"/>
                </a:lnTo>
                <a:lnTo>
                  <a:pt x="9333" y="462"/>
                </a:lnTo>
                <a:lnTo>
                  <a:pt x="9316" y="499"/>
                </a:lnTo>
                <a:lnTo>
                  <a:pt x="9302" y="536"/>
                </a:lnTo>
                <a:lnTo>
                  <a:pt x="9289" y="574"/>
                </a:lnTo>
                <a:lnTo>
                  <a:pt x="9278" y="612"/>
                </a:lnTo>
                <a:lnTo>
                  <a:pt x="9268" y="652"/>
                </a:lnTo>
                <a:lnTo>
                  <a:pt x="9261" y="693"/>
                </a:lnTo>
                <a:lnTo>
                  <a:pt x="9256" y="733"/>
                </a:lnTo>
                <a:lnTo>
                  <a:pt x="9253" y="774"/>
                </a:lnTo>
                <a:lnTo>
                  <a:pt x="9252" y="817"/>
                </a:lnTo>
                <a:lnTo>
                  <a:pt x="9253" y="858"/>
                </a:lnTo>
                <a:lnTo>
                  <a:pt x="9256" y="899"/>
                </a:lnTo>
                <a:lnTo>
                  <a:pt x="9261" y="940"/>
                </a:lnTo>
                <a:lnTo>
                  <a:pt x="9268" y="980"/>
                </a:lnTo>
                <a:lnTo>
                  <a:pt x="9278" y="1020"/>
                </a:lnTo>
                <a:lnTo>
                  <a:pt x="9289" y="1058"/>
                </a:lnTo>
                <a:lnTo>
                  <a:pt x="9302" y="1096"/>
                </a:lnTo>
                <a:lnTo>
                  <a:pt x="9316" y="1133"/>
                </a:lnTo>
                <a:lnTo>
                  <a:pt x="9333" y="1170"/>
                </a:lnTo>
                <a:lnTo>
                  <a:pt x="9351" y="1204"/>
                </a:lnTo>
                <a:lnTo>
                  <a:pt x="9370" y="1238"/>
                </a:lnTo>
                <a:lnTo>
                  <a:pt x="9391" y="1272"/>
                </a:lnTo>
                <a:lnTo>
                  <a:pt x="9414" y="1304"/>
                </a:lnTo>
                <a:lnTo>
                  <a:pt x="9438" y="1334"/>
                </a:lnTo>
                <a:lnTo>
                  <a:pt x="9464" y="1364"/>
                </a:lnTo>
                <a:lnTo>
                  <a:pt x="9491" y="1392"/>
                </a:lnTo>
                <a:lnTo>
                  <a:pt x="9519" y="1420"/>
                </a:lnTo>
                <a:lnTo>
                  <a:pt x="9550" y="1446"/>
                </a:lnTo>
                <a:lnTo>
                  <a:pt x="9580" y="1470"/>
                </a:lnTo>
                <a:lnTo>
                  <a:pt x="9612" y="1492"/>
                </a:lnTo>
                <a:lnTo>
                  <a:pt x="9645" y="1513"/>
                </a:lnTo>
                <a:lnTo>
                  <a:pt x="9679" y="1533"/>
                </a:lnTo>
                <a:lnTo>
                  <a:pt x="9714" y="1552"/>
                </a:lnTo>
                <a:lnTo>
                  <a:pt x="9751" y="1567"/>
                </a:lnTo>
                <a:lnTo>
                  <a:pt x="9788" y="1582"/>
                </a:lnTo>
                <a:lnTo>
                  <a:pt x="9826" y="1596"/>
                </a:lnTo>
                <a:lnTo>
                  <a:pt x="9864" y="1606"/>
                </a:lnTo>
                <a:lnTo>
                  <a:pt x="9904" y="1615"/>
                </a:lnTo>
                <a:lnTo>
                  <a:pt x="9944" y="1623"/>
                </a:lnTo>
                <a:lnTo>
                  <a:pt x="9985" y="1628"/>
                </a:lnTo>
                <a:lnTo>
                  <a:pt x="10027" y="1631"/>
                </a:lnTo>
                <a:lnTo>
                  <a:pt x="10068" y="1632"/>
                </a:lnTo>
                <a:lnTo>
                  <a:pt x="10110" y="1631"/>
                </a:lnTo>
                <a:lnTo>
                  <a:pt x="10152" y="1628"/>
                </a:lnTo>
                <a:lnTo>
                  <a:pt x="10192" y="1623"/>
                </a:lnTo>
                <a:lnTo>
                  <a:pt x="10233" y="1615"/>
                </a:lnTo>
                <a:lnTo>
                  <a:pt x="10272" y="1606"/>
                </a:lnTo>
                <a:lnTo>
                  <a:pt x="10311" y="1596"/>
                </a:lnTo>
                <a:lnTo>
                  <a:pt x="10348" y="1582"/>
                </a:lnTo>
                <a:lnTo>
                  <a:pt x="10386" y="1567"/>
                </a:lnTo>
                <a:lnTo>
                  <a:pt x="10421" y="1552"/>
                </a:lnTo>
                <a:lnTo>
                  <a:pt x="10457" y="1533"/>
                </a:lnTo>
                <a:lnTo>
                  <a:pt x="10491" y="1513"/>
                </a:lnTo>
                <a:lnTo>
                  <a:pt x="10524" y="1492"/>
                </a:lnTo>
                <a:lnTo>
                  <a:pt x="10557" y="1470"/>
                </a:lnTo>
                <a:lnTo>
                  <a:pt x="10587" y="1446"/>
                </a:lnTo>
                <a:lnTo>
                  <a:pt x="10617" y="1420"/>
                </a:lnTo>
                <a:lnTo>
                  <a:pt x="10645" y="1392"/>
                </a:lnTo>
                <a:lnTo>
                  <a:pt x="10672" y="1364"/>
                </a:lnTo>
                <a:lnTo>
                  <a:pt x="10697" y="1334"/>
                </a:lnTo>
                <a:lnTo>
                  <a:pt x="10722" y="1304"/>
                </a:lnTo>
                <a:lnTo>
                  <a:pt x="10745" y="1272"/>
                </a:lnTo>
                <a:lnTo>
                  <a:pt x="10766" y="1238"/>
                </a:lnTo>
                <a:lnTo>
                  <a:pt x="10786" y="1204"/>
                </a:lnTo>
                <a:lnTo>
                  <a:pt x="10803" y="1170"/>
                </a:lnTo>
                <a:lnTo>
                  <a:pt x="10820" y="1133"/>
                </a:lnTo>
                <a:lnTo>
                  <a:pt x="10835" y="1096"/>
                </a:lnTo>
                <a:lnTo>
                  <a:pt x="10847" y="1058"/>
                </a:lnTo>
                <a:lnTo>
                  <a:pt x="10859" y="1020"/>
                </a:lnTo>
                <a:lnTo>
                  <a:pt x="10868" y="980"/>
                </a:lnTo>
                <a:lnTo>
                  <a:pt x="10874" y="940"/>
                </a:lnTo>
                <a:lnTo>
                  <a:pt x="10880" y="899"/>
                </a:lnTo>
                <a:lnTo>
                  <a:pt x="10883" y="858"/>
                </a:lnTo>
                <a:lnTo>
                  <a:pt x="10884" y="817"/>
                </a:lnTo>
                <a:close/>
                <a:moveTo>
                  <a:pt x="9736" y="817"/>
                </a:moveTo>
                <a:lnTo>
                  <a:pt x="9737" y="833"/>
                </a:lnTo>
                <a:lnTo>
                  <a:pt x="9738" y="850"/>
                </a:lnTo>
                <a:lnTo>
                  <a:pt x="9740" y="867"/>
                </a:lnTo>
                <a:lnTo>
                  <a:pt x="9743" y="882"/>
                </a:lnTo>
                <a:lnTo>
                  <a:pt x="9746" y="899"/>
                </a:lnTo>
                <a:lnTo>
                  <a:pt x="9752" y="914"/>
                </a:lnTo>
                <a:lnTo>
                  <a:pt x="9757" y="929"/>
                </a:lnTo>
                <a:lnTo>
                  <a:pt x="9762" y="945"/>
                </a:lnTo>
                <a:lnTo>
                  <a:pt x="9769" y="959"/>
                </a:lnTo>
                <a:lnTo>
                  <a:pt x="9777" y="973"/>
                </a:lnTo>
                <a:lnTo>
                  <a:pt x="9784" y="987"/>
                </a:lnTo>
                <a:lnTo>
                  <a:pt x="9793" y="1001"/>
                </a:lnTo>
                <a:lnTo>
                  <a:pt x="9803" y="1013"/>
                </a:lnTo>
                <a:lnTo>
                  <a:pt x="9812" y="1026"/>
                </a:lnTo>
                <a:lnTo>
                  <a:pt x="9822" y="1038"/>
                </a:lnTo>
                <a:lnTo>
                  <a:pt x="9834" y="1050"/>
                </a:lnTo>
                <a:lnTo>
                  <a:pt x="9845" y="1060"/>
                </a:lnTo>
                <a:lnTo>
                  <a:pt x="9857" y="1071"/>
                </a:lnTo>
                <a:lnTo>
                  <a:pt x="9869" y="1081"/>
                </a:lnTo>
                <a:lnTo>
                  <a:pt x="9883" y="1089"/>
                </a:lnTo>
                <a:lnTo>
                  <a:pt x="9896" y="1099"/>
                </a:lnTo>
                <a:lnTo>
                  <a:pt x="9910" y="1106"/>
                </a:lnTo>
                <a:lnTo>
                  <a:pt x="9924" y="1113"/>
                </a:lnTo>
                <a:lnTo>
                  <a:pt x="9939" y="1121"/>
                </a:lnTo>
                <a:lnTo>
                  <a:pt x="9954" y="1126"/>
                </a:lnTo>
                <a:lnTo>
                  <a:pt x="9969" y="1131"/>
                </a:lnTo>
                <a:lnTo>
                  <a:pt x="9985" y="1136"/>
                </a:lnTo>
                <a:lnTo>
                  <a:pt x="10002" y="1139"/>
                </a:lnTo>
                <a:lnTo>
                  <a:pt x="10017" y="1143"/>
                </a:lnTo>
                <a:lnTo>
                  <a:pt x="10034" y="1145"/>
                </a:lnTo>
                <a:lnTo>
                  <a:pt x="10050" y="1146"/>
                </a:lnTo>
                <a:lnTo>
                  <a:pt x="10068" y="1147"/>
                </a:lnTo>
                <a:lnTo>
                  <a:pt x="10085" y="1146"/>
                </a:lnTo>
                <a:lnTo>
                  <a:pt x="10102" y="1145"/>
                </a:lnTo>
                <a:lnTo>
                  <a:pt x="10118" y="1143"/>
                </a:lnTo>
                <a:lnTo>
                  <a:pt x="10135" y="1139"/>
                </a:lnTo>
                <a:lnTo>
                  <a:pt x="10152" y="1136"/>
                </a:lnTo>
                <a:lnTo>
                  <a:pt x="10167" y="1131"/>
                </a:lnTo>
                <a:lnTo>
                  <a:pt x="10183" y="1126"/>
                </a:lnTo>
                <a:lnTo>
                  <a:pt x="10197" y="1121"/>
                </a:lnTo>
                <a:lnTo>
                  <a:pt x="10212" y="1113"/>
                </a:lnTo>
                <a:lnTo>
                  <a:pt x="10226" y="1106"/>
                </a:lnTo>
                <a:lnTo>
                  <a:pt x="10240" y="1099"/>
                </a:lnTo>
                <a:lnTo>
                  <a:pt x="10254" y="1089"/>
                </a:lnTo>
                <a:lnTo>
                  <a:pt x="10267" y="1081"/>
                </a:lnTo>
                <a:lnTo>
                  <a:pt x="10280" y="1071"/>
                </a:lnTo>
                <a:lnTo>
                  <a:pt x="10291" y="1060"/>
                </a:lnTo>
                <a:lnTo>
                  <a:pt x="10303" y="1050"/>
                </a:lnTo>
                <a:lnTo>
                  <a:pt x="10314" y="1038"/>
                </a:lnTo>
                <a:lnTo>
                  <a:pt x="10324" y="1026"/>
                </a:lnTo>
                <a:lnTo>
                  <a:pt x="10334" y="1013"/>
                </a:lnTo>
                <a:lnTo>
                  <a:pt x="10343" y="1001"/>
                </a:lnTo>
                <a:lnTo>
                  <a:pt x="10351" y="987"/>
                </a:lnTo>
                <a:lnTo>
                  <a:pt x="10360" y="973"/>
                </a:lnTo>
                <a:lnTo>
                  <a:pt x="10367" y="959"/>
                </a:lnTo>
                <a:lnTo>
                  <a:pt x="10373" y="945"/>
                </a:lnTo>
                <a:lnTo>
                  <a:pt x="10380" y="929"/>
                </a:lnTo>
                <a:lnTo>
                  <a:pt x="10385" y="914"/>
                </a:lnTo>
                <a:lnTo>
                  <a:pt x="10389" y="899"/>
                </a:lnTo>
                <a:lnTo>
                  <a:pt x="10393" y="882"/>
                </a:lnTo>
                <a:lnTo>
                  <a:pt x="10396" y="867"/>
                </a:lnTo>
                <a:lnTo>
                  <a:pt x="10398" y="850"/>
                </a:lnTo>
                <a:lnTo>
                  <a:pt x="10399" y="833"/>
                </a:lnTo>
                <a:lnTo>
                  <a:pt x="10399" y="817"/>
                </a:lnTo>
                <a:lnTo>
                  <a:pt x="10399" y="799"/>
                </a:lnTo>
                <a:lnTo>
                  <a:pt x="10398" y="782"/>
                </a:lnTo>
                <a:lnTo>
                  <a:pt x="10396" y="765"/>
                </a:lnTo>
                <a:lnTo>
                  <a:pt x="10393" y="750"/>
                </a:lnTo>
                <a:lnTo>
                  <a:pt x="10389" y="733"/>
                </a:lnTo>
                <a:lnTo>
                  <a:pt x="10385" y="718"/>
                </a:lnTo>
                <a:lnTo>
                  <a:pt x="10380" y="703"/>
                </a:lnTo>
                <a:lnTo>
                  <a:pt x="10373" y="687"/>
                </a:lnTo>
                <a:lnTo>
                  <a:pt x="10367" y="673"/>
                </a:lnTo>
                <a:lnTo>
                  <a:pt x="10360" y="659"/>
                </a:lnTo>
                <a:lnTo>
                  <a:pt x="10351" y="645"/>
                </a:lnTo>
                <a:lnTo>
                  <a:pt x="10343" y="631"/>
                </a:lnTo>
                <a:lnTo>
                  <a:pt x="10334" y="619"/>
                </a:lnTo>
                <a:lnTo>
                  <a:pt x="10324" y="606"/>
                </a:lnTo>
                <a:lnTo>
                  <a:pt x="10314" y="594"/>
                </a:lnTo>
                <a:lnTo>
                  <a:pt x="10303" y="582"/>
                </a:lnTo>
                <a:lnTo>
                  <a:pt x="10291" y="572"/>
                </a:lnTo>
                <a:lnTo>
                  <a:pt x="10280" y="561"/>
                </a:lnTo>
                <a:lnTo>
                  <a:pt x="10267" y="552"/>
                </a:lnTo>
                <a:lnTo>
                  <a:pt x="10254" y="543"/>
                </a:lnTo>
                <a:lnTo>
                  <a:pt x="10240" y="533"/>
                </a:lnTo>
                <a:lnTo>
                  <a:pt x="10226" y="526"/>
                </a:lnTo>
                <a:lnTo>
                  <a:pt x="10212" y="519"/>
                </a:lnTo>
                <a:lnTo>
                  <a:pt x="10197" y="511"/>
                </a:lnTo>
                <a:lnTo>
                  <a:pt x="10183" y="506"/>
                </a:lnTo>
                <a:lnTo>
                  <a:pt x="10167" y="501"/>
                </a:lnTo>
                <a:lnTo>
                  <a:pt x="10152" y="496"/>
                </a:lnTo>
                <a:lnTo>
                  <a:pt x="10135" y="493"/>
                </a:lnTo>
                <a:lnTo>
                  <a:pt x="10118" y="489"/>
                </a:lnTo>
                <a:lnTo>
                  <a:pt x="10102" y="487"/>
                </a:lnTo>
                <a:lnTo>
                  <a:pt x="10085" y="486"/>
                </a:lnTo>
                <a:lnTo>
                  <a:pt x="10068" y="485"/>
                </a:lnTo>
                <a:lnTo>
                  <a:pt x="10050" y="486"/>
                </a:lnTo>
                <a:lnTo>
                  <a:pt x="10034" y="487"/>
                </a:lnTo>
                <a:lnTo>
                  <a:pt x="10017" y="489"/>
                </a:lnTo>
                <a:lnTo>
                  <a:pt x="10002" y="493"/>
                </a:lnTo>
                <a:lnTo>
                  <a:pt x="9985" y="496"/>
                </a:lnTo>
                <a:lnTo>
                  <a:pt x="9969" y="501"/>
                </a:lnTo>
                <a:lnTo>
                  <a:pt x="9954" y="506"/>
                </a:lnTo>
                <a:lnTo>
                  <a:pt x="9939" y="511"/>
                </a:lnTo>
                <a:lnTo>
                  <a:pt x="9924" y="519"/>
                </a:lnTo>
                <a:lnTo>
                  <a:pt x="9910" y="526"/>
                </a:lnTo>
                <a:lnTo>
                  <a:pt x="9896" y="533"/>
                </a:lnTo>
                <a:lnTo>
                  <a:pt x="9883" y="543"/>
                </a:lnTo>
                <a:lnTo>
                  <a:pt x="9869" y="552"/>
                </a:lnTo>
                <a:lnTo>
                  <a:pt x="9857" y="561"/>
                </a:lnTo>
                <a:lnTo>
                  <a:pt x="9845" y="572"/>
                </a:lnTo>
                <a:lnTo>
                  <a:pt x="9834" y="582"/>
                </a:lnTo>
                <a:lnTo>
                  <a:pt x="9822" y="594"/>
                </a:lnTo>
                <a:lnTo>
                  <a:pt x="9812" y="606"/>
                </a:lnTo>
                <a:lnTo>
                  <a:pt x="9803" y="619"/>
                </a:lnTo>
                <a:lnTo>
                  <a:pt x="9793" y="631"/>
                </a:lnTo>
                <a:lnTo>
                  <a:pt x="9784" y="645"/>
                </a:lnTo>
                <a:lnTo>
                  <a:pt x="9777" y="659"/>
                </a:lnTo>
                <a:lnTo>
                  <a:pt x="9769" y="673"/>
                </a:lnTo>
                <a:lnTo>
                  <a:pt x="9762" y="687"/>
                </a:lnTo>
                <a:lnTo>
                  <a:pt x="9757" y="703"/>
                </a:lnTo>
                <a:lnTo>
                  <a:pt x="9752" y="718"/>
                </a:lnTo>
                <a:lnTo>
                  <a:pt x="9746" y="733"/>
                </a:lnTo>
                <a:lnTo>
                  <a:pt x="9743" y="750"/>
                </a:lnTo>
                <a:lnTo>
                  <a:pt x="9740" y="765"/>
                </a:lnTo>
                <a:lnTo>
                  <a:pt x="9738" y="782"/>
                </a:lnTo>
                <a:lnTo>
                  <a:pt x="9737" y="799"/>
                </a:lnTo>
                <a:lnTo>
                  <a:pt x="9736" y="817"/>
                </a:lnTo>
                <a:close/>
                <a:moveTo>
                  <a:pt x="10719" y="817"/>
                </a:moveTo>
                <a:lnTo>
                  <a:pt x="10719" y="856"/>
                </a:lnTo>
                <a:lnTo>
                  <a:pt x="10719" y="896"/>
                </a:lnTo>
                <a:lnTo>
                  <a:pt x="10719" y="934"/>
                </a:lnTo>
                <a:lnTo>
                  <a:pt x="10718" y="974"/>
                </a:lnTo>
                <a:lnTo>
                  <a:pt x="10717" y="1012"/>
                </a:lnTo>
                <a:lnTo>
                  <a:pt x="10715" y="1051"/>
                </a:lnTo>
                <a:lnTo>
                  <a:pt x="10712" y="1089"/>
                </a:lnTo>
                <a:lnTo>
                  <a:pt x="10709" y="1128"/>
                </a:lnTo>
                <a:lnTo>
                  <a:pt x="10708" y="1137"/>
                </a:lnTo>
                <a:lnTo>
                  <a:pt x="10706" y="1147"/>
                </a:lnTo>
                <a:lnTo>
                  <a:pt x="10703" y="1155"/>
                </a:lnTo>
                <a:lnTo>
                  <a:pt x="10700" y="1162"/>
                </a:lnTo>
                <a:lnTo>
                  <a:pt x="10697" y="1169"/>
                </a:lnTo>
                <a:lnTo>
                  <a:pt x="10693" y="1174"/>
                </a:lnTo>
                <a:lnTo>
                  <a:pt x="10689" y="1179"/>
                </a:lnTo>
                <a:lnTo>
                  <a:pt x="10684" y="1183"/>
                </a:lnTo>
                <a:lnTo>
                  <a:pt x="10678" y="1187"/>
                </a:lnTo>
                <a:lnTo>
                  <a:pt x="10672" y="1190"/>
                </a:lnTo>
                <a:lnTo>
                  <a:pt x="10666" y="1192"/>
                </a:lnTo>
                <a:lnTo>
                  <a:pt x="10659" y="1196"/>
                </a:lnTo>
                <a:lnTo>
                  <a:pt x="10642" y="1199"/>
                </a:lnTo>
                <a:lnTo>
                  <a:pt x="10624" y="1201"/>
                </a:lnTo>
                <a:lnTo>
                  <a:pt x="10558" y="1207"/>
                </a:lnTo>
                <a:lnTo>
                  <a:pt x="10489" y="1212"/>
                </a:lnTo>
                <a:lnTo>
                  <a:pt x="10419" y="1216"/>
                </a:lnTo>
                <a:lnTo>
                  <a:pt x="10348" y="1220"/>
                </a:lnTo>
                <a:lnTo>
                  <a:pt x="10278" y="1222"/>
                </a:lnTo>
                <a:lnTo>
                  <a:pt x="10208" y="1223"/>
                </a:lnTo>
                <a:lnTo>
                  <a:pt x="10137" y="1224"/>
                </a:lnTo>
                <a:lnTo>
                  <a:pt x="10068" y="1224"/>
                </a:lnTo>
                <a:lnTo>
                  <a:pt x="9998" y="1224"/>
                </a:lnTo>
                <a:lnTo>
                  <a:pt x="9929" y="1223"/>
                </a:lnTo>
                <a:lnTo>
                  <a:pt x="9858" y="1222"/>
                </a:lnTo>
                <a:lnTo>
                  <a:pt x="9787" y="1220"/>
                </a:lnTo>
                <a:lnTo>
                  <a:pt x="9717" y="1216"/>
                </a:lnTo>
                <a:lnTo>
                  <a:pt x="9647" y="1212"/>
                </a:lnTo>
                <a:lnTo>
                  <a:pt x="9579" y="1207"/>
                </a:lnTo>
                <a:lnTo>
                  <a:pt x="9512" y="1201"/>
                </a:lnTo>
                <a:lnTo>
                  <a:pt x="9493" y="1199"/>
                </a:lnTo>
                <a:lnTo>
                  <a:pt x="9478" y="1196"/>
                </a:lnTo>
                <a:lnTo>
                  <a:pt x="9470" y="1192"/>
                </a:lnTo>
                <a:lnTo>
                  <a:pt x="9464" y="1190"/>
                </a:lnTo>
                <a:lnTo>
                  <a:pt x="9458" y="1187"/>
                </a:lnTo>
                <a:lnTo>
                  <a:pt x="9453" y="1183"/>
                </a:lnTo>
                <a:lnTo>
                  <a:pt x="9447" y="1179"/>
                </a:lnTo>
                <a:lnTo>
                  <a:pt x="9443" y="1174"/>
                </a:lnTo>
                <a:lnTo>
                  <a:pt x="9439" y="1169"/>
                </a:lnTo>
                <a:lnTo>
                  <a:pt x="9436" y="1162"/>
                </a:lnTo>
                <a:lnTo>
                  <a:pt x="9433" y="1155"/>
                </a:lnTo>
                <a:lnTo>
                  <a:pt x="9431" y="1147"/>
                </a:lnTo>
                <a:lnTo>
                  <a:pt x="9429" y="1137"/>
                </a:lnTo>
                <a:lnTo>
                  <a:pt x="9428" y="1128"/>
                </a:lnTo>
                <a:lnTo>
                  <a:pt x="9425" y="1089"/>
                </a:lnTo>
                <a:lnTo>
                  <a:pt x="9421" y="1051"/>
                </a:lnTo>
                <a:lnTo>
                  <a:pt x="9419" y="1012"/>
                </a:lnTo>
                <a:lnTo>
                  <a:pt x="9418" y="974"/>
                </a:lnTo>
                <a:lnTo>
                  <a:pt x="9417" y="934"/>
                </a:lnTo>
                <a:lnTo>
                  <a:pt x="9417" y="896"/>
                </a:lnTo>
                <a:lnTo>
                  <a:pt x="9416" y="856"/>
                </a:lnTo>
                <a:lnTo>
                  <a:pt x="9416" y="817"/>
                </a:lnTo>
                <a:lnTo>
                  <a:pt x="9416" y="776"/>
                </a:lnTo>
                <a:lnTo>
                  <a:pt x="9417" y="736"/>
                </a:lnTo>
                <a:lnTo>
                  <a:pt x="9417" y="698"/>
                </a:lnTo>
                <a:lnTo>
                  <a:pt x="9418" y="658"/>
                </a:lnTo>
                <a:lnTo>
                  <a:pt x="9419" y="620"/>
                </a:lnTo>
                <a:lnTo>
                  <a:pt x="9421" y="581"/>
                </a:lnTo>
                <a:lnTo>
                  <a:pt x="9425" y="543"/>
                </a:lnTo>
                <a:lnTo>
                  <a:pt x="9428" y="504"/>
                </a:lnTo>
                <a:lnTo>
                  <a:pt x="9429" y="495"/>
                </a:lnTo>
                <a:lnTo>
                  <a:pt x="9431" y="485"/>
                </a:lnTo>
                <a:lnTo>
                  <a:pt x="9433" y="477"/>
                </a:lnTo>
                <a:lnTo>
                  <a:pt x="9436" y="470"/>
                </a:lnTo>
                <a:lnTo>
                  <a:pt x="9439" y="463"/>
                </a:lnTo>
                <a:lnTo>
                  <a:pt x="9443" y="458"/>
                </a:lnTo>
                <a:lnTo>
                  <a:pt x="9447" y="453"/>
                </a:lnTo>
                <a:lnTo>
                  <a:pt x="9453" y="449"/>
                </a:lnTo>
                <a:lnTo>
                  <a:pt x="9458" y="445"/>
                </a:lnTo>
                <a:lnTo>
                  <a:pt x="9464" y="442"/>
                </a:lnTo>
                <a:lnTo>
                  <a:pt x="9470" y="440"/>
                </a:lnTo>
                <a:lnTo>
                  <a:pt x="9478" y="436"/>
                </a:lnTo>
                <a:lnTo>
                  <a:pt x="9493" y="433"/>
                </a:lnTo>
                <a:lnTo>
                  <a:pt x="9512" y="431"/>
                </a:lnTo>
                <a:lnTo>
                  <a:pt x="9579" y="425"/>
                </a:lnTo>
                <a:lnTo>
                  <a:pt x="9647" y="420"/>
                </a:lnTo>
                <a:lnTo>
                  <a:pt x="9717" y="416"/>
                </a:lnTo>
                <a:lnTo>
                  <a:pt x="9787" y="412"/>
                </a:lnTo>
                <a:lnTo>
                  <a:pt x="9858" y="410"/>
                </a:lnTo>
                <a:lnTo>
                  <a:pt x="9929" y="409"/>
                </a:lnTo>
                <a:lnTo>
                  <a:pt x="9998" y="408"/>
                </a:lnTo>
                <a:lnTo>
                  <a:pt x="10068" y="408"/>
                </a:lnTo>
                <a:lnTo>
                  <a:pt x="10137" y="408"/>
                </a:lnTo>
                <a:lnTo>
                  <a:pt x="10208" y="409"/>
                </a:lnTo>
                <a:lnTo>
                  <a:pt x="10278" y="410"/>
                </a:lnTo>
                <a:lnTo>
                  <a:pt x="10348" y="412"/>
                </a:lnTo>
                <a:lnTo>
                  <a:pt x="10419" y="416"/>
                </a:lnTo>
                <a:lnTo>
                  <a:pt x="10489" y="420"/>
                </a:lnTo>
                <a:lnTo>
                  <a:pt x="10558" y="425"/>
                </a:lnTo>
                <a:lnTo>
                  <a:pt x="10624" y="431"/>
                </a:lnTo>
                <a:lnTo>
                  <a:pt x="10642" y="433"/>
                </a:lnTo>
                <a:lnTo>
                  <a:pt x="10659" y="436"/>
                </a:lnTo>
                <a:lnTo>
                  <a:pt x="10666" y="440"/>
                </a:lnTo>
                <a:lnTo>
                  <a:pt x="10672" y="442"/>
                </a:lnTo>
                <a:lnTo>
                  <a:pt x="10678" y="445"/>
                </a:lnTo>
                <a:lnTo>
                  <a:pt x="10684" y="449"/>
                </a:lnTo>
                <a:lnTo>
                  <a:pt x="10689" y="453"/>
                </a:lnTo>
                <a:lnTo>
                  <a:pt x="10693" y="458"/>
                </a:lnTo>
                <a:lnTo>
                  <a:pt x="10697" y="463"/>
                </a:lnTo>
                <a:lnTo>
                  <a:pt x="10700" y="470"/>
                </a:lnTo>
                <a:lnTo>
                  <a:pt x="10703" y="477"/>
                </a:lnTo>
                <a:lnTo>
                  <a:pt x="10706" y="485"/>
                </a:lnTo>
                <a:lnTo>
                  <a:pt x="10708" y="495"/>
                </a:lnTo>
                <a:lnTo>
                  <a:pt x="10709" y="504"/>
                </a:lnTo>
                <a:lnTo>
                  <a:pt x="10712" y="543"/>
                </a:lnTo>
                <a:lnTo>
                  <a:pt x="10715" y="581"/>
                </a:lnTo>
                <a:lnTo>
                  <a:pt x="10717" y="620"/>
                </a:lnTo>
                <a:lnTo>
                  <a:pt x="10718" y="658"/>
                </a:lnTo>
                <a:lnTo>
                  <a:pt x="10719" y="698"/>
                </a:lnTo>
                <a:lnTo>
                  <a:pt x="10719" y="736"/>
                </a:lnTo>
                <a:lnTo>
                  <a:pt x="10719" y="776"/>
                </a:lnTo>
                <a:lnTo>
                  <a:pt x="10719" y="817"/>
                </a:lnTo>
                <a:close/>
                <a:moveTo>
                  <a:pt x="12475" y="793"/>
                </a:moveTo>
                <a:lnTo>
                  <a:pt x="12474" y="819"/>
                </a:lnTo>
                <a:lnTo>
                  <a:pt x="12472" y="845"/>
                </a:lnTo>
                <a:lnTo>
                  <a:pt x="12469" y="870"/>
                </a:lnTo>
                <a:lnTo>
                  <a:pt x="12465" y="895"/>
                </a:lnTo>
                <a:lnTo>
                  <a:pt x="12459" y="920"/>
                </a:lnTo>
                <a:lnTo>
                  <a:pt x="12452" y="945"/>
                </a:lnTo>
                <a:lnTo>
                  <a:pt x="12444" y="969"/>
                </a:lnTo>
                <a:lnTo>
                  <a:pt x="12434" y="991"/>
                </a:lnTo>
                <a:lnTo>
                  <a:pt x="12424" y="1015"/>
                </a:lnTo>
                <a:lnTo>
                  <a:pt x="12412" y="1038"/>
                </a:lnTo>
                <a:lnTo>
                  <a:pt x="12398" y="1061"/>
                </a:lnTo>
                <a:lnTo>
                  <a:pt x="12383" y="1083"/>
                </a:lnTo>
                <a:lnTo>
                  <a:pt x="12368" y="1105"/>
                </a:lnTo>
                <a:lnTo>
                  <a:pt x="12351" y="1127"/>
                </a:lnTo>
                <a:lnTo>
                  <a:pt x="12332" y="1148"/>
                </a:lnTo>
                <a:lnTo>
                  <a:pt x="12313" y="1169"/>
                </a:lnTo>
                <a:lnTo>
                  <a:pt x="12293" y="1188"/>
                </a:lnTo>
                <a:lnTo>
                  <a:pt x="12272" y="1207"/>
                </a:lnTo>
                <a:lnTo>
                  <a:pt x="12251" y="1225"/>
                </a:lnTo>
                <a:lnTo>
                  <a:pt x="12229" y="1241"/>
                </a:lnTo>
                <a:lnTo>
                  <a:pt x="12207" y="1256"/>
                </a:lnTo>
                <a:lnTo>
                  <a:pt x="12185" y="1270"/>
                </a:lnTo>
                <a:lnTo>
                  <a:pt x="12163" y="1282"/>
                </a:lnTo>
                <a:lnTo>
                  <a:pt x="12140" y="1292"/>
                </a:lnTo>
                <a:lnTo>
                  <a:pt x="12116" y="1303"/>
                </a:lnTo>
                <a:lnTo>
                  <a:pt x="12092" y="1311"/>
                </a:lnTo>
                <a:lnTo>
                  <a:pt x="12068" y="1319"/>
                </a:lnTo>
                <a:lnTo>
                  <a:pt x="12044" y="1324"/>
                </a:lnTo>
                <a:lnTo>
                  <a:pt x="12019" y="1329"/>
                </a:lnTo>
                <a:lnTo>
                  <a:pt x="11993" y="1332"/>
                </a:lnTo>
                <a:lnTo>
                  <a:pt x="11968" y="1333"/>
                </a:lnTo>
                <a:lnTo>
                  <a:pt x="11942" y="1334"/>
                </a:lnTo>
                <a:lnTo>
                  <a:pt x="11911" y="1333"/>
                </a:lnTo>
                <a:lnTo>
                  <a:pt x="11881" y="1332"/>
                </a:lnTo>
                <a:lnTo>
                  <a:pt x="11851" y="1328"/>
                </a:lnTo>
                <a:lnTo>
                  <a:pt x="11823" y="1324"/>
                </a:lnTo>
                <a:lnTo>
                  <a:pt x="11795" y="1317"/>
                </a:lnTo>
                <a:lnTo>
                  <a:pt x="11767" y="1310"/>
                </a:lnTo>
                <a:lnTo>
                  <a:pt x="11741" y="1302"/>
                </a:lnTo>
                <a:lnTo>
                  <a:pt x="11714" y="1291"/>
                </a:lnTo>
                <a:lnTo>
                  <a:pt x="11689" y="1281"/>
                </a:lnTo>
                <a:lnTo>
                  <a:pt x="11663" y="1269"/>
                </a:lnTo>
                <a:lnTo>
                  <a:pt x="11639" y="1254"/>
                </a:lnTo>
                <a:lnTo>
                  <a:pt x="11615" y="1239"/>
                </a:lnTo>
                <a:lnTo>
                  <a:pt x="11592" y="1223"/>
                </a:lnTo>
                <a:lnTo>
                  <a:pt x="11569" y="1205"/>
                </a:lnTo>
                <a:lnTo>
                  <a:pt x="11547" y="1185"/>
                </a:lnTo>
                <a:lnTo>
                  <a:pt x="11525" y="1165"/>
                </a:lnTo>
                <a:lnTo>
                  <a:pt x="11504" y="1144"/>
                </a:lnTo>
                <a:lnTo>
                  <a:pt x="11486" y="1122"/>
                </a:lnTo>
                <a:lnTo>
                  <a:pt x="11468" y="1099"/>
                </a:lnTo>
                <a:lnTo>
                  <a:pt x="11451" y="1075"/>
                </a:lnTo>
                <a:lnTo>
                  <a:pt x="11436" y="1052"/>
                </a:lnTo>
                <a:lnTo>
                  <a:pt x="11422" y="1027"/>
                </a:lnTo>
                <a:lnTo>
                  <a:pt x="11410" y="1002"/>
                </a:lnTo>
                <a:lnTo>
                  <a:pt x="11398" y="976"/>
                </a:lnTo>
                <a:lnTo>
                  <a:pt x="11388" y="950"/>
                </a:lnTo>
                <a:lnTo>
                  <a:pt x="11379" y="923"/>
                </a:lnTo>
                <a:lnTo>
                  <a:pt x="11372" y="896"/>
                </a:lnTo>
                <a:lnTo>
                  <a:pt x="11367" y="868"/>
                </a:lnTo>
                <a:lnTo>
                  <a:pt x="11362" y="838"/>
                </a:lnTo>
                <a:lnTo>
                  <a:pt x="11359" y="809"/>
                </a:lnTo>
                <a:lnTo>
                  <a:pt x="11357" y="779"/>
                </a:lnTo>
                <a:lnTo>
                  <a:pt x="11355" y="749"/>
                </a:lnTo>
                <a:lnTo>
                  <a:pt x="11357" y="719"/>
                </a:lnTo>
                <a:lnTo>
                  <a:pt x="11359" y="688"/>
                </a:lnTo>
                <a:lnTo>
                  <a:pt x="11362" y="659"/>
                </a:lnTo>
                <a:lnTo>
                  <a:pt x="11367" y="630"/>
                </a:lnTo>
                <a:lnTo>
                  <a:pt x="11372" y="602"/>
                </a:lnTo>
                <a:lnTo>
                  <a:pt x="11379" y="575"/>
                </a:lnTo>
                <a:lnTo>
                  <a:pt x="11388" y="548"/>
                </a:lnTo>
                <a:lnTo>
                  <a:pt x="11398" y="521"/>
                </a:lnTo>
                <a:lnTo>
                  <a:pt x="11410" y="496"/>
                </a:lnTo>
                <a:lnTo>
                  <a:pt x="11422" y="471"/>
                </a:lnTo>
                <a:lnTo>
                  <a:pt x="11436" y="446"/>
                </a:lnTo>
                <a:lnTo>
                  <a:pt x="11451" y="422"/>
                </a:lnTo>
                <a:lnTo>
                  <a:pt x="11468" y="399"/>
                </a:lnTo>
                <a:lnTo>
                  <a:pt x="11486" y="376"/>
                </a:lnTo>
                <a:lnTo>
                  <a:pt x="11504" y="354"/>
                </a:lnTo>
                <a:lnTo>
                  <a:pt x="11525" y="333"/>
                </a:lnTo>
                <a:lnTo>
                  <a:pt x="11547" y="312"/>
                </a:lnTo>
                <a:lnTo>
                  <a:pt x="11569" y="294"/>
                </a:lnTo>
                <a:lnTo>
                  <a:pt x="11592" y="275"/>
                </a:lnTo>
                <a:lnTo>
                  <a:pt x="11615" y="259"/>
                </a:lnTo>
                <a:lnTo>
                  <a:pt x="11639" y="244"/>
                </a:lnTo>
                <a:lnTo>
                  <a:pt x="11663" y="230"/>
                </a:lnTo>
                <a:lnTo>
                  <a:pt x="11689" y="218"/>
                </a:lnTo>
                <a:lnTo>
                  <a:pt x="11714" y="206"/>
                </a:lnTo>
                <a:lnTo>
                  <a:pt x="11741" y="196"/>
                </a:lnTo>
                <a:lnTo>
                  <a:pt x="11767" y="187"/>
                </a:lnTo>
                <a:lnTo>
                  <a:pt x="11795" y="180"/>
                </a:lnTo>
                <a:lnTo>
                  <a:pt x="11823" y="174"/>
                </a:lnTo>
                <a:lnTo>
                  <a:pt x="11851" y="170"/>
                </a:lnTo>
                <a:lnTo>
                  <a:pt x="11881" y="167"/>
                </a:lnTo>
                <a:lnTo>
                  <a:pt x="11911" y="165"/>
                </a:lnTo>
                <a:lnTo>
                  <a:pt x="11942" y="164"/>
                </a:lnTo>
                <a:lnTo>
                  <a:pt x="11968" y="165"/>
                </a:lnTo>
                <a:lnTo>
                  <a:pt x="11993" y="166"/>
                </a:lnTo>
                <a:lnTo>
                  <a:pt x="12018" y="169"/>
                </a:lnTo>
                <a:lnTo>
                  <a:pt x="12043" y="172"/>
                </a:lnTo>
                <a:lnTo>
                  <a:pt x="12067" y="177"/>
                </a:lnTo>
                <a:lnTo>
                  <a:pt x="12092" y="182"/>
                </a:lnTo>
                <a:lnTo>
                  <a:pt x="12115" y="190"/>
                </a:lnTo>
                <a:lnTo>
                  <a:pt x="12139" y="197"/>
                </a:lnTo>
                <a:lnTo>
                  <a:pt x="12162" y="206"/>
                </a:lnTo>
                <a:lnTo>
                  <a:pt x="12185" y="216"/>
                </a:lnTo>
                <a:lnTo>
                  <a:pt x="12206" y="227"/>
                </a:lnTo>
                <a:lnTo>
                  <a:pt x="12228" y="240"/>
                </a:lnTo>
                <a:lnTo>
                  <a:pt x="12250" y="252"/>
                </a:lnTo>
                <a:lnTo>
                  <a:pt x="12271" y="267"/>
                </a:lnTo>
                <a:lnTo>
                  <a:pt x="12292" y="281"/>
                </a:lnTo>
                <a:lnTo>
                  <a:pt x="12313" y="298"/>
                </a:lnTo>
                <a:lnTo>
                  <a:pt x="12324" y="308"/>
                </a:lnTo>
                <a:lnTo>
                  <a:pt x="12333" y="319"/>
                </a:lnTo>
                <a:lnTo>
                  <a:pt x="12342" y="331"/>
                </a:lnTo>
                <a:lnTo>
                  <a:pt x="12349" y="343"/>
                </a:lnTo>
                <a:lnTo>
                  <a:pt x="12354" y="356"/>
                </a:lnTo>
                <a:lnTo>
                  <a:pt x="12358" y="370"/>
                </a:lnTo>
                <a:lnTo>
                  <a:pt x="12361" y="384"/>
                </a:lnTo>
                <a:lnTo>
                  <a:pt x="12361" y="399"/>
                </a:lnTo>
                <a:lnTo>
                  <a:pt x="12361" y="412"/>
                </a:lnTo>
                <a:lnTo>
                  <a:pt x="12358" y="426"/>
                </a:lnTo>
                <a:lnTo>
                  <a:pt x="12355" y="437"/>
                </a:lnTo>
                <a:lnTo>
                  <a:pt x="12351" y="450"/>
                </a:lnTo>
                <a:lnTo>
                  <a:pt x="12346" y="461"/>
                </a:lnTo>
                <a:lnTo>
                  <a:pt x="12340" y="472"/>
                </a:lnTo>
                <a:lnTo>
                  <a:pt x="12332" y="482"/>
                </a:lnTo>
                <a:lnTo>
                  <a:pt x="12323" y="492"/>
                </a:lnTo>
                <a:lnTo>
                  <a:pt x="12314" y="500"/>
                </a:lnTo>
                <a:lnTo>
                  <a:pt x="12303" y="508"/>
                </a:lnTo>
                <a:lnTo>
                  <a:pt x="12292" y="514"/>
                </a:lnTo>
                <a:lnTo>
                  <a:pt x="12281" y="520"/>
                </a:lnTo>
                <a:lnTo>
                  <a:pt x="12269" y="524"/>
                </a:lnTo>
                <a:lnTo>
                  <a:pt x="12256" y="527"/>
                </a:lnTo>
                <a:lnTo>
                  <a:pt x="12244" y="529"/>
                </a:lnTo>
                <a:lnTo>
                  <a:pt x="12230" y="529"/>
                </a:lnTo>
                <a:lnTo>
                  <a:pt x="12219" y="529"/>
                </a:lnTo>
                <a:lnTo>
                  <a:pt x="12207" y="527"/>
                </a:lnTo>
                <a:lnTo>
                  <a:pt x="12197" y="525"/>
                </a:lnTo>
                <a:lnTo>
                  <a:pt x="12186" y="522"/>
                </a:lnTo>
                <a:lnTo>
                  <a:pt x="12175" y="518"/>
                </a:lnTo>
                <a:lnTo>
                  <a:pt x="12166" y="512"/>
                </a:lnTo>
                <a:lnTo>
                  <a:pt x="12156" y="506"/>
                </a:lnTo>
                <a:lnTo>
                  <a:pt x="12147" y="499"/>
                </a:lnTo>
                <a:lnTo>
                  <a:pt x="12136" y="489"/>
                </a:lnTo>
                <a:lnTo>
                  <a:pt x="12124" y="481"/>
                </a:lnTo>
                <a:lnTo>
                  <a:pt x="12113" y="474"/>
                </a:lnTo>
                <a:lnTo>
                  <a:pt x="12101" y="467"/>
                </a:lnTo>
                <a:lnTo>
                  <a:pt x="12089" y="460"/>
                </a:lnTo>
                <a:lnTo>
                  <a:pt x="12076" y="454"/>
                </a:lnTo>
                <a:lnTo>
                  <a:pt x="12064" y="449"/>
                </a:lnTo>
                <a:lnTo>
                  <a:pt x="12051" y="444"/>
                </a:lnTo>
                <a:lnTo>
                  <a:pt x="12039" y="440"/>
                </a:lnTo>
                <a:lnTo>
                  <a:pt x="12025" y="435"/>
                </a:lnTo>
                <a:lnTo>
                  <a:pt x="12012" y="432"/>
                </a:lnTo>
                <a:lnTo>
                  <a:pt x="11998" y="430"/>
                </a:lnTo>
                <a:lnTo>
                  <a:pt x="11985" y="428"/>
                </a:lnTo>
                <a:lnTo>
                  <a:pt x="11970" y="426"/>
                </a:lnTo>
                <a:lnTo>
                  <a:pt x="11956" y="426"/>
                </a:lnTo>
                <a:lnTo>
                  <a:pt x="11942" y="425"/>
                </a:lnTo>
                <a:lnTo>
                  <a:pt x="11925" y="426"/>
                </a:lnTo>
                <a:lnTo>
                  <a:pt x="11909" y="427"/>
                </a:lnTo>
                <a:lnTo>
                  <a:pt x="11892" y="428"/>
                </a:lnTo>
                <a:lnTo>
                  <a:pt x="11876" y="431"/>
                </a:lnTo>
                <a:lnTo>
                  <a:pt x="11861" y="434"/>
                </a:lnTo>
                <a:lnTo>
                  <a:pt x="11845" y="438"/>
                </a:lnTo>
                <a:lnTo>
                  <a:pt x="11830" y="443"/>
                </a:lnTo>
                <a:lnTo>
                  <a:pt x="11816" y="449"/>
                </a:lnTo>
                <a:lnTo>
                  <a:pt x="11801" y="455"/>
                </a:lnTo>
                <a:lnTo>
                  <a:pt x="11788" y="461"/>
                </a:lnTo>
                <a:lnTo>
                  <a:pt x="11773" y="470"/>
                </a:lnTo>
                <a:lnTo>
                  <a:pt x="11761" y="478"/>
                </a:lnTo>
                <a:lnTo>
                  <a:pt x="11747" y="486"/>
                </a:lnTo>
                <a:lnTo>
                  <a:pt x="11735" y="497"/>
                </a:lnTo>
                <a:lnTo>
                  <a:pt x="11722" y="507"/>
                </a:lnTo>
                <a:lnTo>
                  <a:pt x="11711" y="519"/>
                </a:lnTo>
                <a:lnTo>
                  <a:pt x="11699" y="530"/>
                </a:lnTo>
                <a:lnTo>
                  <a:pt x="11689" y="543"/>
                </a:lnTo>
                <a:lnTo>
                  <a:pt x="11678" y="555"/>
                </a:lnTo>
                <a:lnTo>
                  <a:pt x="11669" y="568"/>
                </a:lnTo>
                <a:lnTo>
                  <a:pt x="11661" y="581"/>
                </a:lnTo>
                <a:lnTo>
                  <a:pt x="11653" y="595"/>
                </a:lnTo>
                <a:lnTo>
                  <a:pt x="11646" y="608"/>
                </a:lnTo>
                <a:lnTo>
                  <a:pt x="11640" y="623"/>
                </a:lnTo>
                <a:lnTo>
                  <a:pt x="11635" y="637"/>
                </a:lnTo>
                <a:lnTo>
                  <a:pt x="11629" y="652"/>
                </a:lnTo>
                <a:lnTo>
                  <a:pt x="11625" y="668"/>
                </a:lnTo>
                <a:lnTo>
                  <a:pt x="11622" y="683"/>
                </a:lnTo>
                <a:lnTo>
                  <a:pt x="11620" y="699"/>
                </a:lnTo>
                <a:lnTo>
                  <a:pt x="11618" y="715"/>
                </a:lnTo>
                <a:lnTo>
                  <a:pt x="11617" y="732"/>
                </a:lnTo>
                <a:lnTo>
                  <a:pt x="11617" y="749"/>
                </a:lnTo>
                <a:lnTo>
                  <a:pt x="11617" y="765"/>
                </a:lnTo>
                <a:lnTo>
                  <a:pt x="11618" y="782"/>
                </a:lnTo>
                <a:lnTo>
                  <a:pt x="11620" y="799"/>
                </a:lnTo>
                <a:lnTo>
                  <a:pt x="11622" y="814"/>
                </a:lnTo>
                <a:lnTo>
                  <a:pt x="11625" y="830"/>
                </a:lnTo>
                <a:lnTo>
                  <a:pt x="11629" y="845"/>
                </a:lnTo>
                <a:lnTo>
                  <a:pt x="11635" y="860"/>
                </a:lnTo>
                <a:lnTo>
                  <a:pt x="11640" y="875"/>
                </a:lnTo>
                <a:lnTo>
                  <a:pt x="11646" y="888"/>
                </a:lnTo>
                <a:lnTo>
                  <a:pt x="11653" y="903"/>
                </a:lnTo>
                <a:lnTo>
                  <a:pt x="11661" y="917"/>
                </a:lnTo>
                <a:lnTo>
                  <a:pt x="11669" y="929"/>
                </a:lnTo>
                <a:lnTo>
                  <a:pt x="11678" y="943"/>
                </a:lnTo>
                <a:lnTo>
                  <a:pt x="11689" y="955"/>
                </a:lnTo>
                <a:lnTo>
                  <a:pt x="11699" y="968"/>
                </a:lnTo>
                <a:lnTo>
                  <a:pt x="11711" y="979"/>
                </a:lnTo>
                <a:lnTo>
                  <a:pt x="11722" y="990"/>
                </a:lnTo>
                <a:lnTo>
                  <a:pt x="11735" y="1001"/>
                </a:lnTo>
                <a:lnTo>
                  <a:pt x="11747" y="1011"/>
                </a:lnTo>
                <a:lnTo>
                  <a:pt x="11761" y="1020"/>
                </a:lnTo>
                <a:lnTo>
                  <a:pt x="11773" y="1029"/>
                </a:lnTo>
                <a:lnTo>
                  <a:pt x="11788" y="1036"/>
                </a:lnTo>
                <a:lnTo>
                  <a:pt x="11801" y="1044"/>
                </a:lnTo>
                <a:lnTo>
                  <a:pt x="11816" y="1050"/>
                </a:lnTo>
                <a:lnTo>
                  <a:pt x="11830" y="1055"/>
                </a:lnTo>
                <a:lnTo>
                  <a:pt x="11845" y="1059"/>
                </a:lnTo>
                <a:lnTo>
                  <a:pt x="11861" y="1063"/>
                </a:lnTo>
                <a:lnTo>
                  <a:pt x="11876" y="1066"/>
                </a:lnTo>
                <a:lnTo>
                  <a:pt x="11892" y="1070"/>
                </a:lnTo>
                <a:lnTo>
                  <a:pt x="11909" y="1072"/>
                </a:lnTo>
                <a:lnTo>
                  <a:pt x="11925" y="1073"/>
                </a:lnTo>
                <a:lnTo>
                  <a:pt x="11942" y="1073"/>
                </a:lnTo>
                <a:lnTo>
                  <a:pt x="11962" y="1072"/>
                </a:lnTo>
                <a:lnTo>
                  <a:pt x="11981" y="1070"/>
                </a:lnTo>
                <a:lnTo>
                  <a:pt x="12000" y="1066"/>
                </a:lnTo>
                <a:lnTo>
                  <a:pt x="12020" y="1061"/>
                </a:lnTo>
                <a:lnTo>
                  <a:pt x="12038" y="1055"/>
                </a:lnTo>
                <a:lnTo>
                  <a:pt x="12056" y="1047"/>
                </a:lnTo>
                <a:lnTo>
                  <a:pt x="12074" y="1037"/>
                </a:lnTo>
                <a:lnTo>
                  <a:pt x="12092" y="1026"/>
                </a:lnTo>
                <a:lnTo>
                  <a:pt x="12108" y="1014"/>
                </a:lnTo>
                <a:lnTo>
                  <a:pt x="12123" y="1002"/>
                </a:lnTo>
                <a:lnTo>
                  <a:pt x="12138" y="988"/>
                </a:lnTo>
                <a:lnTo>
                  <a:pt x="12151" y="975"/>
                </a:lnTo>
                <a:lnTo>
                  <a:pt x="12165" y="959"/>
                </a:lnTo>
                <a:lnTo>
                  <a:pt x="12176" y="944"/>
                </a:lnTo>
                <a:lnTo>
                  <a:pt x="12188" y="926"/>
                </a:lnTo>
                <a:lnTo>
                  <a:pt x="12198" y="908"/>
                </a:lnTo>
                <a:lnTo>
                  <a:pt x="12018" y="908"/>
                </a:lnTo>
                <a:lnTo>
                  <a:pt x="12005" y="908"/>
                </a:lnTo>
                <a:lnTo>
                  <a:pt x="11995" y="906"/>
                </a:lnTo>
                <a:lnTo>
                  <a:pt x="11983" y="904"/>
                </a:lnTo>
                <a:lnTo>
                  <a:pt x="11973" y="900"/>
                </a:lnTo>
                <a:lnTo>
                  <a:pt x="11964" y="896"/>
                </a:lnTo>
                <a:lnTo>
                  <a:pt x="11954" y="889"/>
                </a:lnTo>
                <a:lnTo>
                  <a:pt x="11945" y="883"/>
                </a:lnTo>
                <a:lnTo>
                  <a:pt x="11937" y="875"/>
                </a:lnTo>
                <a:lnTo>
                  <a:pt x="11928" y="867"/>
                </a:lnTo>
                <a:lnTo>
                  <a:pt x="11922" y="858"/>
                </a:lnTo>
                <a:lnTo>
                  <a:pt x="11916" y="849"/>
                </a:lnTo>
                <a:lnTo>
                  <a:pt x="11912" y="838"/>
                </a:lnTo>
                <a:lnTo>
                  <a:pt x="11907" y="828"/>
                </a:lnTo>
                <a:lnTo>
                  <a:pt x="11904" y="818"/>
                </a:lnTo>
                <a:lnTo>
                  <a:pt x="11903" y="806"/>
                </a:lnTo>
                <a:lnTo>
                  <a:pt x="11902" y="794"/>
                </a:lnTo>
                <a:lnTo>
                  <a:pt x="11903" y="782"/>
                </a:lnTo>
                <a:lnTo>
                  <a:pt x="11904" y="771"/>
                </a:lnTo>
                <a:lnTo>
                  <a:pt x="11907" y="760"/>
                </a:lnTo>
                <a:lnTo>
                  <a:pt x="11912" y="750"/>
                </a:lnTo>
                <a:lnTo>
                  <a:pt x="11916" y="740"/>
                </a:lnTo>
                <a:lnTo>
                  <a:pt x="11922" y="730"/>
                </a:lnTo>
                <a:lnTo>
                  <a:pt x="11928" y="722"/>
                </a:lnTo>
                <a:lnTo>
                  <a:pt x="11937" y="713"/>
                </a:lnTo>
                <a:lnTo>
                  <a:pt x="11945" y="705"/>
                </a:lnTo>
                <a:lnTo>
                  <a:pt x="11954" y="699"/>
                </a:lnTo>
                <a:lnTo>
                  <a:pt x="11964" y="693"/>
                </a:lnTo>
                <a:lnTo>
                  <a:pt x="11973" y="687"/>
                </a:lnTo>
                <a:lnTo>
                  <a:pt x="11983" y="684"/>
                </a:lnTo>
                <a:lnTo>
                  <a:pt x="11995" y="681"/>
                </a:lnTo>
                <a:lnTo>
                  <a:pt x="12005" y="680"/>
                </a:lnTo>
                <a:lnTo>
                  <a:pt x="12018" y="679"/>
                </a:lnTo>
                <a:lnTo>
                  <a:pt x="12361" y="679"/>
                </a:lnTo>
                <a:lnTo>
                  <a:pt x="12373" y="680"/>
                </a:lnTo>
                <a:lnTo>
                  <a:pt x="12383" y="681"/>
                </a:lnTo>
                <a:lnTo>
                  <a:pt x="12395" y="684"/>
                </a:lnTo>
                <a:lnTo>
                  <a:pt x="12404" y="687"/>
                </a:lnTo>
                <a:lnTo>
                  <a:pt x="12415" y="693"/>
                </a:lnTo>
                <a:lnTo>
                  <a:pt x="12424" y="698"/>
                </a:lnTo>
                <a:lnTo>
                  <a:pt x="12433" y="705"/>
                </a:lnTo>
                <a:lnTo>
                  <a:pt x="12442" y="712"/>
                </a:lnTo>
                <a:lnTo>
                  <a:pt x="12449" y="721"/>
                </a:lnTo>
                <a:lnTo>
                  <a:pt x="12456" y="730"/>
                </a:lnTo>
                <a:lnTo>
                  <a:pt x="12462" y="739"/>
                </a:lnTo>
                <a:lnTo>
                  <a:pt x="12467" y="749"/>
                </a:lnTo>
                <a:lnTo>
                  <a:pt x="12470" y="759"/>
                </a:lnTo>
                <a:lnTo>
                  <a:pt x="12473" y="770"/>
                </a:lnTo>
                <a:lnTo>
                  <a:pt x="12474" y="781"/>
                </a:lnTo>
                <a:lnTo>
                  <a:pt x="12475" y="7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753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 hasCustomPrompt="1"/>
          </p:nvPr>
        </p:nvSpPr>
        <p:spPr>
          <a:xfrm>
            <a:off x="203471" y="147174"/>
            <a:ext cx="8126608" cy="791999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pt-BR" dirty="0" smtClean="0"/>
              <a:t>CLIQUE PARA EDITAR O TÍTULO</a:t>
            </a:r>
            <a:endParaRPr lang="pt-BR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1" y="147174"/>
            <a:ext cx="203471" cy="791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24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366274" y="1200227"/>
            <a:ext cx="8411454" cy="3477842"/>
          </a:xfrm>
          <a:prstGeom prst="rect">
            <a:avLst/>
          </a:prstGeom>
        </p:spPr>
        <p:txBody>
          <a:bodyPr/>
          <a:lstStyle>
            <a:lvl1pPr marL="0" marR="0" indent="0" algn="l" defTabSz="6219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6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Ut </a:t>
            </a:r>
            <a:r>
              <a:rPr lang="pt-BR" dirty="0" err="1" smtClean="0"/>
              <a:t>enim</a:t>
            </a:r>
            <a:r>
              <a:rPr lang="pt-BR" dirty="0" smtClean="0"/>
              <a:t> ad </a:t>
            </a:r>
            <a:r>
              <a:rPr lang="pt-BR" dirty="0" err="1" smtClean="0"/>
              <a:t>minim</a:t>
            </a:r>
            <a:r>
              <a:rPr lang="pt-BR" dirty="0" smtClean="0"/>
              <a:t> </a:t>
            </a:r>
            <a:r>
              <a:rPr lang="pt-BR" dirty="0" err="1" smtClean="0"/>
              <a:t>veniam</a:t>
            </a:r>
            <a:r>
              <a:rPr lang="pt-BR" dirty="0" smtClean="0"/>
              <a:t>, quis </a:t>
            </a:r>
            <a:r>
              <a:rPr lang="pt-BR" dirty="0" err="1" smtClean="0"/>
              <a:t>nostrud</a:t>
            </a:r>
            <a:r>
              <a:rPr lang="pt-BR" dirty="0" smtClean="0"/>
              <a:t> </a:t>
            </a:r>
            <a:r>
              <a:rPr lang="pt-BR" dirty="0" err="1" smtClean="0"/>
              <a:t>exercitation</a:t>
            </a:r>
            <a:r>
              <a:rPr lang="pt-BR" dirty="0" smtClean="0"/>
              <a:t> </a:t>
            </a:r>
            <a:r>
              <a:rPr lang="pt-BR" dirty="0" err="1" smtClean="0"/>
              <a:t>ullamco</a:t>
            </a:r>
            <a:r>
              <a:rPr lang="pt-BR" dirty="0" smtClean="0"/>
              <a:t> </a:t>
            </a:r>
            <a:r>
              <a:rPr lang="pt-BR" dirty="0" err="1" smtClean="0"/>
              <a:t>laboris</a:t>
            </a:r>
            <a:r>
              <a:rPr lang="pt-BR" dirty="0" smtClean="0"/>
              <a:t> </a:t>
            </a:r>
            <a:r>
              <a:rPr lang="pt-BR" dirty="0" err="1" smtClean="0"/>
              <a:t>nisi</a:t>
            </a:r>
            <a:r>
              <a:rPr lang="pt-BR" dirty="0" smtClean="0"/>
              <a:t> ut </a:t>
            </a:r>
            <a:r>
              <a:rPr lang="pt-BR" dirty="0" err="1" smtClean="0"/>
              <a:t>aliquip</a:t>
            </a:r>
            <a:r>
              <a:rPr lang="pt-BR" dirty="0" smtClean="0"/>
              <a:t> </a:t>
            </a:r>
            <a:r>
              <a:rPr lang="pt-BR" dirty="0" err="1" smtClean="0"/>
              <a:t>ex</a:t>
            </a:r>
            <a:r>
              <a:rPr lang="pt-BR" dirty="0" smtClean="0"/>
              <a:t> </a:t>
            </a:r>
            <a:r>
              <a:rPr lang="pt-BR" dirty="0" err="1" smtClean="0"/>
              <a:t>ea</a:t>
            </a:r>
            <a:r>
              <a:rPr lang="pt-BR" dirty="0" smtClean="0"/>
              <a:t> </a:t>
            </a:r>
            <a:r>
              <a:rPr lang="pt-BR" dirty="0" err="1" smtClean="0"/>
              <a:t>commodo</a:t>
            </a:r>
            <a:r>
              <a:rPr lang="pt-BR" dirty="0" smtClean="0"/>
              <a:t> </a:t>
            </a:r>
            <a:r>
              <a:rPr lang="pt-BR" dirty="0" err="1" smtClean="0"/>
              <a:t>consequat</a:t>
            </a:r>
            <a:r>
              <a:rPr lang="pt-BR" dirty="0" smtClean="0"/>
              <a:t>. </a:t>
            </a:r>
            <a:r>
              <a:rPr lang="pt-BR" dirty="0" err="1" smtClean="0"/>
              <a:t>Duis</a:t>
            </a:r>
            <a:r>
              <a:rPr lang="pt-BR" dirty="0" smtClean="0"/>
              <a:t> </a:t>
            </a:r>
            <a:r>
              <a:rPr lang="pt-BR" dirty="0" err="1" smtClean="0"/>
              <a:t>aute</a:t>
            </a:r>
            <a:r>
              <a:rPr lang="pt-BR" dirty="0" smtClean="0"/>
              <a:t> </a:t>
            </a:r>
            <a:r>
              <a:rPr lang="pt-BR" dirty="0" err="1" smtClean="0"/>
              <a:t>irure</a:t>
            </a:r>
            <a:r>
              <a:rPr lang="pt-BR" dirty="0" smtClean="0"/>
              <a:t> </a:t>
            </a:r>
            <a:r>
              <a:rPr lang="pt-BR" dirty="0" err="1" smtClean="0"/>
              <a:t>dolor</a:t>
            </a:r>
            <a:r>
              <a:rPr lang="pt-BR" dirty="0" smtClean="0"/>
              <a:t> in </a:t>
            </a:r>
            <a:r>
              <a:rPr lang="pt-BR" dirty="0" err="1" smtClean="0"/>
              <a:t>reprehenderit</a:t>
            </a:r>
            <a:r>
              <a:rPr lang="pt-BR" dirty="0" smtClean="0"/>
              <a:t> in </a:t>
            </a:r>
            <a:r>
              <a:rPr lang="pt-BR" dirty="0" err="1" smtClean="0"/>
              <a:t>voluptate</a:t>
            </a:r>
            <a:r>
              <a:rPr lang="pt-BR" dirty="0" smtClean="0"/>
              <a:t> </a:t>
            </a:r>
            <a:r>
              <a:rPr lang="pt-BR" dirty="0" err="1" smtClean="0"/>
              <a:t>velit</a:t>
            </a:r>
            <a:r>
              <a:rPr lang="pt-BR" dirty="0" smtClean="0"/>
              <a:t> esse </a:t>
            </a:r>
            <a:r>
              <a:rPr lang="pt-BR" dirty="0" err="1" smtClean="0"/>
              <a:t>cillum</a:t>
            </a:r>
            <a:r>
              <a:rPr lang="pt-BR" dirty="0" smtClean="0"/>
              <a:t> </a:t>
            </a:r>
            <a:r>
              <a:rPr lang="pt-BR" dirty="0" err="1" smtClean="0"/>
              <a:t>dolore</a:t>
            </a:r>
            <a:r>
              <a:rPr lang="pt-BR" dirty="0" smtClean="0"/>
              <a:t> eu </a:t>
            </a:r>
            <a:r>
              <a:rPr lang="pt-BR" dirty="0" err="1" smtClean="0"/>
              <a:t>fugiat</a:t>
            </a:r>
            <a:r>
              <a:rPr lang="pt-BR" dirty="0" smtClean="0"/>
              <a:t> </a:t>
            </a:r>
            <a:r>
              <a:rPr lang="pt-BR" dirty="0" err="1" smtClean="0"/>
              <a:t>nulla</a:t>
            </a:r>
            <a:r>
              <a:rPr lang="pt-BR" dirty="0" smtClean="0"/>
              <a:t> </a:t>
            </a:r>
            <a:r>
              <a:rPr lang="pt-BR" dirty="0" err="1" smtClean="0"/>
              <a:t>pariatur</a:t>
            </a:r>
            <a:r>
              <a:rPr lang="pt-BR" dirty="0" smtClean="0"/>
              <a:t>. </a:t>
            </a:r>
            <a:r>
              <a:rPr lang="pt-BR" dirty="0" err="1" smtClean="0"/>
              <a:t>Excepteur</a:t>
            </a:r>
            <a:r>
              <a:rPr lang="pt-BR" dirty="0" smtClean="0"/>
              <a:t> </a:t>
            </a:r>
            <a:r>
              <a:rPr lang="pt-BR" dirty="0" err="1" smtClean="0"/>
              <a:t>sint</a:t>
            </a:r>
            <a:r>
              <a:rPr lang="pt-BR" dirty="0" smtClean="0"/>
              <a:t> </a:t>
            </a:r>
            <a:r>
              <a:rPr lang="pt-BR" dirty="0" err="1" smtClean="0"/>
              <a:t>occaecat</a:t>
            </a:r>
            <a:r>
              <a:rPr lang="pt-BR" dirty="0" smtClean="0"/>
              <a:t> </a:t>
            </a:r>
            <a:r>
              <a:rPr lang="pt-BR" dirty="0" err="1" smtClean="0"/>
              <a:t>cupidatat</a:t>
            </a:r>
            <a:r>
              <a:rPr lang="pt-BR" dirty="0" smtClean="0"/>
              <a:t> non </a:t>
            </a:r>
            <a:r>
              <a:rPr lang="pt-BR" dirty="0" err="1" smtClean="0"/>
              <a:t>proident</a:t>
            </a:r>
            <a:r>
              <a:rPr lang="pt-BR" dirty="0" smtClean="0"/>
              <a:t>, sunt in culpa </a:t>
            </a:r>
            <a:r>
              <a:rPr lang="pt-BR" dirty="0" err="1" smtClean="0"/>
              <a:t>qui</a:t>
            </a:r>
            <a:r>
              <a:rPr lang="pt-BR" dirty="0" smtClean="0"/>
              <a:t> </a:t>
            </a:r>
            <a:r>
              <a:rPr lang="pt-BR" dirty="0" err="1" smtClean="0"/>
              <a:t>officia</a:t>
            </a:r>
            <a:r>
              <a:rPr lang="pt-BR" dirty="0" smtClean="0"/>
              <a:t> </a:t>
            </a:r>
            <a:r>
              <a:rPr lang="pt-BR" dirty="0" err="1" smtClean="0"/>
              <a:t>deserunt</a:t>
            </a:r>
            <a:r>
              <a:rPr lang="pt-BR" dirty="0" smtClean="0"/>
              <a:t> </a:t>
            </a:r>
            <a:r>
              <a:rPr lang="pt-BR" dirty="0" err="1" smtClean="0"/>
              <a:t>mollit</a:t>
            </a:r>
            <a:r>
              <a:rPr lang="pt-BR" dirty="0" smtClean="0"/>
              <a:t> </a:t>
            </a:r>
            <a:r>
              <a:rPr lang="pt-BR" dirty="0" err="1" smtClean="0"/>
              <a:t>anim</a:t>
            </a:r>
            <a:r>
              <a:rPr lang="pt-BR" dirty="0" smtClean="0"/>
              <a:t> id est </a:t>
            </a:r>
            <a:r>
              <a:rPr lang="pt-BR" dirty="0" err="1" smtClean="0"/>
              <a:t>laborum</a:t>
            </a:r>
            <a:r>
              <a:rPr lang="pt-BR" dirty="0" smtClean="0"/>
              <a:t>. Ut </a:t>
            </a:r>
            <a:r>
              <a:rPr lang="pt-BR" dirty="0" err="1" smtClean="0"/>
              <a:t>enim</a:t>
            </a:r>
            <a:r>
              <a:rPr lang="pt-BR" dirty="0" smtClean="0"/>
              <a:t> ad </a:t>
            </a:r>
            <a:r>
              <a:rPr lang="pt-BR" dirty="0" err="1" smtClean="0"/>
              <a:t>minim</a:t>
            </a:r>
            <a:r>
              <a:rPr lang="pt-BR" dirty="0" smtClean="0"/>
              <a:t> </a:t>
            </a:r>
            <a:r>
              <a:rPr lang="pt-BR" dirty="0" err="1" smtClean="0"/>
              <a:t>veniam</a:t>
            </a:r>
            <a:r>
              <a:rPr lang="pt-BR" dirty="0" smtClean="0"/>
              <a:t>, quis </a:t>
            </a:r>
            <a:r>
              <a:rPr lang="pt-BR" dirty="0" err="1" smtClean="0"/>
              <a:t>nostrud</a:t>
            </a:r>
            <a:r>
              <a:rPr lang="pt-BR" dirty="0" smtClean="0"/>
              <a:t> </a:t>
            </a:r>
            <a:r>
              <a:rPr lang="pt-BR" dirty="0" err="1" smtClean="0"/>
              <a:t>exercitation</a:t>
            </a:r>
            <a:r>
              <a:rPr lang="pt-BR" dirty="0" smtClean="0"/>
              <a:t> </a:t>
            </a:r>
            <a:r>
              <a:rPr lang="pt-BR" dirty="0" err="1" smtClean="0"/>
              <a:t>ullamco</a:t>
            </a:r>
            <a:r>
              <a:rPr lang="pt-BR" dirty="0" smtClean="0"/>
              <a:t> </a:t>
            </a:r>
            <a:r>
              <a:rPr lang="pt-BR" dirty="0" err="1" smtClean="0"/>
              <a:t>laboris</a:t>
            </a:r>
            <a:r>
              <a:rPr lang="pt-BR" dirty="0" smtClean="0"/>
              <a:t> </a:t>
            </a:r>
            <a:r>
              <a:rPr lang="pt-BR" dirty="0" err="1" smtClean="0"/>
              <a:t>nisi</a:t>
            </a:r>
            <a:r>
              <a:rPr lang="pt-BR" dirty="0" smtClean="0"/>
              <a:t> ut </a:t>
            </a:r>
            <a:r>
              <a:rPr lang="pt-BR" dirty="0" err="1" smtClean="0"/>
              <a:t>aliquip</a:t>
            </a:r>
            <a:r>
              <a:rPr lang="pt-BR" dirty="0" smtClean="0"/>
              <a:t> </a:t>
            </a:r>
            <a:r>
              <a:rPr lang="pt-BR" dirty="0" err="1" smtClean="0"/>
              <a:t>ex</a:t>
            </a:r>
            <a:r>
              <a:rPr lang="pt-BR" dirty="0" smtClean="0"/>
              <a:t> </a:t>
            </a:r>
            <a:r>
              <a:rPr lang="pt-BR" dirty="0" err="1" smtClean="0"/>
              <a:t>ea</a:t>
            </a:r>
            <a:r>
              <a:rPr lang="pt-BR" dirty="0" smtClean="0"/>
              <a:t> </a:t>
            </a:r>
            <a:r>
              <a:rPr lang="pt-BR" dirty="0" err="1" smtClean="0"/>
              <a:t>commodo</a:t>
            </a:r>
            <a:r>
              <a:rPr lang="pt-BR" dirty="0" smtClean="0"/>
              <a:t> </a:t>
            </a:r>
            <a:r>
              <a:rPr lang="pt-BR" dirty="0" err="1" smtClean="0"/>
              <a:t>consequat</a:t>
            </a:r>
            <a:r>
              <a:rPr lang="pt-BR" dirty="0" smtClean="0"/>
              <a:t>. </a:t>
            </a:r>
            <a:r>
              <a:rPr lang="pt-BR" dirty="0" err="1" smtClean="0"/>
              <a:t>Duis</a:t>
            </a:r>
            <a:r>
              <a:rPr lang="pt-BR" dirty="0" smtClean="0"/>
              <a:t> </a:t>
            </a:r>
            <a:r>
              <a:rPr lang="pt-BR" dirty="0" err="1" smtClean="0"/>
              <a:t>aute</a:t>
            </a:r>
            <a:r>
              <a:rPr lang="pt-BR" dirty="0" smtClean="0"/>
              <a:t> </a:t>
            </a:r>
            <a:r>
              <a:rPr lang="pt-BR" dirty="0" err="1" smtClean="0"/>
              <a:t>irure</a:t>
            </a:r>
            <a:r>
              <a:rPr lang="pt-BR" dirty="0" smtClean="0"/>
              <a:t> </a:t>
            </a:r>
            <a:r>
              <a:rPr lang="pt-BR" dirty="0" err="1" smtClean="0"/>
              <a:t>dolor</a:t>
            </a:r>
            <a:r>
              <a:rPr lang="pt-BR" dirty="0" smtClean="0"/>
              <a:t> in </a:t>
            </a:r>
            <a:r>
              <a:rPr lang="pt-BR" dirty="0" err="1" smtClean="0"/>
              <a:t>reprehenderit</a:t>
            </a:r>
            <a:r>
              <a:rPr lang="pt-BR" dirty="0" smtClean="0"/>
              <a:t> in </a:t>
            </a:r>
            <a:r>
              <a:rPr lang="pt-BR" dirty="0" err="1" smtClean="0"/>
              <a:t>voluptate</a:t>
            </a:r>
            <a:r>
              <a:rPr lang="pt-BR" dirty="0" smtClean="0"/>
              <a:t> </a:t>
            </a:r>
            <a:r>
              <a:rPr lang="pt-BR" dirty="0" err="1" smtClean="0"/>
              <a:t>velit</a:t>
            </a:r>
            <a:r>
              <a:rPr lang="pt-BR" dirty="0" smtClean="0"/>
              <a:t> esse </a:t>
            </a:r>
            <a:r>
              <a:rPr lang="pt-BR" dirty="0" err="1" smtClean="0"/>
              <a:t>cillum</a:t>
            </a:r>
            <a:r>
              <a:rPr lang="pt-BR" dirty="0" smtClean="0"/>
              <a:t> </a:t>
            </a:r>
            <a:r>
              <a:rPr lang="pt-BR" dirty="0" err="1" smtClean="0"/>
              <a:t>dolore</a:t>
            </a:r>
            <a:r>
              <a:rPr lang="pt-BR" dirty="0" smtClean="0"/>
              <a:t> eu </a:t>
            </a:r>
            <a:r>
              <a:rPr lang="pt-BR" dirty="0" err="1" smtClean="0"/>
              <a:t>fugiat</a:t>
            </a:r>
            <a:r>
              <a:rPr lang="pt-BR" dirty="0" smtClean="0"/>
              <a:t> </a:t>
            </a:r>
            <a:r>
              <a:rPr lang="pt-BR" dirty="0" err="1" smtClean="0"/>
              <a:t>nulla</a:t>
            </a:r>
            <a:r>
              <a:rPr lang="pt-BR" dirty="0" smtClean="0"/>
              <a:t> </a:t>
            </a:r>
            <a:r>
              <a:rPr lang="pt-BR" dirty="0" err="1" smtClean="0"/>
              <a:t>pariatur</a:t>
            </a:r>
            <a:r>
              <a:rPr lang="pt-BR" dirty="0" smtClean="0"/>
              <a:t>. </a:t>
            </a:r>
            <a:r>
              <a:rPr lang="pt-BR" dirty="0" err="1" smtClean="0"/>
              <a:t>Excepteur</a:t>
            </a:r>
            <a:r>
              <a:rPr lang="pt-BR" dirty="0" smtClean="0"/>
              <a:t> </a:t>
            </a:r>
            <a:r>
              <a:rPr lang="pt-BR" dirty="0" err="1" smtClean="0"/>
              <a:t>sint</a:t>
            </a:r>
            <a:r>
              <a:rPr lang="pt-BR" dirty="0" smtClean="0"/>
              <a:t> </a:t>
            </a:r>
            <a:r>
              <a:rPr lang="pt-BR" dirty="0" err="1" smtClean="0"/>
              <a:t>occaecat</a:t>
            </a:r>
            <a:r>
              <a:rPr lang="pt-BR" dirty="0" smtClean="0"/>
              <a:t> </a:t>
            </a:r>
            <a:r>
              <a:rPr lang="pt-BR" dirty="0" err="1" smtClean="0"/>
              <a:t>cupidatat</a:t>
            </a:r>
            <a:r>
              <a:rPr lang="pt-BR" dirty="0" smtClean="0"/>
              <a:t> non </a:t>
            </a:r>
            <a:r>
              <a:rPr lang="pt-BR" dirty="0" err="1" smtClean="0"/>
              <a:t>proident</a:t>
            </a:r>
            <a:r>
              <a:rPr lang="pt-BR" dirty="0" smtClean="0"/>
              <a:t>, sunt in culpa </a:t>
            </a:r>
            <a:r>
              <a:rPr lang="pt-BR" dirty="0" err="1" smtClean="0"/>
              <a:t>qui</a:t>
            </a:r>
            <a:r>
              <a:rPr lang="pt-BR" dirty="0" smtClean="0"/>
              <a:t> </a:t>
            </a:r>
            <a:r>
              <a:rPr lang="pt-BR" dirty="0" err="1" smtClean="0"/>
              <a:t>officia</a:t>
            </a:r>
            <a:r>
              <a:rPr lang="pt-BR" dirty="0" smtClean="0"/>
              <a:t> </a:t>
            </a:r>
            <a:r>
              <a:rPr lang="pt-BR" dirty="0" err="1" smtClean="0"/>
              <a:t>deserunt</a:t>
            </a:r>
            <a:r>
              <a:rPr lang="pt-BR" dirty="0" smtClean="0"/>
              <a:t> </a:t>
            </a:r>
            <a:r>
              <a:rPr lang="pt-BR" dirty="0" err="1" smtClean="0"/>
              <a:t>mollit</a:t>
            </a:r>
            <a:r>
              <a:rPr lang="pt-BR" dirty="0" smtClean="0"/>
              <a:t> </a:t>
            </a:r>
            <a:r>
              <a:rPr lang="pt-BR" dirty="0" err="1" smtClean="0"/>
              <a:t>anim</a:t>
            </a:r>
            <a:r>
              <a:rPr lang="pt-BR" dirty="0" smtClean="0"/>
              <a:t> id est </a:t>
            </a:r>
            <a:r>
              <a:rPr lang="pt-BR" dirty="0" err="1" smtClean="0"/>
              <a:t>laborum</a:t>
            </a:r>
            <a:r>
              <a:rPr lang="pt-BR" dirty="0" smtClean="0"/>
              <a:t>.</a:t>
            </a:r>
          </a:p>
        </p:txBody>
      </p:sp>
      <p:sp>
        <p:nvSpPr>
          <p:cNvPr id="10" name="Retângulo 9"/>
          <p:cNvSpPr/>
          <p:nvPr userDrawn="1"/>
        </p:nvSpPr>
        <p:spPr>
          <a:xfrm>
            <a:off x="8352619" y="147173"/>
            <a:ext cx="792000" cy="79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24"/>
          </a:p>
        </p:txBody>
      </p:sp>
      <p:sp>
        <p:nvSpPr>
          <p:cNvPr id="11" name="Freeform 5"/>
          <p:cNvSpPr>
            <a:spLocks noEditPoints="1"/>
          </p:cNvSpPr>
          <p:nvPr userDrawn="1"/>
        </p:nvSpPr>
        <p:spPr bwMode="auto">
          <a:xfrm>
            <a:off x="8515350" y="309563"/>
            <a:ext cx="466725" cy="468312"/>
          </a:xfrm>
          <a:custGeom>
            <a:avLst/>
            <a:gdLst>
              <a:gd name="T0" fmla="*/ 14523 w 16170"/>
              <a:gd name="T1" fmla="*/ 9680 h 16225"/>
              <a:gd name="T2" fmla="*/ 14441 w 16170"/>
              <a:gd name="T3" fmla="*/ 11118 h 16225"/>
              <a:gd name="T4" fmla="*/ 14349 w 16170"/>
              <a:gd name="T5" fmla="*/ 11550 h 16225"/>
              <a:gd name="T6" fmla="*/ 14157 w 16170"/>
              <a:gd name="T7" fmla="*/ 11781 h 16225"/>
              <a:gd name="T8" fmla="*/ 13858 w 16170"/>
              <a:gd name="T9" fmla="*/ 11901 h 16225"/>
              <a:gd name="T10" fmla="*/ 13099 w 16170"/>
              <a:gd name="T11" fmla="*/ 11989 h 16225"/>
              <a:gd name="T12" fmla="*/ 11562 w 16170"/>
              <a:gd name="T13" fmla="*/ 12094 h 16225"/>
              <a:gd name="T14" fmla="*/ 9815 w 16170"/>
              <a:gd name="T15" fmla="*/ 12152 h 16225"/>
              <a:gd name="T16" fmla="*/ 6703 w 16170"/>
              <a:gd name="T17" fmla="*/ 12157 h 16225"/>
              <a:gd name="T18" fmla="*/ 4782 w 16170"/>
              <a:gd name="T19" fmla="*/ 12103 h 16225"/>
              <a:gd name="T20" fmla="*/ 3239 w 16170"/>
              <a:gd name="T21" fmla="*/ 12003 h 16225"/>
              <a:gd name="T22" fmla="*/ 2353 w 16170"/>
              <a:gd name="T23" fmla="*/ 11909 h 16225"/>
              <a:gd name="T24" fmla="*/ 2040 w 16170"/>
              <a:gd name="T25" fmla="*/ 11800 h 16225"/>
              <a:gd name="T26" fmla="*/ 1837 w 16170"/>
              <a:gd name="T27" fmla="*/ 11584 h 16225"/>
              <a:gd name="T28" fmla="*/ 1738 w 16170"/>
              <a:gd name="T29" fmla="*/ 11212 h 16225"/>
              <a:gd name="T30" fmla="*/ 1653 w 16170"/>
              <a:gd name="T31" fmla="*/ 9874 h 16225"/>
              <a:gd name="T32" fmla="*/ 1632 w 16170"/>
              <a:gd name="T33" fmla="*/ 8113 h 16225"/>
              <a:gd name="T34" fmla="*/ 1653 w 16170"/>
              <a:gd name="T35" fmla="*/ 6351 h 16225"/>
              <a:gd name="T36" fmla="*/ 1738 w 16170"/>
              <a:gd name="T37" fmla="*/ 5013 h 16225"/>
              <a:gd name="T38" fmla="*/ 1837 w 16170"/>
              <a:gd name="T39" fmla="*/ 4641 h 16225"/>
              <a:gd name="T40" fmla="*/ 2040 w 16170"/>
              <a:gd name="T41" fmla="*/ 4425 h 16225"/>
              <a:gd name="T42" fmla="*/ 2353 w 16170"/>
              <a:gd name="T43" fmla="*/ 4316 h 16225"/>
              <a:gd name="T44" fmla="*/ 3239 w 16170"/>
              <a:gd name="T45" fmla="*/ 4222 h 16225"/>
              <a:gd name="T46" fmla="*/ 4782 w 16170"/>
              <a:gd name="T47" fmla="*/ 4123 h 16225"/>
              <a:gd name="T48" fmla="*/ 6703 w 16170"/>
              <a:gd name="T49" fmla="*/ 4068 h 16225"/>
              <a:gd name="T50" fmla="*/ 9815 w 16170"/>
              <a:gd name="T51" fmla="*/ 4073 h 16225"/>
              <a:gd name="T52" fmla="*/ 11562 w 16170"/>
              <a:gd name="T53" fmla="*/ 4131 h 16225"/>
              <a:gd name="T54" fmla="*/ 13099 w 16170"/>
              <a:gd name="T55" fmla="*/ 4236 h 16225"/>
              <a:gd name="T56" fmla="*/ 13858 w 16170"/>
              <a:gd name="T57" fmla="*/ 4324 h 16225"/>
              <a:gd name="T58" fmla="*/ 14157 w 16170"/>
              <a:gd name="T59" fmla="*/ 4444 h 16225"/>
              <a:gd name="T60" fmla="*/ 14349 w 16170"/>
              <a:gd name="T61" fmla="*/ 4675 h 16225"/>
              <a:gd name="T62" fmla="*/ 14441 w 16170"/>
              <a:gd name="T63" fmla="*/ 5107 h 16225"/>
              <a:gd name="T64" fmla="*/ 14523 w 16170"/>
              <a:gd name="T65" fmla="*/ 6545 h 16225"/>
              <a:gd name="T66" fmla="*/ 16170 w 16170"/>
              <a:gd name="T67" fmla="*/ 8113 h 16225"/>
              <a:gd name="T68" fmla="*/ 15373 w 16170"/>
              <a:gd name="T69" fmla="*/ 11624 h 16225"/>
              <a:gd name="T70" fmla="*/ 13227 w 16170"/>
              <a:gd name="T71" fmla="*/ 14368 h 16225"/>
              <a:gd name="T72" fmla="*/ 10104 w 16170"/>
              <a:gd name="T73" fmla="*/ 15968 h 16225"/>
              <a:gd name="T74" fmla="*/ 6456 w 16170"/>
              <a:gd name="T75" fmla="*/ 16060 h 16225"/>
              <a:gd name="T76" fmla="*/ 3249 w 16170"/>
              <a:gd name="T77" fmla="*/ 14610 h 16225"/>
              <a:gd name="T78" fmla="*/ 976 w 16170"/>
              <a:gd name="T79" fmla="*/ 11974 h 16225"/>
              <a:gd name="T80" fmla="*/ 10 w 16170"/>
              <a:gd name="T81" fmla="*/ 8529 h 16225"/>
              <a:gd name="T82" fmla="*/ 636 w 16170"/>
              <a:gd name="T83" fmla="*/ 4960 h 16225"/>
              <a:gd name="T84" fmla="*/ 2650 w 16170"/>
              <a:gd name="T85" fmla="*/ 2112 h 16225"/>
              <a:gd name="T86" fmla="*/ 5682 w 16170"/>
              <a:gd name="T87" fmla="*/ 366 h 16225"/>
              <a:gd name="T88" fmla="*/ 9316 w 16170"/>
              <a:gd name="T89" fmla="*/ 93 h 16225"/>
              <a:gd name="T90" fmla="*/ 12605 w 16170"/>
              <a:gd name="T91" fmla="*/ 1389 h 16225"/>
              <a:gd name="T92" fmla="*/ 14999 w 16170"/>
              <a:gd name="T93" fmla="*/ 3911 h 16225"/>
              <a:gd name="T94" fmla="*/ 16129 w 16170"/>
              <a:gd name="T95" fmla="*/ 7285 h 16225"/>
              <a:gd name="T96" fmla="*/ 4946 w 16170"/>
              <a:gd name="T97" fmla="*/ 7138 h 16225"/>
              <a:gd name="T98" fmla="*/ 5651 w 16170"/>
              <a:gd name="T99" fmla="*/ 5907 h 16225"/>
              <a:gd name="T100" fmla="*/ 6804 w 16170"/>
              <a:gd name="T101" fmla="*/ 5088 h 16225"/>
              <a:gd name="T102" fmla="*/ 8255 w 16170"/>
              <a:gd name="T103" fmla="*/ 4833 h 16225"/>
              <a:gd name="T104" fmla="*/ 9653 w 16170"/>
              <a:gd name="T105" fmla="*/ 5226 h 16225"/>
              <a:gd name="T106" fmla="*/ 10720 w 16170"/>
              <a:gd name="T107" fmla="*/ 6150 h 16225"/>
              <a:gd name="T108" fmla="*/ 11304 w 16170"/>
              <a:gd name="T109" fmla="*/ 7452 h 16225"/>
              <a:gd name="T110" fmla="*/ 11267 w 16170"/>
              <a:gd name="T111" fmla="*/ 8932 h 16225"/>
              <a:gd name="T112" fmla="*/ 10622 w 16170"/>
              <a:gd name="T113" fmla="*/ 10199 h 16225"/>
              <a:gd name="T114" fmla="*/ 9512 w 16170"/>
              <a:gd name="T115" fmla="*/ 11072 h 16225"/>
              <a:gd name="T116" fmla="*/ 8085 w 16170"/>
              <a:gd name="T117" fmla="*/ 11396 h 16225"/>
              <a:gd name="T118" fmla="*/ 6658 w 16170"/>
              <a:gd name="T119" fmla="*/ 11072 h 16225"/>
              <a:gd name="T120" fmla="*/ 5548 w 16170"/>
              <a:gd name="T121" fmla="*/ 10199 h 16225"/>
              <a:gd name="T122" fmla="*/ 4903 w 16170"/>
              <a:gd name="T123" fmla="*/ 8932 h 16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70" h="16225">
                <a:moveTo>
                  <a:pt x="14538" y="8113"/>
                </a:moveTo>
                <a:lnTo>
                  <a:pt x="14538" y="8310"/>
                </a:lnTo>
                <a:lnTo>
                  <a:pt x="14538" y="8507"/>
                </a:lnTo>
                <a:lnTo>
                  <a:pt x="14537" y="8704"/>
                </a:lnTo>
                <a:lnTo>
                  <a:pt x="14536" y="8899"/>
                </a:lnTo>
                <a:lnTo>
                  <a:pt x="14534" y="9095"/>
                </a:lnTo>
                <a:lnTo>
                  <a:pt x="14531" y="9291"/>
                </a:lnTo>
                <a:lnTo>
                  <a:pt x="14527" y="9486"/>
                </a:lnTo>
                <a:lnTo>
                  <a:pt x="14523" y="9680"/>
                </a:lnTo>
                <a:lnTo>
                  <a:pt x="14517" y="9874"/>
                </a:lnTo>
                <a:lnTo>
                  <a:pt x="14510" y="10067"/>
                </a:lnTo>
                <a:lnTo>
                  <a:pt x="14500" y="10259"/>
                </a:lnTo>
                <a:lnTo>
                  <a:pt x="14490" y="10452"/>
                </a:lnTo>
                <a:lnTo>
                  <a:pt x="14478" y="10643"/>
                </a:lnTo>
                <a:lnTo>
                  <a:pt x="14465" y="10833"/>
                </a:lnTo>
                <a:lnTo>
                  <a:pt x="14457" y="10929"/>
                </a:lnTo>
                <a:lnTo>
                  <a:pt x="14449" y="11024"/>
                </a:lnTo>
                <a:lnTo>
                  <a:pt x="14441" y="11118"/>
                </a:lnTo>
                <a:lnTo>
                  <a:pt x="14432" y="11212"/>
                </a:lnTo>
                <a:lnTo>
                  <a:pt x="14426" y="11263"/>
                </a:lnTo>
                <a:lnTo>
                  <a:pt x="14419" y="11311"/>
                </a:lnTo>
                <a:lnTo>
                  <a:pt x="14411" y="11356"/>
                </a:lnTo>
                <a:lnTo>
                  <a:pt x="14400" y="11399"/>
                </a:lnTo>
                <a:lnTo>
                  <a:pt x="14389" y="11441"/>
                </a:lnTo>
                <a:lnTo>
                  <a:pt x="14377" y="11479"/>
                </a:lnTo>
                <a:lnTo>
                  <a:pt x="14364" y="11516"/>
                </a:lnTo>
                <a:lnTo>
                  <a:pt x="14349" y="11550"/>
                </a:lnTo>
                <a:lnTo>
                  <a:pt x="14333" y="11584"/>
                </a:lnTo>
                <a:lnTo>
                  <a:pt x="14316" y="11614"/>
                </a:lnTo>
                <a:lnTo>
                  <a:pt x="14297" y="11643"/>
                </a:lnTo>
                <a:lnTo>
                  <a:pt x="14277" y="11670"/>
                </a:lnTo>
                <a:lnTo>
                  <a:pt x="14256" y="11696"/>
                </a:lnTo>
                <a:lnTo>
                  <a:pt x="14233" y="11720"/>
                </a:lnTo>
                <a:lnTo>
                  <a:pt x="14209" y="11742"/>
                </a:lnTo>
                <a:lnTo>
                  <a:pt x="14184" y="11762"/>
                </a:lnTo>
                <a:lnTo>
                  <a:pt x="14157" y="11781"/>
                </a:lnTo>
                <a:lnTo>
                  <a:pt x="14130" y="11800"/>
                </a:lnTo>
                <a:lnTo>
                  <a:pt x="14100" y="11816"/>
                </a:lnTo>
                <a:lnTo>
                  <a:pt x="14070" y="11832"/>
                </a:lnTo>
                <a:lnTo>
                  <a:pt x="14038" y="11846"/>
                </a:lnTo>
                <a:lnTo>
                  <a:pt x="14004" y="11858"/>
                </a:lnTo>
                <a:lnTo>
                  <a:pt x="13970" y="11871"/>
                </a:lnTo>
                <a:lnTo>
                  <a:pt x="13933" y="11882"/>
                </a:lnTo>
                <a:lnTo>
                  <a:pt x="13896" y="11892"/>
                </a:lnTo>
                <a:lnTo>
                  <a:pt x="13858" y="11901"/>
                </a:lnTo>
                <a:lnTo>
                  <a:pt x="13817" y="11909"/>
                </a:lnTo>
                <a:lnTo>
                  <a:pt x="13776" y="11916"/>
                </a:lnTo>
                <a:lnTo>
                  <a:pt x="13733" y="11923"/>
                </a:lnTo>
                <a:lnTo>
                  <a:pt x="13689" y="11929"/>
                </a:lnTo>
                <a:lnTo>
                  <a:pt x="13643" y="11936"/>
                </a:lnTo>
                <a:lnTo>
                  <a:pt x="13597" y="11941"/>
                </a:lnTo>
                <a:lnTo>
                  <a:pt x="13432" y="11958"/>
                </a:lnTo>
                <a:lnTo>
                  <a:pt x="13266" y="11974"/>
                </a:lnTo>
                <a:lnTo>
                  <a:pt x="13099" y="11989"/>
                </a:lnTo>
                <a:lnTo>
                  <a:pt x="12931" y="12003"/>
                </a:lnTo>
                <a:lnTo>
                  <a:pt x="12762" y="12018"/>
                </a:lnTo>
                <a:lnTo>
                  <a:pt x="12593" y="12031"/>
                </a:lnTo>
                <a:lnTo>
                  <a:pt x="12423" y="12043"/>
                </a:lnTo>
                <a:lnTo>
                  <a:pt x="12252" y="12054"/>
                </a:lnTo>
                <a:lnTo>
                  <a:pt x="12080" y="12065"/>
                </a:lnTo>
                <a:lnTo>
                  <a:pt x="11907" y="12075"/>
                </a:lnTo>
                <a:lnTo>
                  <a:pt x="11734" y="12086"/>
                </a:lnTo>
                <a:lnTo>
                  <a:pt x="11562" y="12094"/>
                </a:lnTo>
                <a:lnTo>
                  <a:pt x="11388" y="12103"/>
                </a:lnTo>
                <a:lnTo>
                  <a:pt x="11214" y="12110"/>
                </a:lnTo>
                <a:lnTo>
                  <a:pt x="11039" y="12117"/>
                </a:lnTo>
                <a:lnTo>
                  <a:pt x="10865" y="12123"/>
                </a:lnTo>
                <a:lnTo>
                  <a:pt x="10690" y="12129"/>
                </a:lnTo>
                <a:lnTo>
                  <a:pt x="10516" y="12135"/>
                </a:lnTo>
                <a:lnTo>
                  <a:pt x="10340" y="12139"/>
                </a:lnTo>
                <a:lnTo>
                  <a:pt x="10165" y="12144"/>
                </a:lnTo>
                <a:lnTo>
                  <a:pt x="9815" y="12152"/>
                </a:lnTo>
                <a:lnTo>
                  <a:pt x="9467" y="12157"/>
                </a:lnTo>
                <a:lnTo>
                  <a:pt x="9118" y="12161"/>
                </a:lnTo>
                <a:lnTo>
                  <a:pt x="8771" y="12163"/>
                </a:lnTo>
                <a:lnTo>
                  <a:pt x="8427" y="12164"/>
                </a:lnTo>
                <a:lnTo>
                  <a:pt x="8085" y="12164"/>
                </a:lnTo>
                <a:lnTo>
                  <a:pt x="7743" y="12164"/>
                </a:lnTo>
                <a:lnTo>
                  <a:pt x="7399" y="12163"/>
                </a:lnTo>
                <a:lnTo>
                  <a:pt x="7052" y="12161"/>
                </a:lnTo>
                <a:lnTo>
                  <a:pt x="6703" y="12157"/>
                </a:lnTo>
                <a:lnTo>
                  <a:pt x="6355" y="12152"/>
                </a:lnTo>
                <a:lnTo>
                  <a:pt x="6005" y="12144"/>
                </a:lnTo>
                <a:lnTo>
                  <a:pt x="5829" y="12139"/>
                </a:lnTo>
                <a:lnTo>
                  <a:pt x="5654" y="12135"/>
                </a:lnTo>
                <a:lnTo>
                  <a:pt x="5480" y="12129"/>
                </a:lnTo>
                <a:lnTo>
                  <a:pt x="5305" y="12123"/>
                </a:lnTo>
                <a:lnTo>
                  <a:pt x="5131" y="12117"/>
                </a:lnTo>
                <a:lnTo>
                  <a:pt x="4956" y="12110"/>
                </a:lnTo>
                <a:lnTo>
                  <a:pt x="4782" y="12103"/>
                </a:lnTo>
                <a:lnTo>
                  <a:pt x="4608" y="12094"/>
                </a:lnTo>
                <a:lnTo>
                  <a:pt x="4435" y="12086"/>
                </a:lnTo>
                <a:lnTo>
                  <a:pt x="4263" y="12075"/>
                </a:lnTo>
                <a:lnTo>
                  <a:pt x="4090" y="12065"/>
                </a:lnTo>
                <a:lnTo>
                  <a:pt x="3918" y="12054"/>
                </a:lnTo>
                <a:lnTo>
                  <a:pt x="3747" y="12043"/>
                </a:lnTo>
                <a:lnTo>
                  <a:pt x="3577" y="12031"/>
                </a:lnTo>
                <a:lnTo>
                  <a:pt x="3408" y="12018"/>
                </a:lnTo>
                <a:lnTo>
                  <a:pt x="3239" y="12003"/>
                </a:lnTo>
                <a:lnTo>
                  <a:pt x="3070" y="11989"/>
                </a:lnTo>
                <a:lnTo>
                  <a:pt x="2904" y="11974"/>
                </a:lnTo>
                <a:lnTo>
                  <a:pt x="2738" y="11958"/>
                </a:lnTo>
                <a:lnTo>
                  <a:pt x="2573" y="11941"/>
                </a:lnTo>
                <a:lnTo>
                  <a:pt x="2526" y="11936"/>
                </a:lnTo>
                <a:lnTo>
                  <a:pt x="2480" y="11929"/>
                </a:lnTo>
                <a:lnTo>
                  <a:pt x="2437" y="11923"/>
                </a:lnTo>
                <a:lnTo>
                  <a:pt x="2394" y="11916"/>
                </a:lnTo>
                <a:lnTo>
                  <a:pt x="2353" y="11909"/>
                </a:lnTo>
                <a:lnTo>
                  <a:pt x="2312" y="11901"/>
                </a:lnTo>
                <a:lnTo>
                  <a:pt x="2274" y="11892"/>
                </a:lnTo>
                <a:lnTo>
                  <a:pt x="2237" y="11882"/>
                </a:lnTo>
                <a:lnTo>
                  <a:pt x="2200" y="11871"/>
                </a:lnTo>
                <a:lnTo>
                  <a:pt x="2166" y="11858"/>
                </a:lnTo>
                <a:lnTo>
                  <a:pt x="2132" y="11846"/>
                </a:lnTo>
                <a:lnTo>
                  <a:pt x="2100" y="11832"/>
                </a:lnTo>
                <a:lnTo>
                  <a:pt x="2070" y="11816"/>
                </a:lnTo>
                <a:lnTo>
                  <a:pt x="2040" y="11800"/>
                </a:lnTo>
                <a:lnTo>
                  <a:pt x="2013" y="11781"/>
                </a:lnTo>
                <a:lnTo>
                  <a:pt x="1986" y="11762"/>
                </a:lnTo>
                <a:lnTo>
                  <a:pt x="1961" y="11742"/>
                </a:lnTo>
                <a:lnTo>
                  <a:pt x="1937" y="11720"/>
                </a:lnTo>
                <a:lnTo>
                  <a:pt x="1914" y="11696"/>
                </a:lnTo>
                <a:lnTo>
                  <a:pt x="1893" y="11670"/>
                </a:lnTo>
                <a:lnTo>
                  <a:pt x="1873" y="11643"/>
                </a:lnTo>
                <a:lnTo>
                  <a:pt x="1854" y="11614"/>
                </a:lnTo>
                <a:lnTo>
                  <a:pt x="1837" y="11584"/>
                </a:lnTo>
                <a:lnTo>
                  <a:pt x="1821" y="11550"/>
                </a:lnTo>
                <a:lnTo>
                  <a:pt x="1806" y="11516"/>
                </a:lnTo>
                <a:lnTo>
                  <a:pt x="1793" y="11479"/>
                </a:lnTo>
                <a:lnTo>
                  <a:pt x="1781" y="11441"/>
                </a:lnTo>
                <a:lnTo>
                  <a:pt x="1770" y="11399"/>
                </a:lnTo>
                <a:lnTo>
                  <a:pt x="1759" y="11356"/>
                </a:lnTo>
                <a:lnTo>
                  <a:pt x="1751" y="11311"/>
                </a:lnTo>
                <a:lnTo>
                  <a:pt x="1744" y="11263"/>
                </a:lnTo>
                <a:lnTo>
                  <a:pt x="1738" y="11212"/>
                </a:lnTo>
                <a:lnTo>
                  <a:pt x="1729" y="11118"/>
                </a:lnTo>
                <a:lnTo>
                  <a:pt x="1721" y="11024"/>
                </a:lnTo>
                <a:lnTo>
                  <a:pt x="1713" y="10929"/>
                </a:lnTo>
                <a:lnTo>
                  <a:pt x="1705" y="10833"/>
                </a:lnTo>
                <a:lnTo>
                  <a:pt x="1692" y="10643"/>
                </a:lnTo>
                <a:lnTo>
                  <a:pt x="1680" y="10452"/>
                </a:lnTo>
                <a:lnTo>
                  <a:pt x="1670" y="10259"/>
                </a:lnTo>
                <a:lnTo>
                  <a:pt x="1660" y="10067"/>
                </a:lnTo>
                <a:lnTo>
                  <a:pt x="1653" y="9874"/>
                </a:lnTo>
                <a:lnTo>
                  <a:pt x="1647" y="9680"/>
                </a:lnTo>
                <a:lnTo>
                  <a:pt x="1642" y="9486"/>
                </a:lnTo>
                <a:lnTo>
                  <a:pt x="1639" y="9291"/>
                </a:lnTo>
                <a:lnTo>
                  <a:pt x="1636" y="9095"/>
                </a:lnTo>
                <a:lnTo>
                  <a:pt x="1634" y="8899"/>
                </a:lnTo>
                <a:lnTo>
                  <a:pt x="1633" y="8704"/>
                </a:lnTo>
                <a:lnTo>
                  <a:pt x="1632" y="8507"/>
                </a:lnTo>
                <a:lnTo>
                  <a:pt x="1632" y="8310"/>
                </a:lnTo>
                <a:lnTo>
                  <a:pt x="1632" y="8113"/>
                </a:lnTo>
                <a:lnTo>
                  <a:pt x="1632" y="7915"/>
                </a:lnTo>
                <a:lnTo>
                  <a:pt x="1632" y="7718"/>
                </a:lnTo>
                <a:lnTo>
                  <a:pt x="1633" y="7521"/>
                </a:lnTo>
                <a:lnTo>
                  <a:pt x="1634" y="7326"/>
                </a:lnTo>
                <a:lnTo>
                  <a:pt x="1636" y="7130"/>
                </a:lnTo>
                <a:lnTo>
                  <a:pt x="1639" y="6934"/>
                </a:lnTo>
                <a:lnTo>
                  <a:pt x="1642" y="6739"/>
                </a:lnTo>
                <a:lnTo>
                  <a:pt x="1647" y="6545"/>
                </a:lnTo>
                <a:lnTo>
                  <a:pt x="1653" y="6351"/>
                </a:lnTo>
                <a:lnTo>
                  <a:pt x="1660" y="6158"/>
                </a:lnTo>
                <a:lnTo>
                  <a:pt x="1670" y="5966"/>
                </a:lnTo>
                <a:lnTo>
                  <a:pt x="1680" y="5773"/>
                </a:lnTo>
                <a:lnTo>
                  <a:pt x="1692" y="5582"/>
                </a:lnTo>
                <a:lnTo>
                  <a:pt x="1705" y="5392"/>
                </a:lnTo>
                <a:lnTo>
                  <a:pt x="1713" y="5296"/>
                </a:lnTo>
                <a:lnTo>
                  <a:pt x="1721" y="5201"/>
                </a:lnTo>
                <a:lnTo>
                  <a:pt x="1729" y="5107"/>
                </a:lnTo>
                <a:lnTo>
                  <a:pt x="1738" y="5013"/>
                </a:lnTo>
                <a:lnTo>
                  <a:pt x="1744" y="4962"/>
                </a:lnTo>
                <a:lnTo>
                  <a:pt x="1751" y="4914"/>
                </a:lnTo>
                <a:lnTo>
                  <a:pt x="1759" y="4869"/>
                </a:lnTo>
                <a:lnTo>
                  <a:pt x="1770" y="4826"/>
                </a:lnTo>
                <a:lnTo>
                  <a:pt x="1781" y="4784"/>
                </a:lnTo>
                <a:lnTo>
                  <a:pt x="1793" y="4746"/>
                </a:lnTo>
                <a:lnTo>
                  <a:pt x="1806" y="4709"/>
                </a:lnTo>
                <a:lnTo>
                  <a:pt x="1821" y="4675"/>
                </a:lnTo>
                <a:lnTo>
                  <a:pt x="1837" y="4641"/>
                </a:lnTo>
                <a:lnTo>
                  <a:pt x="1854" y="4611"/>
                </a:lnTo>
                <a:lnTo>
                  <a:pt x="1873" y="4583"/>
                </a:lnTo>
                <a:lnTo>
                  <a:pt x="1893" y="4555"/>
                </a:lnTo>
                <a:lnTo>
                  <a:pt x="1914" y="4530"/>
                </a:lnTo>
                <a:lnTo>
                  <a:pt x="1937" y="4505"/>
                </a:lnTo>
                <a:lnTo>
                  <a:pt x="1961" y="4483"/>
                </a:lnTo>
                <a:lnTo>
                  <a:pt x="1986" y="4463"/>
                </a:lnTo>
                <a:lnTo>
                  <a:pt x="2013" y="4444"/>
                </a:lnTo>
                <a:lnTo>
                  <a:pt x="2040" y="4425"/>
                </a:lnTo>
                <a:lnTo>
                  <a:pt x="2070" y="4409"/>
                </a:lnTo>
                <a:lnTo>
                  <a:pt x="2100" y="4393"/>
                </a:lnTo>
                <a:lnTo>
                  <a:pt x="2132" y="4380"/>
                </a:lnTo>
                <a:lnTo>
                  <a:pt x="2166" y="4367"/>
                </a:lnTo>
                <a:lnTo>
                  <a:pt x="2200" y="4354"/>
                </a:lnTo>
                <a:lnTo>
                  <a:pt x="2237" y="4343"/>
                </a:lnTo>
                <a:lnTo>
                  <a:pt x="2274" y="4333"/>
                </a:lnTo>
                <a:lnTo>
                  <a:pt x="2312" y="4324"/>
                </a:lnTo>
                <a:lnTo>
                  <a:pt x="2353" y="4316"/>
                </a:lnTo>
                <a:lnTo>
                  <a:pt x="2394" y="4309"/>
                </a:lnTo>
                <a:lnTo>
                  <a:pt x="2437" y="4302"/>
                </a:lnTo>
                <a:lnTo>
                  <a:pt x="2480" y="4296"/>
                </a:lnTo>
                <a:lnTo>
                  <a:pt x="2526" y="4289"/>
                </a:lnTo>
                <a:lnTo>
                  <a:pt x="2573" y="4284"/>
                </a:lnTo>
                <a:lnTo>
                  <a:pt x="2738" y="4267"/>
                </a:lnTo>
                <a:lnTo>
                  <a:pt x="2904" y="4251"/>
                </a:lnTo>
                <a:lnTo>
                  <a:pt x="3070" y="4236"/>
                </a:lnTo>
                <a:lnTo>
                  <a:pt x="3239" y="4222"/>
                </a:lnTo>
                <a:lnTo>
                  <a:pt x="3408" y="4207"/>
                </a:lnTo>
                <a:lnTo>
                  <a:pt x="3577" y="4194"/>
                </a:lnTo>
                <a:lnTo>
                  <a:pt x="3747" y="4182"/>
                </a:lnTo>
                <a:lnTo>
                  <a:pt x="3918" y="4171"/>
                </a:lnTo>
                <a:lnTo>
                  <a:pt x="4090" y="4160"/>
                </a:lnTo>
                <a:lnTo>
                  <a:pt x="4263" y="4150"/>
                </a:lnTo>
                <a:lnTo>
                  <a:pt x="4435" y="4140"/>
                </a:lnTo>
                <a:lnTo>
                  <a:pt x="4608" y="4131"/>
                </a:lnTo>
                <a:lnTo>
                  <a:pt x="4782" y="4123"/>
                </a:lnTo>
                <a:lnTo>
                  <a:pt x="4956" y="4115"/>
                </a:lnTo>
                <a:lnTo>
                  <a:pt x="5131" y="4108"/>
                </a:lnTo>
                <a:lnTo>
                  <a:pt x="5305" y="4102"/>
                </a:lnTo>
                <a:lnTo>
                  <a:pt x="5480" y="4096"/>
                </a:lnTo>
                <a:lnTo>
                  <a:pt x="5654" y="4090"/>
                </a:lnTo>
                <a:lnTo>
                  <a:pt x="5829" y="4086"/>
                </a:lnTo>
                <a:lnTo>
                  <a:pt x="6005" y="4081"/>
                </a:lnTo>
                <a:lnTo>
                  <a:pt x="6355" y="4073"/>
                </a:lnTo>
                <a:lnTo>
                  <a:pt x="6703" y="4068"/>
                </a:lnTo>
                <a:lnTo>
                  <a:pt x="7052" y="4064"/>
                </a:lnTo>
                <a:lnTo>
                  <a:pt x="7399" y="4062"/>
                </a:lnTo>
                <a:lnTo>
                  <a:pt x="7743" y="4061"/>
                </a:lnTo>
                <a:lnTo>
                  <a:pt x="8085" y="4061"/>
                </a:lnTo>
                <a:lnTo>
                  <a:pt x="8427" y="4061"/>
                </a:lnTo>
                <a:lnTo>
                  <a:pt x="8771" y="4062"/>
                </a:lnTo>
                <a:lnTo>
                  <a:pt x="9118" y="4064"/>
                </a:lnTo>
                <a:lnTo>
                  <a:pt x="9467" y="4068"/>
                </a:lnTo>
                <a:lnTo>
                  <a:pt x="9815" y="4073"/>
                </a:lnTo>
                <a:lnTo>
                  <a:pt x="10165" y="4081"/>
                </a:lnTo>
                <a:lnTo>
                  <a:pt x="10340" y="4086"/>
                </a:lnTo>
                <a:lnTo>
                  <a:pt x="10516" y="4090"/>
                </a:lnTo>
                <a:lnTo>
                  <a:pt x="10690" y="4096"/>
                </a:lnTo>
                <a:lnTo>
                  <a:pt x="10865" y="4102"/>
                </a:lnTo>
                <a:lnTo>
                  <a:pt x="11039" y="4108"/>
                </a:lnTo>
                <a:lnTo>
                  <a:pt x="11214" y="4115"/>
                </a:lnTo>
                <a:lnTo>
                  <a:pt x="11388" y="4123"/>
                </a:lnTo>
                <a:lnTo>
                  <a:pt x="11562" y="4131"/>
                </a:lnTo>
                <a:lnTo>
                  <a:pt x="11734" y="4140"/>
                </a:lnTo>
                <a:lnTo>
                  <a:pt x="11907" y="4150"/>
                </a:lnTo>
                <a:lnTo>
                  <a:pt x="12080" y="4160"/>
                </a:lnTo>
                <a:lnTo>
                  <a:pt x="12252" y="4171"/>
                </a:lnTo>
                <a:lnTo>
                  <a:pt x="12423" y="4182"/>
                </a:lnTo>
                <a:lnTo>
                  <a:pt x="12593" y="4194"/>
                </a:lnTo>
                <a:lnTo>
                  <a:pt x="12762" y="4207"/>
                </a:lnTo>
                <a:lnTo>
                  <a:pt x="12931" y="4222"/>
                </a:lnTo>
                <a:lnTo>
                  <a:pt x="13099" y="4236"/>
                </a:lnTo>
                <a:lnTo>
                  <a:pt x="13266" y="4251"/>
                </a:lnTo>
                <a:lnTo>
                  <a:pt x="13432" y="4267"/>
                </a:lnTo>
                <a:lnTo>
                  <a:pt x="13597" y="4284"/>
                </a:lnTo>
                <a:lnTo>
                  <a:pt x="13643" y="4289"/>
                </a:lnTo>
                <a:lnTo>
                  <a:pt x="13689" y="4296"/>
                </a:lnTo>
                <a:lnTo>
                  <a:pt x="13733" y="4302"/>
                </a:lnTo>
                <a:lnTo>
                  <a:pt x="13776" y="4309"/>
                </a:lnTo>
                <a:lnTo>
                  <a:pt x="13817" y="4316"/>
                </a:lnTo>
                <a:lnTo>
                  <a:pt x="13858" y="4324"/>
                </a:lnTo>
                <a:lnTo>
                  <a:pt x="13896" y="4333"/>
                </a:lnTo>
                <a:lnTo>
                  <a:pt x="13933" y="4343"/>
                </a:lnTo>
                <a:lnTo>
                  <a:pt x="13970" y="4354"/>
                </a:lnTo>
                <a:lnTo>
                  <a:pt x="14004" y="4367"/>
                </a:lnTo>
                <a:lnTo>
                  <a:pt x="14038" y="4380"/>
                </a:lnTo>
                <a:lnTo>
                  <a:pt x="14070" y="4393"/>
                </a:lnTo>
                <a:lnTo>
                  <a:pt x="14100" y="4409"/>
                </a:lnTo>
                <a:lnTo>
                  <a:pt x="14130" y="4425"/>
                </a:lnTo>
                <a:lnTo>
                  <a:pt x="14157" y="4444"/>
                </a:lnTo>
                <a:lnTo>
                  <a:pt x="14184" y="4463"/>
                </a:lnTo>
                <a:lnTo>
                  <a:pt x="14209" y="4483"/>
                </a:lnTo>
                <a:lnTo>
                  <a:pt x="14233" y="4505"/>
                </a:lnTo>
                <a:lnTo>
                  <a:pt x="14256" y="4530"/>
                </a:lnTo>
                <a:lnTo>
                  <a:pt x="14277" y="4555"/>
                </a:lnTo>
                <a:lnTo>
                  <a:pt x="14297" y="4583"/>
                </a:lnTo>
                <a:lnTo>
                  <a:pt x="14316" y="4611"/>
                </a:lnTo>
                <a:lnTo>
                  <a:pt x="14333" y="4641"/>
                </a:lnTo>
                <a:lnTo>
                  <a:pt x="14349" y="4675"/>
                </a:lnTo>
                <a:lnTo>
                  <a:pt x="14364" y="4709"/>
                </a:lnTo>
                <a:lnTo>
                  <a:pt x="14377" y="4746"/>
                </a:lnTo>
                <a:lnTo>
                  <a:pt x="14389" y="4784"/>
                </a:lnTo>
                <a:lnTo>
                  <a:pt x="14400" y="4826"/>
                </a:lnTo>
                <a:lnTo>
                  <a:pt x="14411" y="4869"/>
                </a:lnTo>
                <a:lnTo>
                  <a:pt x="14419" y="4914"/>
                </a:lnTo>
                <a:lnTo>
                  <a:pt x="14426" y="4962"/>
                </a:lnTo>
                <a:lnTo>
                  <a:pt x="14432" y="5013"/>
                </a:lnTo>
                <a:lnTo>
                  <a:pt x="14441" y="5107"/>
                </a:lnTo>
                <a:lnTo>
                  <a:pt x="14449" y="5201"/>
                </a:lnTo>
                <a:lnTo>
                  <a:pt x="14457" y="5296"/>
                </a:lnTo>
                <a:lnTo>
                  <a:pt x="14465" y="5392"/>
                </a:lnTo>
                <a:lnTo>
                  <a:pt x="14478" y="5582"/>
                </a:lnTo>
                <a:lnTo>
                  <a:pt x="14490" y="5773"/>
                </a:lnTo>
                <a:lnTo>
                  <a:pt x="14500" y="5966"/>
                </a:lnTo>
                <a:lnTo>
                  <a:pt x="14510" y="6158"/>
                </a:lnTo>
                <a:lnTo>
                  <a:pt x="14517" y="6351"/>
                </a:lnTo>
                <a:lnTo>
                  <a:pt x="14523" y="6545"/>
                </a:lnTo>
                <a:lnTo>
                  <a:pt x="14527" y="6739"/>
                </a:lnTo>
                <a:lnTo>
                  <a:pt x="14531" y="6934"/>
                </a:lnTo>
                <a:lnTo>
                  <a:pt x="14534" y="7130"/>
                </a:lnTo>
                <a:lnTo>
                  <a:pt x="14536" y="7326"/>
                </a:lnTo>
                <a:lnTo>
                  <a:pt x="14537" y="7521"/>
                </a:lnTo>
                <a:lnTo>
                  <a:pt x="14538" y="7718"/>
                </a:lnTo>
                <a:lnTo>
                  <a:pt x="14538" y="7915"/>
                </a:lnTo>
                <a:lnTo>
                  <a:pt x="14538" y="8113"/>
                </a:lnTo>
                <a:close/>
                <a:moveTo>
                  <a:pt x="16170" y="8113"/>
                </a:moveTo>
                <a:lnTo>
                  <a:pt x="16160" y="8529"/>
                </a:lnTo>
                <a:lnTo>
                  <a:pt x="16129" y="8940"/>
                </a:lnTo>
                <a:lnTo>
                  <a:pt x="16077" y="9346"/>
                </a:lnTo>
                <a:lnTo>
                  <a:pt x="16005" y="9744"/>
                </a:lnTo>
                <a:lnTo>
                  <a:pt x="15915" y="10136"/>
                </a:lnTo>
                <a:lnTo>
                  <a:pt x="15806" y="10520"/>
                </a:lnTo>
                <a:lnTo>
                  <a:pt x="15679" y="10897"/>
                </a:lnTo>
                <a:lnTo>
                  <a:pt x="15534" y="11265"/>
                </a:lnTo>
                <a:lnTo>
                  <a:pt x="15373" y="11624"/>
                </a:lnTo>
                <a:lnTo>
                  <a:pt x="15194" y="11974"/>
                </a:lnTo>
                <a:lnTo>
                  <a:pt x="14999" y="12314"/>
                </a:lnTo>
                <a:lnTo>
                  <a:pt x="14788" y="12642"/>
                </a:lnTo>
                <a:lnTo>
                  <a:pt x="14563" y="12961"/>
                </a:lnTo>
                <a:lnTo>
                  <a:pt x="14323" y="13268"/>
                </a:lnTo>
                <a:lnTo>
                  <a:pt x="14069" y="13562"/>
                </a:lnTo>
                <a:lnTo>
                  <a:pt x="13801" y="13844"/>
                </a:lnTo>
                <a:lnTo>
                  <a:pt x="13520" y="14113"/>
                </a:lnTo>
                <a:lnTo>
                  <a:pt x="13227" y="14368"/>
                </a:lnTo>
                <a:lnTo>
                  <a:pt x="12921" y="14610"/>
                </a:lnTo>
                <a:lnTo>
                  <a:pt x="12605" y="14836"/>
                </a:lnTo>
                <a:lnTo>
                  <a:pt x="12276" y="15048"/>
                </a:lnTo>
                <a:lnTo>
                  <a:pt x="11938" y="15243"/>
                </a:lnTo>
                <a:lnTo>
                  <a:pt x="11589" y="15423"/>
                </a:lnTo>
                <a:lnTo>
                  <a:pt x="11231" y="15586"/>
                </a:lnTo>
                <a:lnTo>
                  <a:pt x="10864" y="15731"/>
                </a:lnTo>
                <a:lnTo>
                  <a:pt x="10488" y="15859"/>
                </a:lnTo>
                <a:lnTo>
                  <a:pt x="10104" y="15968"/>
                </a:lnTo>
                <a:lnTo>
                  <a:pt x="9713" y="16060"/>
                </a:lnTo>
                <a:lnTo>
                  <a:pt x="9316" y="16132"/>
                </a:lnTo>
                <a:lnTo>
                  <a:pt x="8911" y="16183"/>
                </a:lnTo>
                <a:lnTo>
                  <a:pt x="8500" y="16215"/>
                </a:lnTo>
                <a:lnTo>
                  <a:pt x="8085" y="16225"/>
                </a:lnTo>
                <a:lnTo>
                  <a:pt x="7670" y="16215"/>
                </a:lnTo>
                <a:lnTo>
                  <a:pt x="7258" y="16183"/>
                </a:lnTo>
                <a:lnTo>
                  <a:pt x="6854" y="16132"/>
                </a:lnTo>
                <a:lnTo>
                  <a:pt x="6456" y="16060"/>
                </a:lnTo>
                <a:lnTo>
                  <a:pt x="6066" y="15968"/>
                </a:lnTo>
                <a:lnTo>
                  <a:pt x="5682" y="15859"/>
                </a:lnTo>
                <a:lnTo>
                  <a:pt x="5306" y="15731"/>
                </a:lnTo>
                <a:lnTo>
                  <a:pt x="4939" y="15586"/>
                </a:lnTo>
                <a:lnTo>
                  <a:pt x="4581" y="15423"/>
                </a:lnTo>
                <a:lnTo>
                  <a:pt x="4232" y="15243"/>
                </a:lnTo>
                <a:lnTo>
                  <a:pt x="3894" y="15048"/>
                </a:lnTo>
                <a:lnTo>
                  <a:pt x="3565" y="14836"/>
                </a:lnTo>
                <a:lnTo>
                  <a:pt x="3249" y="14610"/>
                </a:lnTo>
                <a:lnTo>
                  <a:pt x="2943" y="14368"/>
                </a:lnTo>
                <a:lnTo>
                  <a:pt x="2650" y="14113"/>
                </a:lnTo>
                <a:lnTo>
                  <a:pt x="2369" y="13844"/>
                </a:lnTo>
                <a:lnTo>
                  <a:pt x="2101" y="13562"/>
                </a:lnTo>
                <a:lnTo>
                  <a:pt x="1847" y="13268"/>
                </a:lnTo>
                <a:lnTo>
                  <a:pt x="1607" y="12961"/>
                </a:lnTo>
                <a:lnTo>
                  <a:pt x="1382" y="12642"/>
                </a:lnTo>
                <a:lnTo>
                  <a:pt x="1171" y="12314"/>
                </a:lnTo>
                <a:lnTo>
                  <a:pt x="976" y="11974"/>
                </a:lnTo>
                <a:lnTo>
                  <a:pt x="797" y="11624"/>
                </a:lnTo>
                <a:lnTo>
                  <a:pt x="636" y="11265"/>
                </a:lnTo>
                <a:lnTo>
                  <a:pt x="491" y="10897"/>
                </a:lnTo>
                <a:lnTo>
                  <a:pt x="364" y="10520"/>
                </a:lnTo>
                <a:lnTo>
                  <a:pt x="255" y="10136"/>
                </a:lnTo>
                <a:lnTo>
                  <a:pt x="165" y="9744"/>
                </a:lnTo>
                <a:lnTo>
                  <a:pt x="93" y="9346"/>
                </a:lnTo>
                <a:lnTo>
                  <a:pt x="41" y="8940"/>
                </a:lnTo>
                <a:lnTo>
                  <a:pt x="10" y="8529"/>
                </a:lnTo>
                <a:lnTo>
                  <a:pt x="0" y="8113"/>
                </a:lnTo>
                <a:lnTo>
                  <a:pt x="10" y="7696"/>
                </a:lnTo>
                <a:lnTo>
                  <a:pt x="41" y="7285"/>
                </a:lnTo>
                <a:lnTo>
                  <a:pt x="93" y="6880"/>
                </a:lnTo>
                <a:lnTo>
                  <a:pt x="165" y="6481"/>
                </a:lnTo>
                <a:lnTo>
                  <a:pt x="255" y="6089"/>
                </a:lnTo>
                <a:lnTo>
                  <a:pt x="364" y="5705"/>
                </a:lnTo>
                <a:lnTo>
                  <a:pt x="491" y="5328"/>
                </a:lnTo>
                <a:lnTo>
                  <a:pt x="636" y="4960"/>
                </a:lnTo>
                <a:lnTo>
                  <a:pt x="797" y="4601"/>
                </a:lnTo>
                <a:lnTo>
                  <a:pt x="976" y="4251"/>
                </a:lnTo>
                <a:lnTo>
                  <a:pt x="1171" y="3911"/>
                </a:lnTo>
                <a:lnTo>
                  <a:pt x="1382" y="3583"/>
                </a:lnTo>
                <a:lnTo>
                  <a:pt x="1607" y="3264"/>
                </a:lnTo>
                <a:lnTo>
                  <a:pt x="1847" y="2957"/>
                </a:lnTo>
                <a:lnTo>
                  <a:pt x="2101" y="2663"/>
                </a:lnTo>
                <a:lnTo>
                  <a:pt x="2369" y="2381"/>
                </a:lnTo>
                <a:lnTo>
                  <a:pt x="2650" y="2112"/>
                </a:lnTo>
                <a:lnTo>
                  <a:pt x="2943" y="1857"/>
                </a:lnTo>
                <a:lnTo>
                  <a:pt x="3249" y="1615"/>
                </a:lnTo>
                <a:lnTo>
                  <a:pt x="3565" y="1389"/>
                </a:lnTo>
                <a:lnTo>
                  <a:pt x="3894" y="1177"/>
                </a:lnTo>
                <a:lnTo>
                  <a:pt x="4232" y="982"/>
                </a:lnTo>
                <a:lnTo>
                  <a:pt x="4581" y="802"/>
                </a:lnTo>
                <a:lnTo>
                  <a:pt x="4939" y="639"/>
                </a:lnTo>
                <a:lnTo>
                  <a:pt x="5306" y="494"/>
                </a:lnTo>
                <a:lnTo>
                  <a:pt x="5682" y="366"/>
                </a:lnTo>
                <a:lnTo>
                  <a:pt x="6066" y="257"/>
                </a:lnTo>
                <a:lnTo>
                  <a:pt x="6456" y="165"/>
                </a:lnTo>
                <a:lnTo>
                  <a:pt x="6854" y="93"/>
                </a:lnTo>
                <a:lnTo>
                  <a:pt x="7258" y="42"/>
                </a:lnTo>
                <a:lnTo>
                  <a:pt x="7670" y="10"/>
                </a:lnTo>
                <a:lnTo>
                  <a:pt x="8085" y="0"/>
                </a:lnTo>
                <a:lnTo>
                  <a:pt x="8500" y="10"/>
                </a:lnTo>
                <a:lnTo>
                  <a:pt x="8911" y="42"/>
                </a:lnTo>
                <a:lnTo>
                  <a:pt x="9316" y="93"/>
                </a:lnTo>
                <a:lnTo>
                  <a:pt x="9713" y="165"/>
                </a:lnTo>
                <a:lnTo>
                  <a:pt x="10104" y="257"/>
                </a:lnTo>
                <a:lnTo>
                  <a:pt x="10488" y="366"/>
                </a:lnTo>
                <a:lnTo>
                  <a:pt x="10864" y="494"/>
                </a:lnTo>
                <a:lnTo>
                  <a:pt x="11231" y="639"/>
                </a:lnTo>
                <a:lnTo>
                  <a:pt x="11589" y="802"/>
                </a:lnTo>
                <a:lnTo>
                  <a:pt x="11938" y="982"/>
                </a:lnTo>
                <a:lnTo>
                  <a:pt x="12276" y="1177"/>
                </a:lnTo>
                <a:lnTo>
                  <a:pt x="12605" y="1389"/>
                </a:lnTo>
                <a:lnTo>
                  <a:pt x="12921" y="1615"/>
                </a:lnTo>
                <a:lnTo>
                  <a:pt x="13227" y="1857"/>
                </a:lnTo>
                <a:lnTo>
                  <a:pt x="13520" y="2112"/>
                </a:lnTo>
                <a:lnTo>
                  <a:pt x="13801" y="2381"/>
                </a:lnTo>
                <a:lnTo>
                  <a:pt x="14069" y="2663"/>
                </a:lnTo>
                <a:lnTo>
                  <a:pt x="14323" y="2957"/>
                </a:lnTo>
                <a:lnTo>
                  <a:pt x="14563" y="3264"/>
                </a:lnTo>
                <a:lnTo>
                  <a:pt x="14788" y="3583"/>
                </a:lnTo>
                <a:lnTo>
                  <a:pt x="14999" y="3911"/>
                </a:lnTo>
                <a:lnTo>
                  <a:pt x="15194" y="4251"/>
                </a:lnTo>
                <a:lnTo>
                  <a:pt x="15373" y="4601"/>
                </a:lnTo>
                <a:lnTo>
                  <a:pt x="15534" y="4960"/>
                </a:lnTo>
                <a:lnTo>
                  <a:pt x="15679" y="5328"/>
                </a:lnTo>
                <a:lnTo>
                  <a:pt x="15806" y="5705"/>
                </a:lnTo>
                <a:lnTo>
                  <a:pt x="15915" y="6089"/>
                </a:lnTo>
                <a:lnTo>
                  <a:pt x="16005" y="6481"/>
                </a:lnTo>
                <a:lnTo>
                  <a:pt x="16077" y="6880"/>
                </a:lnTo>
                <a:lnTo>
                  <a:pt x="16129" y="7285"/>
                </a:lnTo>
                <a:lnTo>
                  <a:pt x="16160" y="7696"/>
                </a:lnTo>
                <a:lnTo>
                  <a:pt x="16170" y="8113"/>
                </a:lnTo>
                <a:close/>
                <a:moveTo>
                  <a:pt x="4799" y="8113"/>
                </a:moveTo>
                <a:lnTo>
                  <a:pt x="4804" y="7944"/>
                </a:lnTo>
                <a:lnTo>
                  <a:pt x="4816" y="7778"/>
                </a:lnTo>
                <a:lnTo>
                  <a:pt x="4837" y="7614"/>
                </a:lnTo>
                <a:lnTo>
                  <a:pt x="4866" y="7452"/>
                </a:lnTo>
                <a:lnTo>
                  <a:pt x="4903" y="7293"/>
                </a:lnTo>
                <a:lnTo>
                  <a:pt x="4946" y="7138"/>
                </a:lnTo>
                <a:lnTo>
                  <a:pt x="4998" y="6986"/>
                </a:lnTo>
                <a:lnTo>
                  <a:pt x="5057" y="6837"/>
                </a:lnTo>
                <a:lnTo>
                  <a:pt x="5123" y="6691"/>
                </a:lnTo>
                <a:lnTo>
                  <a:pt x="5195" y="6550"/>
                </a:lnTo>
                <a:lnTo>
                  <a:pt x="5273" y="6412"/>
                </a:lnTo>
                <a:lnTo>
                  <a:pt x="5359" y="6279"/>
                </a:lnTo>
                <a:lnTo>
                  <a:pt x="5450" y="6150"/>
                </a:lnTo>
                <a:lnTo>
                  <a:pt x="5548" y="6026"/>
                </a:lnTo>
                <a:lnTo>
                  <a:pt x="5651" y="5907"/>
                </a:lnTo>
                <a:lnTo>
                  <a:pt x="5760" y="5792"/>
                </a:lnTo>
                <a:lnTo>
                  <a:pt x="5874" y="5684"/>
                </a:lnTo>
                <a:lnTo>
                  <a:pt x="5993" y="5580"/>
                </a:lnTo>
                <a:lnTo>
                  <a:pt x="6117" y="5483"/>
                </a:lnTo>
                <a:lnTo>
                  <a:pt x="6246" y="5391"/>
                </a:lnTo>
                <a:lnTo>
                  <a:pt x="6379" y="5306"/>
                </a:lnTo>
                <a:lnTo>
                  <a:pt x="6517" y="5226"/>
                </a:lnTo>
                <a:lnTo>
                  <a:pt x="6658" y="5153"/>
                </a:lnTo>
                <a:lnTo>
                  <a:pt x="6804" y="5088"/>
                </a:lnTo>
                <a:lnTo>
                  <a:pt x="6953" y="5029"/>
                </a:lnTo>
                <a:lnTo>
                  <a:pt x="7106" y="4977"/>
                </a:lnTo>
                <a:lnTo>
                  <a:pt x="7262" y="4932"/>
                </a:lnTo>
                <a:lnTo>
                  <a:pt x="7421" y="4896"/>
                </a:lnTo>
                <a:lnTo>
                  <a:pt x="7584" y="4866"/>
                </a:lnTo>
                <a:lnTo>
                  <a:pt x="7748" y="4846"/>
                </a:lnTo>
                <a:lnTo>
                  <a:pt x="7915" y="4833"/>
                </a:lnTo>
                <a:lnTo>
                  <a:pt x="8085" y="4829"/>
                </a:lnTo>
                <a:lnTo>
                  <a:pt x="8255" y="4833"/>
                </a:lnTo>
                <a:lnTo>
                  <a:pt x="8422" y="4846"/>
                </a:lnTo>
                <a:lnTo>
                  <a:pt x="8586" y="4866"/>
                </a:lnTo>
                <a:lnTo>
                  <a:pt x="8749" y="4896"/>
                </a:lnTo>
                <a:lnTo>
                  <a:pt x="8908" y="4932"/>
                </a:lnTo>
                <a:lnTo>
                  <a:pt x="9064" y="4977"/>
                </a:lnTo>
                <a:lnTo>
                  <a:pt x="9217" y="5029"/>
                </a:lnTo>
                <a:lnTo>
                  <a:pt x="9366" y="5088"/>
                </a:lnTo>
                <a:lnTo>
                  <a:pt x="9512" y="5153"/>
                </a:lnTo>
                <a:lnTo>
                  <a:pt x="9653" y="5226"/>
                </a:lnTo>
                <a:lnTo>
                  <a:pt x="9791" y="5306"/>
                </a:lnTo>
                <a:lnTo>
                  <a:pt x="9924" y="5391"/>
                </a:lnTo>
                <a:lnTo>
                  <a:pt x="10053" y="5483"/>
                </a:lnTo>
                <a:lnTo>
                  <a:pt x="10177" y="5580"/>
                </a:lnTo>
                <a:lnTo>
                  <a:pt x="10296" y="5684"/>
                </a:lnTo>
                <a:lnTo>
                  <a:pt x="10410" y="5792"/>
                </a:lnTo>
                <a:lnTo>
                  <a:pt x="10519" y="5907"/>
                </a:lnTo>
                <a:lnTo>
                  <a:pt x="10622" y="6026"/>
                </a:lnTo>
                <a:lnTo>
                  <a:pt x="10720" y="6150"/>
                </a:lnTo>
                <a:lnTo>
                  <a:pt x="10811" y="6279"/>
                </a:lnTo>
                <a:lnTo>
                  <a:pt x="10897" y="6412"/>
                </a:lnTo>
                <a:lnTo>
                  <a:pt x="10975" y="6550"/>
                </a:lnTo>
                <a:lnTo>
                  <a:pt x="11047" y="6691"/>
                </a:lnTo>
                <a:lnTo>
                  <a:pt x="11113" y="6837"/>
                </a:lnTo>
                <a:lnTo>
                  <a:pt x="11171" y="6986"/>
                </a:lnTo>
                <a:lnTo>
                  <a:pt x="11223" y="7138"/>
                </a:lnTo>
                <a:lnTo>
                  <a:pt x="11267" y="7293"/>
                </a:lnTo>
                <a:lnTo>
                  <a:pt x="11304" y="7452"/>
                </a:lnTo>
                <a:lnTo>
                  <a:pt x="11333" y="7614"/>
                </a:lnTo>
                <a:lnTo>
                  <a:pt x="11353" y="7778"/>
                </a:lnTo>
                <a:lnTo>
                  <a:pt x="11366" y="7944"/>
                </a:lnTo>
                <a:lnTo>
                  <a:pt x="11371" y="8113"/>
                </a:lnTo>
                <a:lnTo>
                  <a:pt x="11366" y="8281"/>
                </a:lnTo>
                <a:lnTo>
                  <a:pt x="11353" y="8447"/>
                </a:lnTo>
                <a:lnTo>
                  <a:pt x="11333" y="8611"/>
                </a:lnTo>
                <a:lnTo>
                  <a:pt x="11304" y="8773"/>
                </a:lnTo>
                <a:lnTo>
                  <a:pt x="11267" y="8932"/>
                </a:lnTo>
                <a:lnTo>
                  <a:pt x="11223" y="9087"/>
                </a:lnTo>
                <a:lnTo>
                  <a:pt x="11171" y="9239"/>
                </a:lnTo>
                <a:lnTo>
                  <a:pt x="11113" y="9388"/>
                </a:lnTo>
                <a:lnTo>
                  <a:pt x="11047" y="9534"/>
                </a:lnTo>
                <a:lnTo>
                  <a:pt x="10975" y="9675"/>
                </a:lnTo>
                <a:lnTo>
                  <a:pt x="10897" y="9813"/>
                </a:lnTo>
                <a:lnTo>
                  <a:pt x="10811" y="9946"/>
                </a:lnTo>
                <a:lnTo>
                  <a:pt x="10720" y="10075"/>
                </a:lnTo>
                <a:lnTo>
                  <a:pt x="10622" y="10199"/>
                </a:lnTo>
                <a:lnTo>
                  <a:pt x="10519" y="10318"/>
                </a:lnTo>
                <a:lnTo>
                  <a:pt x="10410" y="10433"/>
                </a:lnTo>
                <a:lnTo>
                  <a:pt x="10296" y="10541"/>
                </a:lnTo>
                <a:lnTo>
                  <a:pt x="10177" y="10645"/>
                </a:lnTo>
                <a:lnTo>
                  <a:pt x="10053" y="10742"/>
                </a:lnTo>
                <a:lnTo>
                  <a:pt x="9924" y="10834"/>
                </a:lnTo>
                <a:lnTo>
                  <a:pt x="9791" y="10919"/>
                </a:lnTo>
                <a:lnTo>
                  <a:pt x="9653" y="10999"/>
                </a:lnTo>
                <a:lnTo>
                  <a:pt x="9512" y="11072"/>
                </a:lnTo>
                <a:lnTo>
                  <a:pt x="9366" y="11137"/>
                </a:lnTo>
                <a:lnTo>
                  <a:pt x="9217" y="11196"/>
                </a:lnTo>
                <a:lnTo>
                  <a:pt x="9064" y="11248"/>
                </a:lnTo>
                <a:lnTo>
                  <a:pt x="8908" y="11293"/>
                </a:lnTo>
                <a:lnTo>
                  <a:pt x="8749" y="11329"/>
                </a:lnTo>
                <a:lnTo>
                  <a:pt x="8586" y="11359"/>
                </a:lnTo>
                <a:lnTo>
                  <a:pt x="8422" y="11379"/>
                </a:lnTo>
                <a:lnTo>
                  <a:pt x="8255" y="11392"/>
                </a:lnTo>
                <a:lnTo>
                  <a:pt x="8085" y="11396"/>
                </a:lnTo>
                <a:lnTo>
                  <a:pt x="7915" y="11392"/>
                </a:lnTo>
                <a:lnTo>
                  <a:pt x="7748" y="11379"/>
                </a:lnTo>
                <a:lnTo>
                  <a:pt x="7584" y="11359"/>
                </a:lnTo>
                <a:lnTo>
                  <a:pt x="7421" y="11329"/>
                </a:lnTo>
                <a:lnTo>
                  <a:pt x="7262" y="11293"/>
                </a:lnTo>
                <a:lnTo>
                  <a:pt x="7106" y="11248"/>
                </a:lnTo>
                <a:lnTo>
                  <a:pt x="6953" y="11196"/>
                </a:lnTo>
                <a:lnTo>
                  <a:pt x="6804" y="11137"/>
                </a:lnTo>
                <a:lnTo>
                  <a:pt x="6658" y="11072"/>
                </a:lnTo>
                <a:lnTo>
                  <a:pt x="6517" y="10999"/>
                </a:lnTo>
                <a:lnTo>
                  <a:pt x="6379" y="10919"/>
                </a:lnTo>
                <a:lnTo>
                  <a:pt x="6246" y="10834"/>
                </a:lnTo>
                <a:lnTo>
                  <a:pt x="6117" y="10742"/>
                </a:lnTo>
                <a:lnTo>
                  <a:pt x="5993" y="10645"/>
                </a:lnTo>
                <a:lnTo>
                  <a:pt x="5874" y="10541"/>
                </a:lnTo>
                <a:lnTo>
                  <a:pt x="5760" y="10433"/>
                </a:lnTo>
                <a:lnTo>
                  <a:pt x="5651" y="10318"/>
                </a:lnTo>
                <a:lnTo>
                  <a:pt x="5548" y="10199"/>
                </a:lnTo>
                <a:lnTo>
                  <a:pt x="5450" y="10075"/>
                </a:lnTo>
                <a:lnTo>
                  <a:pt x="5359" y="9946"/>
                </a:lnTo>
                <a:lnTo>
                  <a:pt x="5273" y="9813"/>
                </a:lnTo>
                <a:lnTo>
                  <a:pt x="5195" y="9675"/>
                </a:lnTo>
                <a:lnTo>
                  <a:pt x="5123" y="9534"/>
                </a:lnTo>
                <a:lnTo>
                  <a:pt x="5057" y="9388"/>
                </a:lnTo>
                <a:lnTo>
                  <a:pt x="4998" y="9239"/>
                </a:lnTo>
                <a:lnTo>
                  <a:pt x="4946" y="9087"/>
                </a:lnTo>
                <a:lnTo>
                  <a:pt x="4903" y="8932"/>
                </a:lnTo>
                <a:lnTo>
                  <a:pt x="4866" y="8773"/>
                </a:lnTo>
                <a:lnTo>
                  <a:pt x="4837" y="8611"/>
                </a:lnTo>
                <a:lnTo>
                  <a:pt x="4816" y="8447"/>
                </a:lnTo>
                <a:lnTo>
                  <a:pt x="4804" y="8281"/>
                </a:lnTo>
                <a:lnTo>
                  <a:pt x="4799" y="81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" name="Freeform 9"/>
          <p:cNvSpPr>
            <a:spLocks noEditPoints="1"/>
          </p:cNvSpPr>
          <p:nvPr userDrawn="1"/>
        </p:nvSpPr>
        <p:spPr bwMode="auto">
          <a:xfrm>
            <a:off x="7776356" y="4872732"/>
            <a:ext cx="1194046" cy="116940"/>
          </a:xfrm>
          <a:custGeom>
            <a:avLst/>
            <a:gdLst>
              <a:gd name="T0" fmla="*/ 16258 w 16664"/>
              <a:gd name="T1" fmla="*/ 1030 h 1632"/>
              <a:gd name="T2" fmla="*/ 16188 w 16664"/>
              <a:gd name="T3" fmla="*/ 447 h 1632"/>
              <a:gd name="T4" fmla="*/ 15503 w 16664"/>
              <a:gd name="T5" fmla="*/ 607 h 1632"/>
              <a:gd name="T6" fmla="*/ 16535 w 16664"/>
              <a:gd name="T7" fmla="*/ 380 h 1632"/>
              <a:gd name="T8" fmla="*/ 16106 w 16664"/>
              <a:gd name="T9" fmla="*/ 1345 h 1632"/>
              <a:gd name="T10" fmla="*/ 14600 w 16664"/>
              <a:gd name="T11" fmla="*/ 1261 h 1632"/>
              <a:gd name="T12" fmla="*/ 15259 w 16664"/>
              <a:gd name="T13" fmla="*/ 326 h 1632"/>
              <a:gd name="T14" fmla="*/ 15380 w 16664"/>
              <a:gd name="T15" fmla="*/ 896 h 1632"/>
              <a:gd name="T16" fmla="*/ 15068 w 16664"/>
              <a:gd name="T17" fmla="*/ 1066 h 1632"/>
              <a:gd name="T18" fmla="*/ 15056 w 16664"/>
              <a:gd name="T19" fmla="*/ 525 h 1632"/>
              <a:gd name="T20" fmla="*/ 13736 w 16664"/>
              <a:gd name="T21" fmla="*/ 1070 h 1632"/>
              <a:gd name="T22" fmla="*/ 14143 w 16664"/>
              <a:gd name="T23" fmla="*/ 644 h 1632"/>
              <a:gd name="T24" fmla="*/ 13559 w 16664"/>
              <a:gd name="T25" fmla="*/ 573 h 1632"/>
              <a:gd name="T26" fmla="*/ 13833 w 16664"/>
              <a:gd name="T27" fmla="*/ 167 h 1632"/>
              <a:gd name="T28" fmla="*/ 14310 w 16664"/>
              <a:gd name="T29" fmla="*/ 1109 h 1632"/>
              <a:gd name="T30" fmla="*/ 13269 w 16664"/>
              <a:gd name="T31" fmla="*/ 932 h 1632"/>
              <a:gd name="T32" fmla="*/ 13172 w 16664"/>
              <a:gd name="T33" fmla="*/ 1081 h 1632"/>
              <a:gd name="T34" fmla="*/ 12631 w 16664"/>
              <a:gd name="T35" fmla="*/ 1191 h 1632"/>
              <a:gd name="T36" fmla="*/ 7956 w 16664"/>
              <a:gd name="T37" fmla="*/ 1321 h 1632"/>
              <a:gd name="T38" fmla="*/ 7931 w 16664"/>
              <a:gd name="T39" fmla="*/ 270 h 1632"/>
              <a:gd name="T40" fmla="*/ 8560 w 16664"/>
              <a:gd name="T41" fmla="*/ 554 h 1632"/>
              <a:gd name="T42" fmla="*/ 7978 w 16664"/>
              <a:gd name="T43" fmla="*/ 558 h 1632"/>
              <a:gd name="T44" fmla="*/ 8159 w 16664"/>
              <a:gd name="T45" fmla="*/ 1109 h 1632"/>
              <a:gd name="T46" fmla="*/ 8212 w 16664"/>
              <a:gd name="T47" fmla="*/ 745 h 1632"/>
              <a:gd name="T48" fmla="*/ 6553 w 16664"/>
              <a:gd name="T49" fmla="*/ 1349 h 1632"/>
              <a:gd name="T50" fmla="*/ 7198 w 16664"/>
              <a:gd name="T51" fmla="*/ 406 h 1632"/>
              <a:gd name="T52" fmla="*/ 7385 w 16664"/>
              <a:gd name="T53" fmla="*/ 1357 h 1632"/>
              <a:gd name="T54" fmla="*/ 6028 w 16664"/>
              <a:gd name="T55" fmla="*/ 1315 h 1632"/>
              <a:gd name="T56" fmla="*/ 5254 w 16664"/>
              <a:gd name="T57" fmla="*/ 475 h 1632"/>
              <a:gd name="T58" fmla="*/ 5887 w 16664"/>
              <a:gd name="T59" fmla="*/ 319 h 1632"/>
              <a:gd name="T60" fmla="*/ 5400 w 16664"/>
              <a:gd name="T61" fmla="*/ 1315 h 1632"/>
              <a:gd name="T62" fmla="*/ 4838 w 16664"/>
              <a:gd name="T63" fmla="*/ 673 h 1632"/>
              <a:gd name="T64" fmla="*/ 5028 w 16664"/>
              <a:gd name="T65" fmla="*/ 1159 h 1632"/>
              <a:gd name="T66" fmla="*/ 4415 w 16664"/>
              <a:gd name="T67" fmla="*/ 353 h 1632"/>
              <a:gd name="T68" fmla="*/ 4220 w 16664"/>
              <a:gd name="T69" fmla="*/ 404 h 1632"/>
              <a:gd name="T70" fmla="*/ 3671 w 16664"/>
              <a:gd name="T71" fmla="*/ 1203 h 1632"/>
              <a:gd name="T72" fmla="*/ 3503 w 16664"/>
              <a:gd name="T73" fmla="*/ 232 h 1632"/>
              <a:gd name="T74" fmla="*/ 2966 w 16664"/>
              <a:gd name="T75" fmla="*/ 524 h 1632"/>
              <a:gd name="T76" fmla="*/ 2460 w 16664"/>
              <a:gd name="T77" fmla="*/ 1203 h 1632"/>
              <a:gd name="T78" fmla="*/ 3233 w 16664"/>
              <a:gd name="T79" fmla="*/ 468 h 1632"/>
              <a:gd name="T80" fmla="*/ 3256 w 16664"/>
              <a:gd name="T81" fmla="*/ 1219 h 1632"/>
              <a:gd name="T82" fmla="*/ 1563 w 16664"/>
              <a:gd name="T83" fmla="*/ 1320 h 1632"/>
              <a:gd name="T84" fmla="*/ 1818 w 16664"/>
              <a:gd name="T85" fmla="*/ 227 h 1632"/>
              <a:gd name="T86" fmla="*/ 2145 w 16664"/>
              <a:gd name="T87" fmla="*/ 1347 h 1632"/>
              <a:gd name="T88" fmla="*/ 1124 w 16664"/>
              <a:gd name="T89" fmla="*/ 320 h 1632"/>
              <a:gd name="T90" fmla="*/ 753 w 16664"/>
              <a:gd name="T91" fmla="*/ 1309 h 1632"/>
              <a:gd name="T92" fmla="*/ 117 w 16664"/>
              <a:gd name="T93" fmla="*/ 1356 h 1632"/>
              <a:gd name="T94" fmla="*/ 432 w 16664"/>
              <a:gd name="T95" fmla="*/ 270 h 1632"/>
              <a:gd name="T96" fmla="*/ 9864 w 16664"/>
              <a:gd name="T97" fmla="*/ 26 h 1632"/>
              <a:gd name="T98" fmla="*/ 9550 w 16664"/>
              <a:gd name="T99" fmla="*/ 1446 h 1632"/>
              <a:gd name="T100" fmla="*/ 10883 w 16664"/>
              <a:gd name="T101" fmla="*/ 858 h 1632"/>
              <a:gd name="T102" fmla="*/ 10240 w 16664"/>
              <a:gd name="T103" fmla="*/ 1099 h 1632"/>
              <a:gd name="T104" fmla="*/ 10197 w 16664"/>
              <a:gd name="T105" fmla="*/ 511 h 1632"/>
              <a:gd name="T106" fmla="*/ 10718 w 16664"/>
              <a:gd name="T107" fmla="*/ 974 h 1632"/>
              <a:gd name="T108" fmla="*/ 9433 w 16664"/>
              <a:gd name="T109" fmla="*/ 1155 h 1632"/>
              <a:gd name="T110" fmla="*/ 10348 w 16664"/>
              <a:gd name="T111" fmla="*/ 412 h 1632"/>
              <a:gd name="T112" fmla="*/ 12272 w 16664"/>
              <a:gd name="T113" fmla="*/ 1207 h 1632"/>
              <a:gd name="T114" fmla="*/ 11357 w 16664"/>
              <a:gd name="T115" fmla="*/ 779 h 1632"/>
              <a:gd name="T116" fmla="*/ 12228 w 16664"/>
              <a:gd name="T117" fmla="*/ 240 h 1632"/>
              <a:gd name="T118" fmla="*/ 12039 w 16664"/>
              <a:gd name="T119" fmla="*/ 440 h 1632"/>
              <a:gd name="T120" fmla="*/ 11629 w 16664"/>
              <a:gd name="T121" fmla="*/ 845 h 1632"/>
              <a:gd name="T122" fmla="*/ 11995 w 16664"/>
              <a:gd name="T123" fmla="*/ 906 h 1632"/>
              <a:gd name="T124" fmla="*/ 12473 w 16664"/>
              <a:gd name="T125" fmla="*/ 770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664" h="1632">
                <a:moveTo>
                  <a:pt x="15747" y="756"/>
                </a:moveTo>
                <a:lnTo>
                  <a:pt x="15749" y="774"/>
                </a:lnTo>
                <a:lnTo>
                  <a:pt x="15750" y="790"/>
                </a:lnTo>
                <a:lnTo>
                  <a:pt x="15751" y="806"/>
                </a:lnTo>
                <a:lnTo>
                  <a:pt x="15754" y="823"/>
                </a:lnTo>
                <a:lnTo>
                  <a:pt x="15757" y="838"/>
                </a:lnTo>
                <a:lnTo>
                  <a:pt x="15761" y="854"/>
                </a:lnTo>
                <a:lnTo>
                  <a:pt x="15766" y="869"/>
                </a:lnTo>
                <a:lnTo>
                  <a:pt x="15771" y="883"/>
                </a:lnTo>
                <a:lnTo>
                  <a:pt x="15778" y="898"/>
                </a:lnTo>
                <a:lnTo>
                  <a:pt x="15785" y="912"/>
                </a:lnTo>
                <a:lnTo>
                  <a:pt x="15792" y="926"/>
                </a:lnTo>
                <a:lnTo>
                  <a:pt x="15801" y="938"/>
                </a:lnTo>
                <a:lnTo>
                  <a:pt x="15810" y="952"/>
                </a:lnTo>
                <a:lnTo>
                  <a:pt x="15820" y="964"/>
                </a:lnTo>
                <a:lnTo>
                  <a:pt x="15831" y="977"/>
                </a:lnTo>
                <a:lnTo>
                  <a:pt x="15842" y="988"/>
                </a:lnTo>
                <a:lnTo>
                  <a:pt x="15855" y="1000"/>
                </a:lnTo>
                <a:lnTo>
                  <a:pt x="15867" y="1010"/>
                </a:lnTo>
                <a:lnTo>
                  <a:pt x="15880" y="1021"/>
                </a:lnTo>
                <a:lnTo>
                  <a:pt x="15892" y="1030"/>
                </a:lnTo>
                <a:lnTo>
                  <a:pt x="15906" y="1038"/>
                </a:lnTo>
                <a:lnTo>
                  <a:pt x="15919" y="1046"/>
                </a:lnTo>
                <a:lnTo>
                  <a:pt x="15934" y="1053"/>
                </a:lnTo>
                <a:lnTo>
                  <a:pt x="15947" y="1059"/>
                </a:lnTo>
                <a:lnTo>
                  <a:pt x="15963" y="1064"/>
                </a:lnTo>
                <a:lnTo>
                  <a:pt x="15978" y="1070"/>
                </a:lnTo>
                <a:lnTo>
                  <a:pt x="15993" y="1074"/>
                </a:lnTo>
                <a:lnTo>
                  <a:pt x="16009" y="1077"/>
                </a:lnTo>
                <a:lnTo>
                  <a:pt x="16025" y="1079"/>
                </a:lnTo>
                <a:lnTo>
                  <a:pt x="16041" y="1081"/>
                </a:lnTo>
                <a:lnTo>
                  <a:pt x="16058" y="1082"/>
                </a:lnTo>
                <a:lnTo>
                  <a:pt x="16076" y="1083"/>
                </a:lnTo>
                <a:lnTo>
                  <a:pt x="16092" y="1082"/>
                </a:lnTo>
                <a:lnTo>
                  <a:pt x="16109" y="1081"/>
                </a:lnTo>
                <a:lnTo>
                  <a:pt x="16126" y="1079"/>
                </a:lnTo>
                <a:lnTo>
                  <a:pt x="16141" y="1077"/>
                </a:lnTo>
                <a:lnTo>
                  <a:pt x="16158" y="1074"/>
                </a:lnTo>
                <a:lnTo>
                  <a:pt x="16172" y="1070"/>
                </a:lnTo>
                <a:lnTo>
                  <a:pt x="16188" y="1064"/>
                </a:lnTo>
                <a:lnTo>
                  <a:pt x="16203" y="1059"/>
                </a:lnTo>
                <a:lnTo>
                  <a:pt x="16217" y="1053"/>
                </a:lnTo>
                <a:lnTo>
                  <a:pt x="16231" y="1046"/>
                </a:lnTo>
                <a:lnTo>
                  <a:pt x="16244" y="1038"/>
                </a:lnTo>
                <a:lnTo>
                  <a:pt x="16258" y="1030"/>
                </a:lnTo>
                <a:lnTo>
                  <a:pt x="16271" y="1021"/>
                </a:lnTo>
                <a:lnTo>
                  <a:pt x="16284" y="1010"/>
                </a:lnTo>
                <a:lnTo>
                  <a:pt x="16296" y="1000"/>
                </a:lnTo>
                <a:lnTo>
                  <a:pt x="16308" y="988"/>
                </a:lnTo>
                <a:lnTo>
                  <a:pt x="16319" y="977"/>
                </a:lnTo>
                <a:lnTo>
                  <a:pt x="16330" y="964"/>
                </a:lnTo>
                <a:lnTo>
                  <a:pt x="16340" y="952"/>
                </a:lnTo>
                <a:lnTo>
                  <a:pt x="16349" y="938"/>
                </a:lnTo>
                <a:lnTo>
                  <a:pt x="16358" y="926"/>
                </a:lnTo>
                <a:lnTo>
                  <a:pt x="16365" y="912"/>
                </a:lnTo>
                <a:lnTo>
                  <a:pt x="16372" y="898"/>
                </a:lnTo>
                <a:lnTo>
                  <a:pt x="16379" y="883"/>
                </a:lnTo>
                <a:lnTo>
                  <a:pt x="16385" y="869"/>
                </a:lnTo>
                <a:lnTo>
                  <a:pt x="16389" y="854"/>
                </a:lnTo>
                <a:lnTo>
                  <a:pt x="16393" y="838"/>
                </a:lnTo>
                <a:lnTo>
                  <a:pt x="16396" y="823"/>
                </a:lnTo>
                <a:lnTo>
                  <a:pt x="16399" y="806"/>
                </a:lnTo>
                <a:lnTo>
                  <a:pt x="16402" y="790"/>
                </a:lnTo>
                <a:lnTo>
                  <a:pt x="16403" y="774"/>
                </a:lnTo>
                <a:lnTo>
                  <a:pt x="16403" y="756"/>
                </a:lnTo>
                <a:lnTo>
                  <a:pt x="16403" y="739"/>
                </a:lnTo>
                <a:lnTo>
                  <a:pt x="16402" y="722"/>
                </a:lnTo>
                <a:lnTo>
                  <a:pt x="16399" y="706"/>
                </a:lnTo>
                <a:lnTo>
                  <a:pt x="16396" y="689"/>
                </a:lnTo>
                <a:lnTo>
                  <a:pt x="16393" y="674"/>
                </a:lnTo>
                <a:lnTo>
                  <a:pt x="16389" y="658"/>
                </a:lnTo>
                <a:lnTo>
                  <a:pt x="16385" y="644"/>
                </a:lnTo>
                <a:lnTo>
                  <a:pt x="16379" y="628"/>
                </a:lnTo>
                <a:lnTo>
                  <a:pt x="16372" y="614"/>
                </a:lnTo>
                <a:lnTo>
                  <a:pt x="16366" y="600"/>
                </a:lnTo>
                <a:lnTo>
                  <a:pt x="16358" y="586"/>
                </a:lnTo>
                <a:lnTo>
                  <a:pt x="16349" y="573"/>
                </a:lnTo>
                <a:lnTo>
                  <a:pt x="16340" y="560"/>
                </a:lnTo>
                <a:lnTo>
                  <a:pt x="16331" y="548"/>
                </a:lnTo>
                <a:lnTo>
                  <a:pt x="16320" y="535"/>
                </a:lnTo>
                <a:lnTo>
                  <a:pt x="16309" y="523"/>
                </a:lnTo>
                <a:lnTo>
                  <a:pt x="16296" y="511"/>
                </a:lnTo>
                <a:lnTo>
                  <a:pt x="16284" y="501"/>
                </a:lnTo>
                <a:lnTo>
                  <a:pt x="16271" y="492"/>
                </a:lnTo>
                <a:lnTo>
                  <a:pt x="16259" y="482"/>
                </a:lnTo>
                <a:lnTo>
                  <a:pt x="16245" y="474"/>
                </a:lnTo>
                <a:lnTo>
                  <a:pt x="16232" y="466"/>
                </a:lnTo>
                <a:lnTo>
                  <a:pt x="16217" y="459"/>
                </a:lnTo>
                <a:lnTo>
                  <a:pt x="16203" y="453"/>
                </a:lnTo>
                <a:lnTo>
                  <a:pt x="16188" y="447"/>
                </a:lnTo>
                <a:lnTo>
                  <a:pt x="16173" y="443"/>
                </a:lnTo>
                <a:lnTo>
                  <a:pt x="16158" y="438"/>
                </a:lnTo>
                <a:lnTo>
                  <a:pt x="16142" y="435"/>
                </a:lnTo>
                <a:lnTo>
                  <a:pt x="16126" y="432"/>
                </a:lnTo>
                <a:lnTo>
                  <a:pt x="16109" y="430"/>
                </a:lnTo>
                <a:lnTo>
                  <a:pt x="16092" y="429"/>
                </a:lnTo>
                <a:lnTo>
                  <a:pt x="16076" y="429"/>
                </a:lnTo>
                <a:lnTo>
                  <a:pt x="16058" y="429"/>
                </a:lnTo>
                <a:lnTo>
                  <a:pt x="16041" y="430"/>
                </a:lnTo>
                <a:lnTo>
                  <a:pt x="16025" y="432"/>
                </a:lnTo>
                <a:lnTo>
                  <a:pt x="16009" y="435"/>
                </a:lnTo>
                <a:lnTo>
                  <a:pt x="15992" y="438"/>
                </a:lnTo>
                <a:lnTo>
                  <a:pt x="15978" y="443"/>
                </a:lnTo>
                <a:lnTo>
                  <a:pt x="15962" y="447"/>
                </a:lnTo>
                <a:lnTo>
                  <a:pt x="15947" y="453"/>
                </a:lnTo>
                <a:lnTo>
                  <a:pt x="15933" y="459"/>
                </a:lnTo>
                <a:lnTo>
                  <a:pt x="15919" y="466"/>
                </a:lnTo>
                <a:lnTo>
                  <a:pt x="15905" y="474"/>
                </a:lnTo>
                <a:lnTo>
                  <a:pt x="15892" y="482"/>
                </a:lnTo>
                <a:lnTo>
                  <a:pt x="15879" y="492"/>
                </a:lnTo>
                <a:lnTo>
                  <a:pt x="15866" y="501"/>
                </a:lnTo>
                <a:lnTo>
                  <a:pt x="15854" y="511"/>
                </a:lnTo>
                <a:lnTo>
                  <a:pt x="15842" y="523"/>
                </a:lnTo>
                <a:lnTo>
                  <a:pt x="15831" y="535"/>
                </a:lnTo>
                <a:lnTo>
                  <a:pt x="15819" y="548"/>
                </a:lnTo>
                <a:lnTo>
                  <a:pt x="15810" y="560"/>
                </a:lnTo>
                <a:lnTo>
                  <a:pt x="15801" y="573"/>
                </a:lnTo>
                <a:lnTo>
                  <a:pt x="15792" y="586"/>
                </a:lnTo>
                <a:lnTo>
                  <a:pt x="15785" y="600"/>
                </a:lnTo>
                <a:lnTo>
                  <a:pt x="15778" y="614"/>
                </a:lnTo>
                <a:lnTo>
                  <a:pt x="15771" y="628"/>
                </a:lnTo>
                <a:lnTo>
                  <a:pt x="15766" y="644"/>
                </a:lnTo>
                <a:lnTo>
                  <a:pt x="15761" y="658"/>
                </a:lnTo>
                <a:lnTo>
                  <a:pt x="15757" y="674"/>
                </a:lnTo>
                <a:lnTo>
                  <a:pt x="15754" y="689"/>
                </a:lnTo>
                <a:lnTo>
                  <a:pt x="15751" y="706"/>
                </a:lnTo>
                <a:lnTo>
                  <a:pt x="15750" y="722"/>
                </a:lnTo>
                <a:lnTo>
                  <a:pt x="15749" y="739"/>
                </a:lnTo>
                <a:lnTo>
                  <a:pt x="15747" y="756"/>
                </a:lnTo>
                <a:close/>
                <a:moveTo>
                  <a:pt x="15486" y="756"/>
                </a:moveTo>
                <a:lnTo>
                  <a:pt x="15487" y="725"/>
                </a:lnTo>
                <a:lnTo>
                  <a:pt x="15489" y="695"/>
                </a:lnTo>
                <a:lnTo>
                  <a:pt x="15492" y="666"/>
                </a:lnTo>
                <a:lnTo>
                  <a:pt x="15496" y="636"/>
                </a:lnTo>
                <a:lnTo>
                  <a:pt x="15503" y="607"/>
                </a:lnTo>
                <a:lnTo>
                  <a:pt x="15510" y="580"/>
                </a:lnTo>
                <a:lnTo>
                  <a:pt x="15518" y="553"/>
                </a:lnTo>
                <a:lnTo>
                  <a:pt x="15529" y="526"/>
                </a:lnTo>
                <a:lnTo>
                  <a:pt x="15540" y="500"/>
                </a:lnTo>
                <a:lnTo>
                  <a:pt x="15553" y="475"/>
                </a:lnTo>
                <a:lnTo>
                  <a:pt x="15566" y="450"/>
                </a:lnTo>
                <a:lnTo>
                  <a:pt x="15582" y="426"/>
                </a:lnTo>
                <a:lnTo>
                  <a:pt x="15598" y="403"/>
                </a:lnTo>
                <a:lnTo>
                  <a:pt x="15616" y="380"/>
                </a:lnTo>
                <a:lnTo>
                  <a:pt x="15635" y="357"/>
                </a:lnTo>
                <a:lnTo>
                  <a:pt x="15656" y="336"/>
                </a:lnTo>
                <a:lnTo>
                  <a:pt x="15677" y="316"/>
                </a:lnTo>
                <a:lnTo>
                  <a:pt x="15699" y="297"/>
                </a:lnTo>
                <a:lnTo>
                  <a:pt x="15721" y="279"/>
                </a:lnTo>
                <a:lnTo>
                  <a:pt x="15745" y="262"/>
                </a:lnTo>
                <a:lnTo>
                  <a:pt x="15769" y="247"/>
                </a:lnTo>
                <a:lnTo>
                  <a:pt x="15793" y="233"/>
                </a:lnTo>
                <a:lnTo>
                  <a:pt x="15819" y="221"/>
                </a:lnTo>
                <a:lnTo>
                  <a:pt x="15844" y="209"/>
                </a:lnTo>
                <a:lnTo>
                  <a:pt x="15871" y="199"/>
                </a:lnTo>
                <a:lnTo>
                  <a:pt x="15898" y="191"/>
                </a:lnTo>
                <a:lnTo>
                  <a:pt x="15927" y="183"/>
                </a:lnTo>
                <a:lnTo>
                  <a:pt x="15955" y="177"/>
                </a:lnTo>
                <a:lnTo>
                  <a:pt x="15984" y="173"/>
                </a:lnTo>
                <a:lnTo>
                  <a:pt x="16014" y="170"/>
                </a:lnTo>
                <a:lnTo>
                  <a:pt x="16044" y="168"/>
                </a:lnTo>
                <a:lnTo>
                  <a:pt x="16076" y="167"/>
                </a:lnTo>
                <a:lnTo>
                  <a:pt x="16107" y="168"/>
                </a:lnTo>
                <a:lnTo>
                  <a:pt x="16137" y="170"/>
                </a:lnTo>
                <a:lnTo>
                  <a:pt x="16166" y="173"/>
                </a:lnTo>
                <a:lnTo>
                  <a:pt x="16195" y="177"/>
                </a:lnTo>
                <a:lnTo>
                  <a:pt x="16223" y="183"/>
                </a:lnTo>
                <a:lnTo>
                  <a:pt x="16252" y="191"/>
                </a:lnTo>
                <a:lnTo>
                  <a:pt x="16279" y="199"/>
                </a:lnTo>
                <a:lnTo>
                  <a:pt x="16306" y="209"/>
                </a:lnTo>
                <a:lnTo>
                  <a:pt x="16332" y="221"/>
                </a:lnTo>
                <a:lnTo>
                  <a:pt x="16357" y="233"/>
                </a:lnTo>
                <a:lnTo>
                  <a:pt x="16382" y="247"/>
                </a:lnTo>
                <a:lnTo>
                  <a:pt x="16406" y="262"/>
                </a:lnTo>
                <a:lnTo>
                  <a:pt x="16429" y="279"/>
                </a:lnTo>
                <a:lnTo>
                  <a:pt x="16452" y="297"/>
                </a:lnTo>
                <a:lnTo>
                  <a:pt x="16473" y="316"/>
                </a:lnTo>
                <a:lnTo>
                  <a:pt x="16495" y="336"/>
                </a:lnTo>
                <a:lnTo>
                  <a:pt x="16515" y="357"/>
                </a:lnTo>
                <a:lnTo>
                  <a:pt x="16535" y="380"/>
                </a:lnTo>
                <a:lnTo>
                  <a:pt x="16553" y="403"/>
                </a:lnTo>
                <a:lnTo>
                  <a:pt x="16569" y="426"/>
                </a:lnTo>
                <a:lnTo>
                  <a:pt x="16584" y="450"/>
                </a:lnTo>
                <a:lnTo>
                  <a:pt x="16598" y="475"/>
                </a:lnTo>
                <a:lnTo>
                  <a:pt x="16611" y="500"/>
                </a:lnTo>
                <a:lnTo>
                  <a:pt x="16621" y="526"/>
                </a:lnTo>
                <a:lnTo>
                  <a:pt x="16632" y="553"/>
                </a:lnTo>
                <a:lnTo>
                  <a:pt x="16640" y="580"/>
                </a:lnTo>
                <a:lnTo>
                  <a:pt x="16647" y="607"/>
                </a:lnTo>
                <a:lnTo>
                  <a:pt x="16654" y="636"/>
                </a:lnTo>
                <a:lnTo>
                  <a:pt x="16658" y="666"/>
                </a:lnTo>
                <a:lnTo>
                  <a:pt x="16661" y="695"/>
                </a:lnTo>
                <a:lnTo>
                  <a:pt x="16663" y="725"/>
                </a:lnTo>
                <a:lnTo>
                  <a:pt x="16664" y="756"/>
                </a:lnTo>
                <a:lnTo>
                  <a:pt x="16663" y="787"/>
                </a:lnTo>
                <a:lnTo>
                  <a:pt x="16661" y="818"/>
                </a:lnTo>
                <a:lnTo>
                  <a:pt x="16658" y="847"/>
                </a:lnTo>
                <a:lnTo>
                  <a:pt x="16654" y="876"/>
                </a:lnTo>
                <a:lnTo>
                  <a:pt x="16647" y="905"/>
                </a:lnTo>
                <a:lnTo>
                  <a:pt x="16640" y="932"/>
                </a:lnTo>
                <a:lnTo>
                  <a:pt x="16632" y="959"/>
                </a:lnTo>
                <a:lnTo>
                  <a:pt x="16621" y="986"/>
                </a:lnTo>
                <a:lnTo>
                  <a:pt x="16610" y="1012"/>
                </a:lnTo>
                <a:lnTo>
                  <a:pt x="16597" y="1037"/>
                </a:lnTo>
                <a:lnTo>
                  <a:pt x="16584" y="1061"/>
                </a:lnTo>
                <a:lnTo>
                  <a:pt x="16568" y="1086"/>
                </a:lnTo>
                <a:lnTo>
                  <a:pt x="16553" y="1109"/>
                </a:lnTo>
                <a:lnTo>
                  <a:pt x="16534" y="1132"/>
                </a:lnTo>
                <a:lnTo>
                  <a:pt x="16515" y="1154"/>
                </a:lnTo>
                <a:lnTo>
                  <a:pt x="16494" y="1176"/>
                </a:lnTo>
                <a:lnTo>
                  <a:pt x="16473" y="1196"/>
                </a:lnTo>
                <a:lnTo>
                  <a:pt x="16450" y="1215"/>
                </a:lnTo>
                <a:lnTo>
                  <a:pt x="16429" y="1233"/>
                </a:lnTo>
                <a:lnTo>
                  <a:pt x="16405" y="1250"/>
                </a:lnTo>
                <a:lnTo>
                  <a:pt x="16381" y="1264"/>
                </a:lnTo>
                <a:lnTo>
                  <a:pt x="16356" y="1279"/>
                </a:lnTo>
                <a:lnTo>
                  <a:pt x="16331" y="1291"/>
                </a:lnTo>
                <a:lnTo>
                  <a:pt x="16305" y="1303"/>
                </a:lnTo>
                <a:lnTo>
                  <a:pt x="16279" y="1312"/>
                </a:lnTo>
                <a:lnTo>
                  <a:pt x="16252" y="1321"/>
                </a:lnTo>
                <a:lnTo>
                  <a:pt x="16223" y="1328"/>
                </a:lnTo>
                <a:lnTo>
                  <a:pt x="16195" y="1334"/>
                </a:lnTo>
                <a:lnTo>
                  <a:pt x="16166" y="1339"/>
                </a:lnTo>
                <a:lnTo>
                  <a:pt x="16137" y="1342"/>
                </a:lnTo>
                <a:lnTo>
                  <a:pt x="16106" y="1345"/>
                </a:lnTo>
                <a:lnTo>
                  <a:pt x="16076" y="1345"/>
                </a:lnTo>
                <a:lnTo>
                  <a:pt x="16044" y="1345"/>
                </a:lnTo>
                <a:lnTo>
                  <a:pt x="16014" y="1342"/>
                </a:lnTo>
                <a:lnTo>
                  <a:pt x="15984" y="1339"/>
                </a:lnTo>
                <a:lnTo>
                  <a:pt x="15956" y="1334"/>
                </a:lnTo>
                <a:lnTo>
                  <a:pt x="15927" y="1328"/>
                </a:lnTo>
                <a:lnTo>
                  <a:pt x="15900" y="1321"/>
                </a:lnTo>
                <a:lnTo>
                  <a:pt x="15871" y="1312"/>
                </a:lnTo>
                <a:lnTo>
                  <a:pt x="15845" y="1303"/>
                </a:lnTo>
                <a:lnTo>
                  <a:pt x="15819" y="1291"/>
                </a:lnTo>
                <a:lnTo>
                  <a:pt x="15794" y="1279"/>
                </a:lnTo>
                <a:lnTo>
                  <a:pt x="15769" y="1264"/>
                </a:lnTo>
                <a:lnTo>
                  <a:pt x="15745" y="1250"/>
                </a:lnTo>
                <a:lnTo>
                  <a:pt x="15722" y="1233"/>
                </a:lnTo>
                <a:lnTo>
                  <a:pt x="15700" y="1215"/>
                </a:lnTo>
                <a:lnTo>
                  <a:pt x="15678" y="1196"/>
                </a:lnTo>
                <a:lnTo>
                  <a:pt x="15656" y="1176"/>
                </a:lnTo>
                <a:lnTo>
                  <a:pt x="15635" y="1154"/>
                </a:lnTo>
                <a:lnTo>
                  <a:pt x="15616" y="1132"/>
                </a:lnTo>
                <a:lnTo>
                  <a:pt x="15599" y="1109"/>
                </a:lnTo>
                <a:lnTo>
                  <a:pt x="15582" y="1086"/>
                </a:lnTo>
                <a:lnTo>
                  <a:pt x="15566" y="1061"/>
                </a:lnTo>
                <a:lnTo>
                  <a:pt x="15553" y="1037"/>
                </a:lnTo>
                <a:lnTo>
                  <a:pt x="15540" y="1012"/>
                </a:lnTo>
                <a:lnTo>
                  <a:pt x="15529" y="986"/>
                </a:lnTo>
                <a:lnTo>
                  <a:pt x="15518" y="959"/>
                </a:lnTo>
                <a:lnTo>
                  <a:pt x="15510" y="932"/>
                </a:lnTo>
                <a:lnTo>
                  <a:pt x="15503" y="905"/>
                </a:lnTo>
                <a:lnTo>
                  <a:pt x="15496" y="876"/>
                </a:lnTo>
                <a:lnTo>
                  <a:pt x="15492" y="847"/>
                </a:lnTo>
                <a:lnTo>
                  <a:pt x="15489" y="818"/>
                </a:lnTo>
                <a:lnTo>
                  <a:pt x="15487" y="787"/>
                </a:lnTo>
                <a:lnTo>
                  <a:pt x="15486" y="756"/>
                </a:lnTo>
                <a:close/>
                <a:moveTo>
                  <a:pt x="14745" y="1307"/>
                </a:moveTo>
                <a:lnTo>
                  <a:pt x="14722" y="1307"/>
                </a:lnTo>
                <a:lnTo>
                  <a:pt x="14701" y="1305"/>
                </a:lnTo>
                <a:lnTo>
                  <a:pt x="14681" y="1303"/>
                </a:lnTo>
                <a:lnTo>
                  <a:pt x="14664" y="1300"/>
                </a:lnTo>
                <a:lnTo>
                  <a:pt x="14649" y="1295"/>
                </a:lnTo>
                <a:lnTo>
                  <a:pt x="14635" y="1289"/>
                </a:lnTo>
                <a:lnTo>
                  <a:pt x="14623" y="1283"/>
                </a:lnTo>
                <a:lnTo>
                  <a:pt x="14613" y="1276"/>
                </a:lnTo>
                <a:lnTo>
                  <a:pt x="14608" y="1272"/>
                </a:lnTo>
                <a:lnTo>
                  <a:pt x="14604" y="1266"/>
                </a:lnTo>
                <a:lnTo>
                  <a:pt x="14600" y="1261"/>
                </a:lnTo>
                <a:lnTo>
                  <a:pt x="14596" y="1255"/>
                </a:lnTo>
                <a:lnTo>
                  <a:pt x="14589" y="1241"/>
                </a:lnTo>
                <a:lnTo>
                  <a:pt x="14583" y="1227"/>
                </a:lnTo>
                <a:lnTo>
                  <a:pt x="14579" y="1209"/>
                </a:lnTo>
                <a:lnTo>
                  <a:pt x="14576" y="1191"/>
                </a:lnTo>
                <a:lnTo>
                  <a:pt x="14574" y="1171"/>
                </a:lnTo>
                <a:lnTo>
                  <a:pt x="14574" y="1149"/>
                </a:lnTo>
                <a:lnTo>
                  <a:pt x="14574" y="378"/>
                </a:lnTo>
                <a:lnTo>
                  <a:pt x="14574" y="354"/>
                </a:lnTo>
                <a:lnTo>
                  <a:pt x="14576" y="333"/>
                </a:lnTo>
                <a:lnTo>
                  <a:pt x="14579" y="313"/>
                </a:lnTo>
                <a:lnTo>
                  <a:pt x="14583" y="295"/>
                </a:lnTo>
                <a:lnTo>
                  <a:pt x="14588" y="279"/>
                </a:lnTo>
                <a:lnTo>
                  <a:pt x="14596" y="265"/>
                </a:lnTo>
                <a:lnTo>
                  <a:pt x="14603" y="252"/>
                </a:lnTo>
                <a:lnTo>
                  <a:pt x="14612" y="241"/>
                </a:lnTo>
                <a:lnTo>
                  <a:pt x="14623" y="231"/>
                </a:lnTo>
                <a:lnTo>
                  <a:pt x="14635" y="223"/>
                </a:lnTo>
                <a:lnTo>
                  <a:pt x="14650" y="217"/>
                </a:lnTo>
                <a:lnTo>
                  <a:pt x="14665" y="210"/>
                </a:lnTo>
                <a:lnTo>
                  <a:pt x="14683" y="206"/>
                </a:lnTo>
                <a:lnTo>
                  <a:pt x="14703" y="203"/>
                </a:lnTo>
                <a:lnTo>
                  <a:pt x="14725" y="201"/>
                </a:lnTo>
                <a:lnTo>
                  <a:pt x="14748" y="201"/>
                </a:lnTo>
                <a:lnTo>
                  <a:pt x="14955" y="201"/>
                </a:lnTo>
                <a:lnTo>
                  <a:pt x="14991" y="202"/>
                </a:lnTo>
                <a:lnTo>
                  <a:pt x="15026" y="205"/>
                </a:lnTo>
                <a:lnTo>
                  <a:pt x="15042" y="207"/>
                </a:lnTo>
                <a:lnTo>
                  <a:pt x="15058" y="209"/>
                </a:lnTo>
                <a:lnTo>
                  <a:pt x="15074" y="212"/>
                </a:lnTo>
                <a:lnTo>
                  <a:pt x="15089" y="217"/>
                </a:lnTo>
                <a:lnTo>
                  <a:pt x="15104" y="221"/>
                </a:lnTo>
                <a:lnTo>
                  <a:pt x="15118" y="225"/>
                </a:lnTo>
                <a:lnTo>
                  <a:pt x="15132" y="230"/>
                </a:lnTo>
                <a:lnTo>
                  <a:pt x="15145" y="235"/>
                </a:lnTo>
                <a:lnTo>
                  <a:pt x="15158" y="242"/>
                </a:lnTo>
                <a:lnTo>
                  <a:pt x="15170" y="248"/>
                </a:lnTo>
                <a:lnTo>
                  <a:pt x="15183" y="255"/>
                </a:lnTo>
                <a:lnTo>
                  <a:pt x="15194" y="262"/>
                </a:lnTo>
                <a:lnTo>
                  <a:pt x="15207" y="272"/>
                </a:lnTo>
                <a:lnTo>
                  <a:pt x="15219" y="281"/>
                </a:lnTo>
                <a:lnTo>
                  <a:pt x="15230" y="292"/>
                </a:lnTo>
                <a:lnTo>
                  <a:pt x="15240" y="302"/>
                </a:lnTo>
                <a:lnTo>
                  <a:pt x="15250" y="313"/>
                </a:lnTo>
                <a:lnTo>
                  <a:pt x="15259" y="326"/>
                </a:lnTo>
                <a:lnTo>
                  <a:pt x="15266" y="338"/>
                </a:lnTo>
                <a:lnTo>
                  <a:pt x="15274" y="351"/>
                </a:lnTo>
                <a:lnTo>
                  <a:pt x="15280" y="366"/>
                </a:lnTo>
                <a:lnTo>
                  <a:pt x="15285" y="379"/>
                </a:lnTo>
                <a:lnTo>
                  <a:pt x="15289" y="394"/>
                </a:lnTo>
                <a:lnTo>
                  <a:pt x="15293" y="409"/>
                </a:lnTo>
                <a:lnTo>
                  <a:pt x="15297" y="425"/>
                </a:lnTo>
                <a:lnTo>
                  <a:pt x="15299" y="442"/>
                </a:lnTo>
                <a:lnTo>
                  <a:pt x="15300" y="458"/>
                </a:lnTo>
                <a:lnTo>
                  <a:pt x="15300" y="476"/>
                </a:lnTo>
                <a:lnTo>
                  <a:pt x="15300" y="496"/>
                </a:lnTo>
                <a:lnTo>
                  <a:pt x="15298" y="514"/>
                </a:lnTo>
                <a:lnTo>
                  <a:pt x="15295" y="532"/>
                </a:lnTo>
                <a:lnTo>
                  <a:pt x="15291" y="549"/>
                </a:lnTo>
                <a:lnTo>
                  <a:pt x="15286" y="566"/>
                </a:lnTo>
                <a:lnTo>
                  <a:pt x="15281" y="581"/>
                </a:lnTo>
                <a:lnTo>
                  <a:pt x="15274" y="596"/>
                </a:lnTo>
                <a:lnTo>
                  <a:pt x="15265" y="610"/>
                </a:lnTo>
                <a:lnTo>
                  <a:pt x="15257" y="623"/>
                </a:lnTo>
                <a:lnTo>
                  <a:pt x="15247" y="635"/>
                </a:lnTo>
                <a:lnTo>
                  <a:pt x="15235" y="647"/>
                </a:lnTo>
                <a:lnTo>
                  <a:pt x="15223" y="658"/>
                </a:lnTo>
                <a:lnTo>
                  <a:pt x="15209" y="669"/>
                </a:lnTo>
                <a:lnTo>
                  <a:pt x="15195" y="678"/>
                </a:lnTo>
                <a:lnTo>
                  <a:pt x="15180" y="686"/>
                </a:lnTo>
                <a:lnTo>
                  <a:pt x="15163" y="694"/>
                </a:lnTo>
                <a:lnTo>
                  <a:pt x="15190" y="702"/>
                </a:lnTo>
                <a:lnTo>
                  <a:pt x="15215" y="710"/>
                </a:lnTo>
                <a:lnTo>
                  <a:pt x="15239" y="721"/>
                </a:lnTo>
                <a:lnTo>
                  <a:pt x="15261" y="732"/>
                </a:lnTo>
                <a:lnTo>
                  <a:pt x="15281" y="745"/>
                </a:lnTo>
                <a:lnTo>
                  <a:pt x="15300" y="759"/>
                </a:lnTo>
                <a:lnTo>
                  <a:pt x="15308" y="767"/>
                </a:lnTo>
                <a:lnTo>
                  <a:pt x="15316" y="775"/>
                </a:lnTo>
                <a:lnTo>
                  <a:pt x="15324" y="783"/>
                </a:lnTo>
                <a:lnTo>
                  <a:pt x="15331" y="792"/>
                </a:lnTo>
                <a:lnTo>
                  <a:pt x="15338" y="800"/>
                </a:lnTo>
                <a:lnTo>
                  <a:pt x="15344" y="809"/>
                </a:lnTo>
                <a:lnTo>
                  <a:pt x="15351" y="820"/>
                </a:lnTo>
                <a:lnTo>
                  <a:pt x="15356" y="829"/>
                </a:lnTo>
                <a:lnTo>
                  <a:pt x="15361" y="839"/>
                </a:lnTo>
                <a:lnTo>
                  <a:pt x="15365" y="850"/>
                </a:lnTo>
                <a:lnTo>
                  <a:pt x="15369" y="861"/>
                </a:lnTo>
                <a:lnTo>
                  <a:pt x="15374" y="872"/>
                </a:lnTo>
                <a:lnTo>
                  <a:pt x="15380" y="896"/>
                </a:lnTo>
                <a:lnTo>
                  <a:pt x="15384" y="921"/>
                </a:lnTo>
                <a:lnTo>
                  <a:pt x="15386" y="947"/>
                </a:lnTo>
                <a:lnTo>
                  <a:pt x="15387" y="975"/>
                </a:lnTo>
                <a:lnTo>
                  <a:pt x="15387" y="995"/>
                </a:lnTo>
                <a:lnTo>
                  <a:pt x="15385" y="1015"/>
                </a:lnTo>
                <a:lnTo>
                  <a:pt x="15383" y="1034"/>
                </a:lnTo>
                <a:lnTo>
                  <a:pt x="15380" y="1053"/>
                </a:lnTo>
                <a:lnTo>
                  <a:pt x="15376" y="1072"/>
                </a:lnTo>
                <a:lnTo>
                  <a:pt x="15370" y="1089"/>
                </a:lnTo>
                <a:lnTo>
                  <a:pt x="15365" y="1106"/>
                </a:lnTo>
                <a:lnTo>
                  <a:pt x="15358" y="1123"/>
                </a:lnTo>
                <a:lnTo>
                  <a:pt x="15351" y="1138"/>
                </a:lnTo>
                <a:lnTo>
                  <a:pt x="15342" y="1153"/>
                </a:lnTo>
                <a:lnTo>
                  <a:pt x="15332" y="1167"/>
                </a:lnTo>
                <a:lnTo>
                  <a:pt x="15322" y="1181"/>
                </a:lnTo>
                <a:lnTo>
                  <a:pt x="15311" y="1195"/>
                </a:lnTo>
                <a:lnTo>
                  <a:pt x="15299" y="1206"/>
                </a:lnTo>
                <a:lnTo>
                  <a:pt x="15285" y="1219"/>
                </a:lnTo>
                <a:lnTo>
                  <a:pt x="15272" y="1230"/>
                </a:lnTo>
                <a:lnTo>
                  <a:pt x="15258" y="1239"/>
                </a:lnTo>
                <a:lnTo>
                  <a:pt x="15244" y="1248"/>
                </a:lnTo>
                <a:lnTo>
                  <a:pt x="15230" y="1256"/>
                </a:lnTo>
                <a:lnTo>
                  <a:pt x="15215" y="1263"/>
                </a:lnTo>
                <a:lnTo>
                  <a:pt x="15200" y="1271"/>
                </a:lnTo>
                <a:lnTo>
                  <a:pt x="15184" y="1277"/>
                </a:lnTo>
                <a:lnTo>
                  <a:pt x="15167" y="1282"/>
                </a:lnTo>
                <a:lnTo>
                  <a:pt x="15150" y="1287"/>
                </a:lnTo>
                <a:lnTo>
                  <a:pt x="15132" y="1292"/>
                </a:lnTo>
                <a:lnTo>
                  <a:pt x="15114" y="1296"/>
                </a:lnTo>
                <a:lnTo>
                  <a:pt x="15096" y="1300"/>
                </a:lnTo>
                <a:lnTo>
                  <a:pt x="15077" y="1302"/>
                </a:lnTo>
                <a:lnTo>
                  <a:pt x="15056" y="1304"/>
                </a:lnTo>
                <a:lnTo>
                  <a:pt x="15036" y="1306"/>
                </a:lnTo>
                <a:lnTo>
                  <a:pt x="15015" y="1307"/>
                </a:lnTo>
                <a:lnTo>
                  <a:pt x="14993" y="1307"/>
                </a:lnTo>
                <a:lnTo>
                  <a:pt x="14745" y="1307"/>
                </a:lnTo>
                <a:close/>
                <a:moveTo>
                  <a:pt x="14826" y="1090"/>
                </a:moveTo>
                <a:lnTo>
                  <a:pt x="14952" y="1090"/>
                </a:lnTo>
                <a:lnTo>
                  <a:pt x="14973" y="1090"/>
                </a:lnTo>
                <a:lnTo>
                  <a:pt x="14991" y="1088"/>
                </a:lnTo>
                <a:lnTo>
                  <a:pt x="15010" y="1086"/>
                </a:lnTo>
                <a:lnTo>
                  <a:pt x="15027" y="1083"/>
                </a:lnTo>
                <a:lnTo>
                  <a:pt x="15042" y="1078"/>
                </a:lnTo>
                <a:lnTo>
                  <a:pt x="15056" y="1073"/>
                </a:lnTo>
                <a:lnTo>
                  <a:pt x="15068" y="1066"/>
                </a:lnTo>
                <a:lnTo>
                  <a:pt x="15080" y="1059"/>
                </a:lnTo>
                <a:lnTo>
                  <a:pt x="15090" y="1051"/>
                </a:lnTo>
                <a:lnTo>
                  <a:pt x="15099" y="1041"/>
                </a:lnTo>
                <a:lnTo>
                  <a:pt x="15106" y="1032"/>
                </a:lnTo>
                <a:lnTo>
                  <a:pt x="15112" y="1021"/>
                </a:lnTo>
                <a:lnTo>
                  <a:pt x="15116" y="1008"/>
                </a:lnTo>
                <a:lnTo>
                  <a:pt x="15120" y="996"/>
                </a:lnTo>
                <a:lnTo>
                  <a:pt x="15122" y="981"/>
                </a:lnTo>
                <a:lnTo>
                  <a:pt x="15123" y="966"/>
                </a:lnTo>
                <a:lnTo>
                  <a:pt x="15122" y="951"/>
                </a:lnTo>
                <a:lnTo>
                  <a:pt x="15120" y="937"/>
                </a:lnTo>
                <a:lnTo>
                  <a:pt x="15116" y="924"/>
                </a:lnTo>
                <a:lnTo>
                  <a:pt x="15112" y="911"/>
                </a:lnTo>
                <a:lnTo>
                  <a:pt x="15106" y="901"/>
                </a:lnTo>
                <a:lnTo>
                  <a:pt x="15099" y="890"/>
                </a:lnTo>
                <a:lnTo>
                  <a:pt x="15089" y="881"/>
                </a:lnTo>
                <a:lnTo>
                  <a:pt x="15079" y="873"/>
                </a:lnTo>
                <a:lnTo>
                  <a:pt x="15067" y="865"/>
                </a:lnTo>
                <a:lnTo>
                  <a:pt x="15054" y="859"/>
                </a:lnTo>
                <a:lnTo>
                  <a:pt x="15040" y="854"/>
                </a:lnTo>
                <a:lnTo>
                  <a:pt x="15025" y="850"/>
                </a:lnTo>
                <a:lnTo>
                  <a:pt x="15007" y="847"/>
                </a:lnTo>
                <a:lnTo>
                  <a:pt x="14988" y="844"/>
                </a:lnTo>
                <a:lnTo>
                  <a:pt x="14968" y="843"/>
                </a:lnTo>
                <a:lnTo>
                  <a:pt x="14948" y="843"/>
                </a:lnTo>
                <a:lnTo>
                  <a:pt x="14826" y="843"/>
                </a:lnTo>
                <a:lnTo>
                  <a:pt x="14826" y="1090"/>
                </a:lnTo>
                <a:close/>
                <a:moveTo>
                  <a:pt x="14826" y="631"/>
                </a:moveTo>
                <a:lnTo>
                  <a:pt x="14931" y="631"/>
                </a:lnTo>
                <a:lnTo>
                  <a:pt x="14944" y="631"/>
                </a:lnTo>
                <a:lnTo>
                  <a:pt x="14957" y="630"/>
                </a:lnTo>
                <a:lnTo>
                  <a:pt x="14968" y="628"/>
                </a:lnTo>
                <a:lnTo>
                  <a:pt x="14980" y="625"/>
                </a:lnTo>
                <a:lnTo>
                  <a:pt x="14990" y="621"/>
                </a:lnTo>
                <a:lnTo>
                  <a:pt x="15001" y="617"/>
                </a:lnTo>
                <a:lnTo>
                  <a:pt x="15010" y="611"/>
                </a:lnTo>
                <a:lnTo>
                  <a:pt x="15018" y="605"/>
                </a:lnTo>
                <a:lnTo>
                  <a:pt x="15028" y="598"/>
                </a:lnTo>
                <a:lnTo>
                  <a:pt x="15035" y="589"/>
                </a:lnTo>
                <a:lnTo>
                  <a:pt x="15041" y="580"/>
                </a:lnTo>
                <a:lnTo>
                  <a:pt x="15047" y="571"/>
                </a:lnTo>
                <a:lnTo>
                  <a:pt x="15051" y="560"/>
                </a:lnTo>
                <a:lnTo>
                  <a:pt x="15054" y="549"/>
                </a:lnTo>
                <a:lnTo>
                  <a:pt x="15056" y="537"/>
                </a:lnTo>
                <a:lnTo>
                  <a:pt x="15056" y="525"/>
                </a:lnTo>
                <a:lnTo>
                  <a:pt x="15056" y="511"/>
                </a:lnTo>
                <a:lnTo>
                  <a:pt x="15054" y="499"/>
                </a:lnTo>
                <a:lnTo>
                  <a:pt x="15051" y="487"/>
                </a:lnTo>
                <a:lnTo>
                  <a:pt x="15047" y="477"/>
                </a:lnTo>
                <a:lnTo>
                  <a:pt x="15041" y="467"/>
                </a:lnTo>
                <a:lnTo>
                  <a:pt x="15035" y="457"/>
                </a:lnTo>
                <a:lnTo>
                  <a:pt x="15027" y="449"/>
                </a:lnTo>
                <a:lnTo>
                  <a:pt x="15018" y="442"/>
                </a:lnTo>
                <a:lnTo>
                  <a:pt x="15009" y="435"/>
                </a:lnTo>
                <a:lnTo>
                  <a:pt x="15000" y="430"/>
                </a:lnTo>
                <a:lnTo>
                  <a:pt x="14989" y="426"/>
                </a:lnTo>
                <a:lnTo>
                  <a:pt x="14979" y="422"/>
                </a:lnTo>
                <a:lnTo>
                  <a:pt x="14967" y="419"/>
                </a:lnTo>
                <a:lnTo>
                  <a:pt x="14955" y="417"/>
                </a:lnTo>
                <a:lnTo>
                  <a:pt x="14942" y="416"/>
                </a:lnTo>
                <a:lnTo>
                  <a:pt x="14929" y="416"/>
                </a:lnTo>
                <a:lnTo>
                  <a:pt x="14826" y="416"/>
                </a:lnTo>
                <a:lnTo>
                  <a:pt x="14826" y="631"/>
                </a:lnTo>
                <a:close/>
                <a:moveTo>
                  <a:pt x="13506" y="756"/>
                </a:moveTo>
                <a:lnTo>
                  <a:pt x="13506" y="774"/>
                </a:lnTo>
                <a:lnTo>
                  <a:pt x="13507" y="790"/>
                </a:lnTo>
                <a:lnTo>
                  <a:pt x="13509" y="806"/>
                </a:lnTo>
                <a:lnTo>
                  <a:pt x="13512" y="823"/>
                </a:lnTo>
                <a:lnTo>
                  <a:pt x="13516" y="838"/>
                </a:lnTo>
                <a:lnTo>
                  <a:pt x="13520" y="854"/>
                </a:lnTo>
                <a:lnTo>
                  <a:pt x="13524" y="869"/>
                </a:lnTo>
                <a:lnTo>
                  <a:pt x="13530" y="883"/>
                </a:lnTo>
                <a:lnTo>
                  <a:pt x="13536" y="898"/>
                </a:lnTo>
                <a:lnTo>
                  <a:pt x="13543" y="912"/>
                </a:lnTo>
                <a:lnTo>
                  <a:pt x="13551" y="926"/>
                </a:lnTo>
                <a:lnTo>
                  <a:pt x="13559" y="938"/>
                </a:lnTo>
                <a:lnTo>
                  <a:pt x="13569" y="952"/>
                </a:lnTo>
                <a:lnTo>
                  <a:pt x="13578" y="964"/>
                </a:lnTo>
                <a:lnTo>
                  <a:pt x="13589" y="977"/>
                </a:lnTo>
                <a:lnTo>
                  <a:pt x="13601" y="988"/>
                </a:lnTo>
                <a:lnTo>
                  <a:pt x="13612" y="1000"/>
                </a:lnTo>
                <a:lnTo>
                  <a:pt x="13625" y="1010"/>
                </a:lnTo>
                <a:lnTo>
                  <a:pt x="13637" y="1021"/>
                </a:lnTo>
                <a:lnTo>
                  <a:pt x="13651" y="1030"/>
                </a:lnTo>
                <a:lnTo>
                  <a:pt x="13664" y="1038"/>
                </a:lnTo>
                <a:lnTo>
                  <a:pt x="13678" y="1046"/>
                </a:lnTo>
                <a:lnTo>
                  <a:pt x="13692" y="1053"/>
                </a:lnTo>
                <a:lnTo>
                  <a:pt x="13706" y="1059"/>
                </a:lnTo>
                <a:lnTo>
                  <a:pt x="13721" y="1064"/>
                </a:lnTo>
                <a:lnTo>
                  <a:pt x="13736" y="1070"/>
                </a:lnTo>
                <a:lnTo>
                  <a:pt x="13751" y="1074"/>
                </a:lnTo>
                <a:lnTo>
                  <a:pt x="13768" y="1077"/>
                </a:lnTo>
                <a:lnTo>
                  <a:pt x="13783" y="1079"/>
                </a:lnTo>
                <a:lnTo>
                  <a:pt x="13800" y="1081"/>
                </a:lnTo>
                <a:lnTo>
                  <a:pt x="13817" y="1082"/>
                </a:lnTo>
                <a:lnTo>
                  <a:pt x="13833" y="1083"/>
                </a:lnTo>
                <a:lnTo>
                  <a:pt x="13851" y="1082"/>
                </a:lnTo>
                <a:lnTo>
                  <a:pt x="13868" y="1081"/>
                </a:lnTo>
                <a:lnTo>
                  <a:pt x="13884" y="1079"/>
                </a:lnTo>
                <a:lnTo>
                  <a:pt x="13900" y="1077"/>
                </a:lnTo>
                <a:lnTo>
                  <a:pt x="13915" y="1074"/>
                </a:lnTo>
                <a:lnTo>
                  <a:pt x="13931" y="1070"/>
                </a:lnTo>
                <a:lnTo>
                  <a:pt x="13946" y="1064"/>
                </a:lnTo>
                <a:lnTo>
                  <a:pt x="13960" y="1059"/>
                </a:lnTo>
                <a:lnTo>
                  <a:pt x="13975" y="1053"/>
                </a:lnTo>
                <a:lnTo>
                  <a:pt x="13989" y="1046"/>
                </a:lnTo>
                <a:lnTo>
                  <a:pt x="14003" y="1038"/>
                </a:lnTo>
                <a:lnTo>
                  <a:pt x="14017" y="1030"/>
                </a:lnTo>
                <a:lnTo>
                  <a:pt x="14029" y="1021"/>
                </a:lnTo>
                <a:lnTo>
                  <a:pt x="14042" y="1010"/>
                </a:lnTo>
                <a:lnTo>
                  <a:pt x="14054" y="1000"/>
                </a:lnTo>
                <a:lnTo>
                  <a:pt x="14066" y="988"/>
                </a:lnTo>
                <a:lnTo>
                  <a:pt x="14078" y="977"/>
                </a:lnTo>
                <a:lnTo>
                  <a:pt x="14088" y="964"/>
                </a:lnTo>
                <a:lnTo>
                  <a:pt x="14099" y="952"/>
                </a:lnTo>
                <a:lnTo>
                  <a:pt x="14107" y="938"/>
                </a:lnTo>
                <a:lnTo>
                  <a:pt x="14116" y="926"/>
                </a:lnTo>
                <a:lnTo>
                  <a:pt x="14124" y="912"/>
                </a:lnTo>
                <a:lnTo>
                  <a:pt x="14131" y="898"/>
                </a:lnTo>
                <a:lnTo>
                  <a:pt x="14137" y="883"/>
                </a:lnTo>
                <a:lnTo>
                  <a:pt x="14143" y="869"/>
                </a:lnTo>
                <a:lnTo>
                  <a:pt x="14148" y="854"/>
                </a:lnTo>
                <a:lnTo>
                  <a:pt x="14152" y="838"/>
                </a:lnTo>
                <a:lnTo>
                  <a:pt x="14155" y="823"/>
                </a:lnTo>
                <a:lnTo>
                  <a:pt x="14157" y="806"/>
                </a:lnTo>
                <a:lnTo>
                  <a:pt x="14159" y="790"/>
                </a:lnTo>
                <a:lnTo>
                  <a:pt x="14160" y="774"/>
                </a:lnTo>
                <a:lnTo>
                  <a:pt x="14161" y="756"/>
                </a:lnTo>
                <a:lnTo>
                  <a:pt x="14160" y="739"/>
                </a:lnTo>
                <a:lnTo>
                  <a:pt x="14159" y="722"/>
                </a:lnTo>
                <a:lnTo>
                  <a:pt x="14157" y="706"/>
                </a:lnTo>
                <a:lnTo>
                  <a:pt x="14155" y="689"/>
                </a:lnTo>
                <a:lnTo>
                  <a:pt x="14152" y="674"/>
                </a:lnTo>
                <a:lnTo>
                  <a:pt x="14148" y="658"/>
                </a:lnTo>
                <a:lnTo>
                  <a:pt x="14143" y="644"/>
                </a:lnTo>
                <a:lnTo>
                  <a:pt x="14137" y="628"/>
                </a:lnTo>
                <a:lnTo>
                  <a:pt x="14131" y="614"/>
                </a:lnTo>
                <a:lnTo>
                  <a:pt x="14124" y="600"/>
                </a:lnTo>
                <a:lnTo>
                  <a:pt x="14116" y="586"/>
                </a:lnTo>
                <a:lnTo>
                  <a:pt x="14108" y="573"/>
                </a:lnTo>
                <a:lnTo>
                  <a:pt x="14099" y="560"/>
                </a:lnTo>
                <a:lnTo>
                  <a:pt x="14088" y="548"/>
                </a:lnTo>
                <a:lnTo>
                  <a:pt x="14078" y="535"/>
                </a:lnTo>
                <a:lnTo>
                  <a:pt x="14066" y="523"/>
                </a:lnTo>
                <a:lnTo>
                  <a:pt x="14055" y="511"/>
                </a:lnTo>
                <a:lnTo>
                  <a:pt x="14043" y="501"/>
                </a:lnTo>
                <a:lnTo>
                  <a:pt x="14030" y="492"/>
                </a:lnTo>
                <a:lnTo>
                  <a:pt x="14017" y="482"/>
                </a:lnTo>
                <a:lnTo>
                  <a:pt x="14003" y="474"/>
                </a:lnTo>
                <a:lnTo>
                  <a:pt x="13989" y="466"/>
                </a:lnTo>
                <a:lnTo>
                  <a:pt x="13976" y="459"/>
                </a:lnTo>
                <a:lnTo>
                  <a:pt x="13961" y="453"/>
                </a:lnTo>
                <a:lnTo>
                  <a:pt x="13947" y="447"/>
                </a:lnTo>
                <a:lnTo>
                  <a:pt x="13931" y="443"/>
                </a:lnTo>
                <a:lnTo>
                  <a:pt x="13917" y="438"/>
                </a:lnTo>
                <a:lnTo>
                  <a:pt x="13900" y="435"/>
                </a:lnTo>
                <a:lnTo>
                  <a:pt x="13884" y="432"/>
                </a:lnTo>
                <a:lnTo>
                  <a:pt x="13868" y="430"/>
                </a:lnTo>
                <a:lnTo>
                  <a:pt x="13851" y="429"/>
                </a:lnTo>
                <a:lnTo>
                  <a:pt x="13833" y="429"/>
                </a:lnTo>
                <a:lnTo>
                  <a:pt x="13817" y="429"/>
                </a:lnTo>
                <a:lnTo>
                  <a:pt x="13800" y="430"/>
                </a:lnTo>
                <a:lnTo>
                  <a:pt x="13783" y="432"/>
                </a:lnTo>
                <a:lnTo>
                  <a:pt x="13767" y="435"/>
                </a:lnTo>
                <a:lnTo>
                  <a:pt x="13751" y="438"/>
                </a:lnTo>
                <a:lnTo>
                  <a:pt x="13735" y="443"/>
                </a:lnTo>
                <a:lnTo>
                  <a:pt x="13721" y="447"/>
                </a:lnTo>
                <a:lnTo>
                  <a:pt x="13705" y="453"/>
                </a:lnTo>
                <a:lnTo>
                  <a:pt x="13692" y="459"/>
                </a:lnTo>
                <a:lnTo>
                  <a:pt x="13677" y="466"/>
                </a:lnTo>
                <a:lnTo>
                  <a:pt x="13663" y="474"/>
                </a:lnTo>
                <a:lnTo>
                  <a:pt x="13650" y="482"/>
                </a:lnTo>
                <a:lnTo>
                  <a:pt x="13637" y="492"/>
                </a:lnTo>
                <a:lnTo>
                  <a:pt x="13625" y="501"/>
                </a:lnTo>
                <a:lnTo>
                  <a:pt x="13612" y="511"/>
                </a:lnTo>
                <a:lnTo>
                  <a:pt x="13600" y="523"/>
                </a:lnTo>
                <a:lnTo>
                  <a:pt x="13588" y="535"/>
                </a:lnTo>
                <a:lnTo>
                  <a:pt x="13578" y="548"/>
                </a:lnTo>
                <a:lnTo>
                  <a:pt x="13569" y="560"/>
                </a:lnTo>
                <a:lnTo>
                  <a:pt x="13559" y="573"/>
                </a:lnTo>
                <a:lnTo>
                  <a:pt x="13551" y="586"/>
                </a:lnTo>
                <a:lnTo>
                  <a:pt x="13543" y="600"/>
                </a:lnTo>
                <a:lnTo>
                  <a:pt x="13535" y="614"/>
                </a:lnTo>
                <a:lnTo>
                  <a:pt x="13529" y="628"/>
                </a:lnTo>
                <a:lnTo>
                  <a:pt x="13524" y="644"/>
                </a:lnTo>
                <a:lnTo>
                  <a:pt x="13520" y="658"/>
                </a:lnTo>
                <a:lnTo>
                  <a:pt x="13516" y="674"/>
                </a:lnTo>
                <a:lnTo>
                  <a:pt x="13511" y="689"/>
                </a:lnTo>
                <a:lnTo>
                  <a:pt x="13509" y="706"/>
                </a:lnTo>
                <a:lnTo>
                  <a:pt x="13507" y="722"/>
                </a:lnTo>
                <a:lnTo>
                  <a:pt x="13506" y="739"/>
                </a:lnTo>
                <a:lnTo>
                  <a:pt x="13506" y="756"/>
                </a:lnTo>
                <a:close/>
                <a:moveTo>
                  <a:pt x="13245" y="756"/>
                </a:moveTo>
                <a:lnTo>
                  <a:pt x="13245" y="725"/>
                </a:lnTo>
                <a:lnTo>
                  <a:pt x="13247" y="695"/>
                </a:lnTo>
                <a:lnTo>
                  <a:pt x="13251" y="666"/>
                </a:lnTo>
                <a:lnTo>
                  <a:pt x="13255" y="636"/>
                </a:lnTo>
                <a:lnTo>
                  <a:pt x="13261" y="607"/>
                </a:lnTo>
                <a:lnTo>
                  <a:pt x="13269" y="580"/>
                </a:lnTo>
                <a:lnTo>
                  <a:pt x="13277" y="553"/>
                </a:lnTo>
                <a:lnTo>
                  <a:pt x="13286" y="526"/>
                </a:lnTo>
                <a:lnTo>
                  <a:pt x="13298" y="500"/>
                </a:lnTo>
                <a:lnTo>
                  <a:pt x="13310" y="475"/>
                </a:lnTo>
                <a:lnTo>
                  <a:pt x="13325" y="450"/>
                </a:lnTo>
                <a:lnTo>
                  <a:pt x="13340" y="426"/>
                </a:lnTo>
                <a:lnTo>
                  <a:pt x="13356" y="403"/>
                </a:lnTo>
                <a:lnTo>
                  <a:pt x="13374" y="380"/>
                </a:lnTo>
                <a:lnTo>
                  <a:pt x="13394" y="357"/>
                </a:lnTo>
                <a:lnTo>
                  <a:pt x="13413" y="336"/>
                </a:lnTo>
                <a:lnTo>
                  <a:pt x="13435" y="316"/>
                </a:lnTo>
                <a:lnTo>
                  <a:pt x="13457" y="297"/>
                </a:lnTo>
                <a:lnTo>
                  <a:pt x="13480" y="279"/>
                </a:lnTo>
                <a:lnTo>
                  <a:pt x="13503" y="262"/>
                </a:lnTo>
                <a:lnTo>
                  <a:pt x="13527" y="247"/>
                </a:lnTo>
                <a:lnTo>
                  <a:pt x="13552" y="233"/>
                </a:lnTo>
                <a:lnTo>
                  <a:pt x="13577" y="221"/>
                </a:lnTo>
                <a:lnTo>
                  <a:pt x="13603" y="209"/>
                </a:lnTo>
                <a:lnTo>
                  <a:pt x="13630" y="199"/>
                </a:lnTo>
                <a:lnTo>
                  <a:pt x="13657" y="191"/>
                </a:lnTo>
                <a:lnTo>
                  <a:pt x="13684" y="183"/>
                </a:lnTo>
                <a:lnTo>
                  <a:pt x="13713" y="177"/>
                </a:lnTo>
                <a:lnTo>
                  <a:pt x="13743" y="173"/>
                </a:lnTo>
                <a:lnTo>
                  <a:pt x="13772" y="170"/>
                </a:lnTo>
                <a:lnTo>
                  <a:pt x="13803" y="168"/>
                </a:lnTo>
                <a:lnTo>
                  <a:pt x="13833" y="167"/>
                </a:lnTo>
                <a:lnTo>
                  <a:pt x="13864" y="168"/>
                </a:lnTo>
                <a:lnTo>
                  <a:pt x="13895" y="170"/>
                </a:lnTo>
                <a:lnTo>
                  <a:pt x="13925" y="173"/>
                </a:lnTo>
                <a:lnTo>
                  <a:pt x="13954" y="177"/>
                </a:lnTo>
                <a:lnTo>
                  <a:pt x="13982" y="183"/>
                </a:lnTo>
                <a:lnTo>
                  <a:pt x="14010" y="191"/>
                </a:lnTo>
                <a:lnTo>
                  <a:pt x="14037" y="199"/>
                </a:lnTo>
                <a:lnTo>
                  <a:pt x="14063" y="209"/>
                </a:lnTo>
                <a:lnTo>
                  <a:pt x="14089" y="221"/>
                </a:lnTo>
                <a:lnTo>
                  <a:pt x="14115" y="233"/>
                </a:lnTo>
                <a:lnTo>
                  <a:pt x="14139" y="247"/>
                </a:lnTo>
                <a:lnTo>
                  <a:pt x="14163" y="262"/>
                </a:lnTo>
                <a:lnTo>
                  <a:pt x="14187" y="279"/>
                </a:lnTo>
                <a:lnTo>
                  <a:pt x="14209" y="297"/>
                </a:lnTo>
                <a:lnTo>
                  <a:pt x="14232" y="316"/>
                </a:lnTo>
                <a:lnTo>
                  <a:pt x="14253" y="336"/>
                </a:lnTo>
                <a:lnTo>
                  <a:pt x="14274" y="357"/>
                </a:lnTo>
                <a:lnTo>
                  <a:pt x="14293" y="380"/>
                </a:lnTo>
                <a:lnTo>
                  <a:pt x="14310" y="403"/>
                </a:lnTo>
                <a:lnTo>
                  <a:pt x="14327" y="426"/>
                </a:lnTo>
                <a:lnTo>
                  <a:pt x="14342" y="450"/>
                </a:lnTo>
                <a:lnTo>
                  <a:pt x="14356" y="475"/>
                </a:lnTo>
                <a:lnTo>
                  <a:pt x="14369" y="500"/>
                </a:lnTo>
                <a:lnTo>
                  <a:pt x="14380" y="526"/>
                </a:lnTo>
                <a:lnTo>
                  <a:pt x="14389" y="553"/>
                </a:lnTo>
                <a:lnTo>
                  <a:pt x="14399" y="580"/>
                </a:lnTo>
                <a:lnTo>
                  <a:pt x="14406" y="607"/>
                </a:lnTo>
                <a:lnTo>
                  <a:pt x="14411" y="636"/>
                </a:lnTo>
                <a:lnTo>
                  <a:pt x="14416" y="666"/>
                </a:lnTo>
                <a:lnTo>
                  <a:pt x="14420" y="695"/>
                </a:lnTo>
                <a:lnTo>
                  <a:pt x="14422" y="725"/>
                </a:lnTo>
                <a:lnTo>
                  <a:pt x="14423" y="756"/>
                </a:lnTo>
                <a:lnTo>
                  <a:pt x="14422" y="787"/>
                </a:lnTo>
                <a:lnTo>
                  <a:pt x="14420" y="818"/>
                </a:lnTo>
                <a:lnTo>
                  <a:pt x="14416" y="847"/>
                </a:lnTo>
                <a:lnTo>
                  <a:pt x="14411" y="876"/>
                </a:lnTo>
                <a:lnTo>
                  <a:pt x="14406" y="905"/>
                </a:lnTo>
                <a:lnTo>
                  <a:pt x="14399" y="932"/>
                </a:lnTo>
                <a:lnTo>
                  <a:pt x="14389" y="959"/>
                </a:lnTo>
                <a:lnTo>
                  <a:pt x="14380" y="986"/>
                </a:lnTo>
                <a:lnTo>
                  <a:pt x="14369" y="1012"/>
                </a:lnTo>
                <a:lnTo>
                  <a:pt x="14356" y="1037"/>
                </a:lnTo>
                <a:lnTo>
                  <a:pt x="14342" y="1061"/>
                </a:lnTo>
                <a:lnTo>
                  <a:pt x="14327" y="1086"/>
                </a:lnTo>
                <a:lnTo>
                  <a:pt x="14310" y="1109"/>
                </a:lnTo>
                <a:lnTo>
                  <a:pt x="14293" y="1132"/>
                </a:lnTo>
                <a:lnTo>
                  <a:pt x="14274" y="1154"/>
                </a:lnTo>
                <a:lnTo>
                  <a:pt x="14253" y="1176"/>
                </a:lnTo>
                <a:lnTo>
                  <a:pt x="14231" y="1196"/>
                </a:lnTo>
                <a:lnTo>
                  <a:pt x="14209" y="1215"/>
                </a:lnTo>
                <a:lnTo>
                  <a:pt x="14186" y="1233"/>
                </a:lnTo>
                <a:lnTo>
                  <a:pt x="14163" y="1250"/>
                </a:lnTo>
                <a:lnTo>
                  <a:pt x="14139" y="1264"/>
                </a:lnTo>
                <a:lnTo>
                  <a:pt x="14114" y="1279"/>
                </a:lnTo>
                <a:lnTo>
                  <a:pt x="14089" y="1291"/>
                </a:lnTo>
                <a:lnTo>
                  <a:pt x="14063" y="1303"/>
                </a:lnTo>
                <a:lnTo>
                  <a:pt x="14036" y="1312"/>
                </a:lnTo>
                <a:lnTo>
                  <a:pt x="14009" y="1321"/>
                </a:lnTo>
                <a:lnTo>
                  <a:pt x="13982" y="1328"/>
                </a:lnTo>
                <a:lnTo>
                  <a:pt x="13953" y="1334"/>
                </a:lnTo>
                <a:lnTo>
                  <a:pt x="13925" y="1339"/>
                </a:lnTo>
                <a:lnTo>
                  <a:pt x="13895" y="1342"/>
                </a:lnTo>
                <a:lnTo>
                  <a:pt x="13864" y="1345"/>
                </a:lnTo>
                <a:lnTo>
                  <a:pt x="13833" y="1345"/>
                </a:lnTo>
                <a:lnTo>
                  <a:pt x="13803" y="1345"/>
                </a:lnTo>
                <a:lnTo>
                  <a:pt x="13773" y="1342"/>
                </a:lnTo>
                <a:lnTo>
                  <a:pt x="13743" y="1339"/>
                </a:lnTo>
                <a:lnTo>
                  <a:pt x="13713" y="1334"/>
                </a:lnTo>
                <a:lnTo>
                  <a:pt x="13685" y="1328"/>
                </a:lnTo>
                <a:lnTo>
                  <a:pt x="13657" y="1321"/>
                </a:lnTo>
                <a:lnTo>
                  <a:pt x="13630" y="1312"/>
                </a:lnTo>
                <a:lnTo>
                  <a:pt x="13604" y="1303"/>
                </a:lnTo>
                <a:lnTo>
                  <a:pt x="13578" y="1291"/>
                </a:lnTo>
                <a:lnTo>
                  <a:pt x="13552" y="1279"/>
                </a:lnTo>
                <a:lnTo>
                  <a:pt x="13528" y="1264"/>
                </a:lnTo>
                <a:lnTo>
                  <a:pt x="13504" y="1250"/>
                </a:lnTo>
                <a:lnTo>
                  <a:pt x="13480" y="1233"/>
                </a:lnTo>
                <a:lnTo>
                  <a:pt x="13457" y="1215"/>
                </a:lnTo>
                <a:lnTo>
                  <a:pt x="13435" y="1196"/>
                </a:lnTo>
                <a:lnTo>
                  <a:pt x="13413" y="1176"/>
                </a:lnTo>
                <a:lnTo>
                  <a:pt x="13394" y="1154"/>
                </a:lnTo>
                <a:lnTo>
                  <a:pt x="13374" y="1132"/>
                </a:lnTo>
                <a:lnTo>
                  <a:pt x="13356" y="1109"/>
                </a:lnTo>
                <a:lnTo>
                  <a:pt x="13340" y="1086"/>
                </a:lnTo>
                <a:lnTo>
                  <a:pt x="13325" y="1061"/>
                </a:lnTo>
                <a:lnTo>
                  <a:pt x="13310" y="1037"/>
                </a:lnTo>
                <a:lnTo>
                  <a:pt x="13298" y="1012"/>
                </a:lnTo>
                <a:lnTo>
                  <a:pt x="13287" y="986"/>
                </a:lnTo>
                <a:lnTo>
                  <a:pt x="13277" y="959"/>
                </a:lnTo>
                <a:lnTo>
                  <a:pt x="13269" y="932"/>
                </a:lnTo>
                <a:lnTo>
                  <a:pt x="13261" y="905"/>
                </a:lnTo>
                <a:lnTo>
                  <a:pt x="13255" y="876"/>
                </a:lnTo>
                <a:lnTo>
                  <a:pt x="13251" y="847"/>
                </a:lnTo>
                <a:lnTo>
                  <a:pt x="13247" y="818"/>
                </a:lnTo>
                <a:lnTo>
                  <a:pt x="13246" y="787"/>
                </a:lnTo>
                <a:lnTo>
                  <a:pt x="13245" y="756"/>
                </a:lnTo>
                <a:close/>
                <a:moveTo>
                  <a:pt x="12628" y="366"/>
                </a:moveTo>
                <a:lnTo>
                  <a:pt x="12629" y="344"/>
                </a:lnTo>
                <a:lnTo>
                  <a:pt x="12630" y="324"/>
                </a:lnTo>
                <a:lnTo>
                  <a:pt x="12633" y="305"/>
                </a:lnTo>
                <a:lnTo>
                  <a:pt x="12637" y="287"/>
                </a:lnTo>
                <a:lnTo>
                  <a:pt x="12641" y="271"/>
                </a:lnTo>
                <a:lnTo>
                  <a:pt x="12646" y="256"/>
                </a:lnTo>
                <a:lnTo>
                  <a:pt x="12653" y="244"/>
                </a:lnTo>
                <a:lnTo>
                  <a:pt x="12660" y="231"/>
                </a:lnTo>
                <a:lnTo>
                  <a:pt x="12669" y="221"/>
                </a:lnTo>
                <a:lnTo>
                  <a:pt x="12678" y="211"/>
                </a:lnTo>
                <a:lnTo>
                  <a:pt x="12689" y="204"/>
                </a:lnTo>
                <a:lnTo>
                  <a:pt x="12700" y="198"/>
                </a:lnTo>
                <a:lnTo>
                  <a:pt x="12712" y="193"/>
                </a:lnTo>
                <a:lnTo>
                  <a:pt x="12725" y="190"/>
                </a:lnTo>
                <a:lnTo>
                  <a:pt x="12740" y="187"/>
                </a:lnTo>
                <a:lnTo>
                  <a:pt x="12755" y="186"/>
                </a:lnTo>
                <a:lnTo>
                  <a:pt x="12770" y="187"/>
                </a:lnTo>
                <a:lnTo>
                  <a:pt x="12784" y="190"/>
                </a:lnTo>
                <a:lnTo>
                  <a:pt x="12798" y="193"/>
                </a:lnTo>
                <a:lnTo>
                  <a:pt x="12810" y="198"/>
                </a:lnTo>
                <a:lnTo>
                  <a:pt x="12822" y="204"/>
                </a:lnTo>
                <a:lnTo>
                  <a:pt x="12831" y="211"/>
                </a:lnTo>
                <a:lnTo>
                  <a:pt x="12841" y="221"/>
                </a:lnTo>
                <a:lnTo>
                  <a:pt x="12849" y="231"/>
                </a:lnTo>
                <a:lnTo>
                  <a:pt x="12857" y="244"/>
                </a:lnTo>
                <a:lnTo>
                  <a:pt x="12864" y="256"/>
                </a:lnTo>
                <a:lnTo>
                  <a:pt x="12869" y="271"/>
                </a:lnTo>
                <a:lnTo>
                  <a:pt x="12873" y="287"/>
                </a:lnTo>
                <a:lnTo>
                  <a:pt x="12876" y="305"/>
                </a:lnTo>
                <a:lnTo>
                  <a:pt x="12879" y="324"/>
                </a:lnTo>
                <a:lnTo>
                  <a:pt x="12880" y="344"/>
                </a:lnTo>
                <a:lnTo>
                  <a:pt x="12881" y="366"/>
                </a:lnTo>
                <a:lnTo>
                  <a:pt x="12881" y="1074"/>
                </a:lnTo>
                <a:lnTo>
                  <a:pt x="13094" y="1074"/>
                </a:lnTo>
                <a:lnTo>
                  <a:pt x="13116" y="1075"/>
                </a:lnTo>
                <a:lnTo>
                  <a:pt x="13135" y="1076"/>
                </a:lnTo>
                <a:lnTo>
                  <a:pt x="13154" y="1078"/>
                </a:lnTo>
                <a:lnTo>
                  <a:pt x="13172" y="1081"/>
                </a:lnTo>
                <a:lnTo>
                  <a:pt x="13189" y="1085"/>
                </a:lnTo>
                <a:lnTo>
                  <a:pt x="13203" y="1090"/>
                </a:lnTo>
                <a:lnTo>
                  <a:pt x="13217" y="1096"/>
                </a:lnTo>
                <a:lnTo>
                  <a:pt x="13228" y="1103"/>
                </a:lnTo>
                <a:lnTo>
                  <a:pt x="13239" y="1110"/>
                </a:lnTo>
                <a:lnTo>
                  <a:pt x="13248" y="1120"/>
                </a:lnTo>
                <a:lnTo>
                  <a:pt x="13255" y="1129"/>
                </a:lnTo>
                <a:lnTo>
                  <a:pt x="13261" y="1139"/>
                </a:lnTo>
                <a:lnTo>
                  <a:pt x="13267" y="1151"/>
                </a:lnTo>
                <a:lnTo>
                  <a:pt x="13270" y="1163"/>
                </a:lnTo>
                <a:lnTo>
                  <a:pt x="13272" y="1176"/>
                </a:lnTo>
                <a:lnTo>
                  <a:pt x="13273" y="1190"/>
                </a:lnTo>
                <a:lnTo>
                  <a:pt x="13272" y="1204"/>
                </a:lnTo>
                <a:lnTo>
                  <a:pt x="13270" y="1217"/>
                </a:lnTo>
                <a:lnTo>
                  <a:pt x="13267" y="1230"/>
                </a:lnTo>
                <a:lnTo>
                  <a:pt x="13261" y="1241"/>
                </a:lnTo>
                <a:lnTo>
                  <a:pt x="13255" y="1252"/>
                </a:lnTo>
                <a:lnTo>
                  <a:pt x="13248" y="1261"/>
                </a:lnTo>
                <a:lnTo>
                  <a:pt x="13239" y="1270"/>
                </a:lnTo>
                <a:lnTo>
                  <a:pt x="13228" y="1278"/>
                </a:lnTo>
                <a:lnTo>
                  <a:pt x="13217" y="1285"/>
                </a:lnTo>
                <a:lnTo>
                  <a:pt x="13203" y="1290"/>
                </a:lnTo>
                <a:lnTo>
                  <a:pt x="13189" y="1296"/>
                </a:lnTo>
                <a:lnTo>
                  <a:pt x="13172" y="1300"/>
                </a:lnTo>
                <a:lnTo>
                  <a:pt x="13154" y="1303"/>
                </a:lnTo>
                <a:lnTo>
                  <a:pt x="13135" y="1305"/>
                </a:lnTo>
                <a:lnTo>
                  <a:pt x="13116" y="1307"/>
                </a:lnTo>
                <a:lnTo>
                  <a:pt x="13094" y="1307"/>
                </a:lnTo>
                <a:lnTo>
                  <a:pt x="12800" y="1307"/>
                </a:lnTo>
                <a:lnTo>
                  <a:pt x="12777" y="1307"/>
                </a:lnTo>
                <a:lnTo>
                  <a:pt x="12755" y="1305"/>
                </a:lnTo>
                <a:lnTo>
                  <a:pt x="12737" y="1303"/>
                </a:lnTo>
                <a:lnTo>
                  <a:pt x="12719" y="1300"/>
                </a:lnTo>
                <a:lnTo>
                  <a:pt x="12703" y="1295"/>
                </a:lnTo>
                <a:lnTo>
                  <a:pt x="12690" y="1289"/>
                </a:lnTo>
                <a:lnTo>
                  <a:pt x="12678" y="1283"/>
                </a:lnTo>
                <a:lnTo>
                  <a:pt x="12668" y="1276"/>
                </a:lnTo>
                <a:lnTo>
                  <a:pt x="12664" y="1272"/>
                </a:lnTo>
                <a:lnTo>
                  <a:pt x="12658" y="1266"/>
                </a:lnTo>
                <a:lnTo>
                  <a:pt x="12654" y="1261"/>
                </a:lnTo>
                <a:lnTo>
                  <a:pt x="12651" y="1255"/>
                </a:lnTo>
                <a:lnTo>
                  <a:pt x="12644" y="1241"/>
                </a:lnTo>
                <a:lnTo>
                  <a:pt x="12639" y="1227"/>
                </a:lnTo>
                <a:lnTo>
                  <a:pt x="12634" y="1209"/>
                </a:lnTo>
                <a:lnTo>
                  <a:pt x="12631" y="1191"/>
                </a:lnTo>
                <a:lnTo>
                  <a:pt x="12629" y="1171"/>
                </a:lnTo>
                <a:lnTo>
                  <a:pt x="12628" y="1149"/>
                </a:lnTo>
                <a:lnTo>
                  <a:pt x="12628" y="366"/>
                </a:lnTo>
                <a:close/>
                <a:moveTo>
                  <a:pt x="8742" y="832"/>
                </a:moveTo>
                <a:lnTo>
                  <a:pt x="8741" y="858"/>
                </a:lnTo>
                <a:lnTo>
                  <a:pt x="8740" y="884"/>
                </a:lnTo>
                <a:lnTo>
                  <a:pt x="8737" y="909"/>
                </a:lnTo>
                <a:lnTo>
                  <a:pt x="8732" y="934"/>
                </a:lnTo>
                <a:lnTo>
                  <a:pt x="8727" y="959"/>
                </a:lnTo>
                <a:lnTo>
                  <a:pt x="8719" y="984"/>
                </a:lnTo>
                <a:lnTo>
                  <a:pt x="8711" y="1008"/>
                </a:lnTo>
                <a:lnTo>
                  <a:pt x="8702" y="1031"/>
                </a:lnTo>
                <a:lnTo>
                  <a:pt x="8691" y="1055"/>
                </a:lnTo>
                <a:lnTo>
                  <a:pt x="8679" y="1078"/>
                </a:lnTo>
                <a:lnTo>
                  <a:pt x="8666" y="1101"/>
                </a:lnTo>
                <a:lnTo>
                  <a:pt x="8652" y="1123"/>
                </a:lnTo>
                <a:lnTo>
                  <a:pt x="8635" y="1145"/>
                </a:lnTo>
                <a:lnTo>
                  <a:pt x="8618" y="1166"/>
                </a:lnTo>
                <a:lnTo>
                  <a:pt x="8600" y="1187"/>
                </a:lnTo>
                <a:lnTo>
                  <a:pt x="8581" y="1208"/>
                </a:lnTo>
                <a:lnTo>
                  <a:pt x="8560" y="1228"/>
                </a:lnTo>
                <a:lnTo>
                  <a:pt x="8539" y="1247"/>
                </a:lnTo>
                <a:lnTo>
                  <a:pt x="8518" y="1264"/>
                </a:lnTo>
                <a:lnTo>
                  <a:pt x="8497" y="1281"/>
                </a:lnTo>
                <a:lnTo>
                  <a:pt x="8475" y="1296"/>
                </a:lnTo>
                <a:lnTo>
                  <a:pt x="8453" y="1309"/>
                </a:lnTo>
                <a:lnTo>
                  <a:pt x="8430" y="1322"/>
                </a:lnTo>
                <a:lnTo>
                  <a:pt x="8407" y="1332"/>
                </a:lnTo>
                <a:lnTo>
                  <a:pt x="8383" y="1342"/>
                </a:lnTo>
                <a:lnTo>
                  <a:pt x="8360" y="1351"/>
                </a:lnTo>
                <a:lnTo>
                  <a:pt x="8335" y="1358"/>
                </a:lnTo>
                <a:lnTo>
                  <a:pt x="8311" y="1363"/>
                </a:lnTo>
                <a:lnTo>
                  <a:pt x="8286" y="1369"/>
                </a:lnTo>
                <a:lnTo>
                  <a:pt x="8261" y="1372"/>
                </a:lnTo>
                <a:lnTo>
                  <a:pt x="8235" y="1373"/>
                </a:lnTo>
                <a:lnTo>
                  <a:pt x="8209" y="1374"/>
                </a:lnTo>
                <a:lnTo>
                  <a:pt x="8179" y="1373"/>
                </a:lnTo>
                <a:lnTo>
                  <a:pt x="8149" y="1372"/>
                </a:lnTo>
                <a:lnTo>
                  <a:pt x="8120" y="1367"/>
                </a:lnTo>
                <a:lnTo>
                  <a:pt x="8090" y="1363"/>
                </a:lnTo>
                <a:lnTo>
                  <a:pt x="8062" y="1357"/>
                </a:lnTo>
                <a:lnTo>
                  <a:pt x="8035" y="1350"/>
                </a:lnTo>
                <a:lnTo>
                  <a:pt x="8008" y="1341"/>
                </a:lnTo>
                <a:lnTo>
                  <a:pt x="7982" y="1331"/>
                </a:lnTo>
                <a:lnTo>
                  <a:pt x="7956" y="1321"/>
                </a:lnTo>
                <a:lnTo>
                  <a:pt x="7931" y="1308"/>
                </a:lnTo>
                <a:lnTo>
                  <a:pt x="7906" y="1294"/>
                </a:lnTo>
                <a:lnTo>
                  <a:pt x="7882" y="1279"/>
                </a:lnTo>
                <a:lnTo>
                  <a:pt x="7859" y="1262"/>
                </a:lnTo>
                <a:lnTo>
                  <a:pt x="7836" y="1245"/>
                </a:lnTo>
                <a:lnTo>
                  <a:pt x="7814" y="1225"/>
                </a:lnTo>
                <a:lnTo>
                  <a:pt x="7793" y="1204"/>
                </a:lnTo>
                <a:lnTo>
                  <a:pt x="7773" y="1183"/>
                </a:lnTo>
                <a:lnTo>
                  <a:pt x="7753" y="1161"/>
                </a:lnTo>
                <a:lnTo>
                  <a:pt x="7735" y="1138"/>
                </a:lnTo>
                <a:lnTo>
                  <a:pt x="7719" y="1114"/>
                </a:lnTo>
                <a:lnTo>
                  <a:pt x="7703" y="1091"/>
                </a:lnTo>
                <a:lnTo>
                  <a:pt x="7689" y="1066"/>
                </a:lnTo>
                <a:lnTo>
                  <a:pt x="7677" y="1041"/>
                </a:lnTo>
                <a:lnTo>
                  <a:pt x="7665" y="1015"/>
                </a:lnTo>
                <a:lnTo>
                  <a:pt x="7656" y="989"/>
                </a:lnTo>
                <a:lnTo>
                  <a:pt x="7647" y="962"/>
                </a:lnTo>
                <a:lnTo>
                  <a:pt x="7640" y="935"/>
                </a:lnTo>
                <a:lnTo>
                  <a:pt x="7634" y="907"/>
                </a:lnTo>
                <a:lnTo>
                  <a:pt x="7629" y="878"/>
                </a:lnTo>
                <a:lnTo>
                  <a:pt x="7626" y="849"/>
                </a:lnTo>
                <a:lnTo>
                  <a:pt x="7624" y="819"/>
                </a:lnTo>
                <a:lnTo>
                  <a:pt x="7624" y="788"/>
                </a:lnTo>
                <a:lnTo>
                  <a:pt x="7624" y="758"/>
                </a:lnTo>
                <a:lnTo>
                  <a:pt x="7626" y="728"/>
                </a:lnTo>
                <a:lnTo>
                  <a:pt x="7629" y="699"/>
                </a:lnTo>
                <a:lnTo>
                  <a:pt x="7634" y="670"/>
                </a:lnTo>
                <a:lnTo>
                  <a:pt x="7640" y="642"/>
                </a:lnTo>
                <a:lnTo>
                  <a:pt x="7647" y="614"/>
                </a:lnTo>
                <a:lnTo>
                  <a:pt x="7656" y="587"/>
                </a:lnTo>
                <a:lnTo>
                  <a:pt x="7665" y="560"/>
                </a:lnTo>
                <a:lnTo>
                  <a:pt x="7677" y="535"/>
                </a:lnTo>
                <a:lnTo>
                  <a:pt x="7689" y="510"/>
                </a:lnTo>
                <a:lnTo>
                  <a:pt x="7703" y="485"/>
                </a:lnTo>
                <a:lnTo>
                  <a:pt x="7719" y="461"/>
                </a:lnTo>
                <a:lnTo>
                  <a:pt x="7735" y="438"/>
                </a:lnTo>
                <a:lnTo>
                  <a:pt x="7753" y="416"/>
                </a:lnTo>
                <a:lnTo>
                  <a:pt x="7773" y="394"/>
                </a:lnTo>
                <a:lnTo>
                  <a:pt x="7793" y="373"/>
                </a:lnTo>
                <a:lnTo>
                  <a:pt x="7814" y="352"/>
                </a:lnTo>
                <a:lnTo>
                  <a:pt x="7836" y="333"/>
                </a:lnTo>
                <a:lnTo>
                  <a:pt x="7859" y="315"/>
                </a:lnTo>
                <a:lnTo>
                  <a:pt x="7882" y="299"/>
                </a:lnTo>
                <a:lnTo>
                  <a:pt x="7906" y="283"/>
                </a:lnTo>
                <a:lnTo>
                  <a:pt x="7931" y="270"/>
                </a:lnTo>
                <a:lnTo>
                  <a:pt x="7956" y="257"/>
                </a:lnTo>
                <a:lnTo>
                  <a:pt x="7982" y="246"/>
                </a:lnTo>
                <a:lnTo>
                  <a:pt x="8008" y="235"/>
                </a:lnTo>
                <a:lnTo>
                  <a:pt x="8035" y="227"/>
                </a:lnTo>
                <a:lnTo>
                  <a:pt x="8062" y="220"/>
                </a:lnTo>
                <a:lnTo>
                  <a:pt x="8090" y="214"/>
                </a:lnTo>
                <a:lnTo>
                  <a:pt x="8120" y="209"/>
                </a:lnTo>
                <a:lnTo>
                  <a:pt x="8149" y="206"/>
                </a:lnTo>
                <a:lnTo>
                  <a:pt x="8179" y="204"/>
                </a:lnTo>
                <a:lnTo>
                  <a:pt x="8209" y="203"/>
                </a:lnTo>
                <a:lnTo>
                  <a:pt x="8235" y="204"/>
                </a:lnTo>
                <a:lnTo>
                  <a:pt x="8260" y="205"/>
                </a:lnTo>
                <a:lnTo>
                  <a:pt x="8286" y="208"/>
                </a:lnTo>
                <a:lnTo>
                  <a:pt x="8310" y="211"/>
                </a:lnTo>
                <a:lnTo>
                  <a:pt x="8335" y="217"/>
                </a:lnTo>
                <a:lnTo>
                  <a:pt x="8359" y="222"/>
                </a:lnTo>
                <a:lnTo>
                  <a:pt x="8383" y="229"/>
                </a:lnTo>
                <a:lnTo>
                  <a:pt x="8406" y="236"/>
                </a:lnTo>
                <a:lnTo>
                  <a:pt x="8429" y="246"/>
                </a:lnTo>
                <a:lnTo>
                  <a:pt x="8452" y="255"/>
                </a:lnTo>
                <a:lnTo>
                  <a:pt x="8474" y="267"/>
                </a:lnTo>
                <a:lnTo>
                  <a:pt x="8496" y="279"/>
                </a:lnTo>
                <a:lnTo>
                  <a:pt x="8517" y="292"/>
                </a:lnTo>
                <a:lnTo>
                  <a:pt x="8538" y="306"/>
                </a:lnTo>
                <a:lnTo>
                  <a:pt x="8559" y="321"/>
                </a:lnTo>
                <a:lnTo>
                  <a:pt x="8580" y="337"/>
                </a:lnTo>
                <a:lnTo>
                  <a:pt x="8591" y="348"/>
                </a:lnTo>
                <a:lnTo>
                  <a:pt x="8601" y="358"/>
                </a:lnTo>
                <a:lnTo>
                  <a:pt x="8609" y="370"/>
                </a:lnTo>
                <a:lnTo>
                  <a:pt x="8616" y="382"/>
                </a:lnTo>
                <a:lnTo>
                  <a:pt x="8622" y="396"/>
                </a:lnTo>
                <a:lnTo>
                  <a:pt x="8626" y="409"/>
                </a:lnTo>
                <a:lnTo>
                  <a:pt x="8628" y="424"/>
                </a:lnTo>
                <a:lnTo>
                  <a:pt x="8629" y="438"/>
                </a:lnTo>
                <a:lnTo>
                  <a:pt x="8628" y="452"/>
                </a:lnTo>
                <a:lnTo>
                  <a:pt x="8626" y="466"/>
                </a:lnTo>
                <a:lnTo>
                  <a:pt x="8624" y="477"/>
                </a:lnTo>
                <a:lnTo>
                  <a:pt x="8619" y="489"/>
                </a:lnTo>
                <a:lnTo>
                  <a:pt x="8614" y="501"/>
                </a:lnTo>
                <a:lnTo>
                  <a:pt x="8607" y="511"/>
                </a:lnTo>
                <a:lnTo>
                  <a:pt x="8600" y="522"/>
                </a:lnTo>
                <a:lnTo>
                  <a:pt x="8590" y="531"/>
                </a:lnTo>
                <a:lnTo>
                  <a:pt x="8581" y="539"/>
                </a:lnTo>
                <a:lnTo>
                  <a:pt x="8571" y="548"/>
                </a:lnTo>
                <a:lnTo>
                  <a:pt x="8560" y="554"/>
                </a:lnTo>
                <a:lnTo>
                  <a:pt x="8549" y="559"/>
                </a:lnTo>
                <a:lnTo>
                  <a:pt x="8536" y="563"/>
                </a:lnTo>
                <a:lnTo>
                  <a:pt x="8525" y="567"/>
                </a:lnTo>
                <a:lnTo>
                  <a:pt x="8511" y="568"/>
                </a:lnTo>
                <a:lnTo>
                  <a:pt x="8498" y="569"/>
                </a:lnTo>
                <a:lnTo>
                  <a:pt x="8486" y="569"/>
                </a:lnTo>
                <a:lnTo>
                  <a:pt x="8475" y="567"/>
                </a:lnTo>
                <a:lnTo>
                  <a:pt x="8464" y="564"/>
                </a:lnTo>
                <a:lnTo>
                  <a:pt x="8454" y="561"/>
                </a:lnTo>
                <a:lnTo>
                  <a:pt x="8443" y="557"/>
                </a:lnTo>
                <a:lnTo>
                  <a:pt x="8433" y="552"/>
                </a:lnTo>
                <a:lnTo>
                  <a:pt x="8424" y="546"/>
                </a:lnTo>
                <a:lnTo>
                  <a:pt x="8414" y="538"/>
                </a:lnTo>
                <a:lnTo>
                  <a:pt x="8403" y="529"/>
                </a:lnTo>
                <a:lnTo>
                  <a:pt x="8391" y="521"/>
                </a:lnTo>
                <a:lnTo>
                  <a:pt x="8380" y="513"/>
                </a:lnTo>
                <a:lnTo>
                  <a:pt x="8368" y="506"/>
                </a:lnTo>
                <a:lnTo>
                  <a:pt x="8356" y="500"/>
                </a:lnTo>
                <a:lnTo>
                  <a:pt x="8344" y="494"/>
                </a:lnTo>
                <a:lnTo>
                  <a:pt x="8332" y="488"/>
                </a:lnTo>
                <a:lnTo>
                  <a:pt x="8320" y="483"/>
                </a:lnTo>
                <a:lnTo>
                  <a:pt x="8306" y="479"/>
                </a:lnTo>
                <a:lnTo>
                  <a:pt x="8292" y="475"/>
                </a:lnTo>
                <a:lnTo>
                  <a:pt x="8280" y="472"/>
                </a:lnTo>
                <a:lnTo>
                  <a:pt x="8266" y="470"/>
                </a:lnTo>
                <a:lnTo>
                  <a:pt x="8252" y="468"/>
                </a:lnTo>
                <a:lnTo>
                  <a:pt x="8238" y="466"/>
                </a:lnTo>
                <a:lnTo>
                  <a:pt x="8224" y="465"/>
                </a:lnTo>
                <a:lnTo>
                  <a:pt x="8209" y="465"/>
                </a:lnTo>
                <a:lnTo>
                  <a:pt x="8192" y="466"/>
                </a:lnTo>
                <a:lnTo>
                  <a:pt x="8176" y="467"/>
                </a:lnTo>
                <a:lnTo>
                  <a:pt x="8159" y="468"/>
                </a:lnTo>
                <a:lnTo>
                  <a:pt x="8143" y="471"/>
                </a:lnTo>
                <a:lnTo>
                  <a:pt x="8128" y="474"/>
                </a:lnTo>
                <a:lnTo>
                  <a:pt x="8112" y="478"/>
                </a:lnTo>
                <a:lnTo>
                  <a:pt x="8098" y="482"/>
                </a:lnTo>
                <a:lnTo>
                  <a:pt x="8083" y="488"/>
                </a:lnTo>
                <a:lnTo>
                  <a:pt x="8069" y="495"/>
                </a:lnTo>
                <a:lnTo>
                  <a:pt x="8055" y="501"/>
                </a:lnTo>
                <a:lnTo>
                  <a:pt x="8041" y="509"/>
                </a:lnTo>
                <a:lnTo>
                  <a:pt x="8028" y="518"/>
                </a:lnTo>
                <a:lnTo>
                  <a:pt x="8015" y="526"/>
                </a:lnTo>
                <a:lnTo>
                  <a:pt x="8003" y="536"/>
                </a:lnTo>
                <a:lnTo>
                  <a:pt x="7990" y="547"/>
                </a:lnTo>
                <a:lnTo>
                  <a:pt x="7978" y="558"/>
                </a:lnTo>
                <a:lnTo>
                  <a:pt x="7966" y="570"/>
                </a:lnTo>
                <a:lnTo>
                  <a:pt x="7956" y="582"/>
                </a:lnTo>
                <a:lnTo>
                  <a:pt x="7947" y="595"/>
                </a:lnTo>
                <a:lnTo>
                  <a:pt x="7937" y="607"/>
                </a:lnTo>
                <a:lnTo>
                  <a:pt x="7929" y="621"/>
                </a:lnTo>
                <a:lnTo>
                  <a:pt x="7921" y="634"/>
                </a:lnTo>
                <a:lnTo>
                  <a:pt x="7913" y="648"/>
                </a:lnTo>
                <a:lnTo>
                  <a:pt x="7907" y="662"/>
                </a:lnTo>
                <a:lnTo>
                  <a:pt x="7902" y="677"/>
                </a:lnTo>
                <a:lnTo>
                  <a:pt x="7898" y="692"/>
                </a:lnTo>
                <a:lnTo>
                  <a:pt x="7894" y="707"/>
                </a:lnTo>
                <a:lnTo>
                  <a:pt x="7890" y="723"/>
                </a:lnTo>
                <a:lnTo>
                  <a:pt x="7887" y="738"/>
                </a:lnTo>
                <a:lnTo>
                  <a:pt x="7885" y="755"/>
                </a:lnTo>
                <a:lnTo>
                  <a:pt x="7884" y="772"/>
                </a:lnTo>
                <a:lnTo>
                  <a:pt x="7884" y="788"/>
                </a:lnTo>
                <a:lnTo>
                  <a:pt x="7884" y="805"/>
                </a:lnTo>
                <a:lnTo>
                  <a:pt x="7885" y="822"/>
                </a:lnTo>
                <a:lnTo>
                  <a:pt x="7887" y="838"/>
                </a:lnTo>
                <a:lnTo>
                  <a:pt x="7890" y="854"/>
                </a:lnTo>
                <a:lnTo>
                  <a:pt x="7894" y="870"/>
                </a:lnTo>
                <a:lnTo>
                  <a:pt x="7898" y="884"/>
                </a:lnTo>
                <a:lnTo>
                  <a:pt x="7902" y="900"/>
                </a:lnTo>
                <a:lnTo>
                  <a:pt x="7907" y="914"/>
                </a:lnTo>
                <a:lnTo>
                  <a:pt x="7913" y="928"/>
                </a:lnTo>
                <a:lnTo>
                  <a:pt x="7921" y="943"/>
                </a:lnTo>
                <a:lnTo>
                  <a:pt x="7929" y="956"/>
                </a:lnTo>
                <a:lnTo>
                  <a:pt x="7937" y="969"/>
                </a:lnTo>
                <a:lnTo>
                  <a:pt x="7947" y="982"/>
                </a:lnTo>
                <a:lnTo>
                  <a:pt x="7956" y="995"/>
                </a:lnTo>
                <a:lnTo>
                  <a:pt x="7966" y="1007"/>
                </a:lnTo>
                <a:lnTo>
                  <a:pt x="7978" y="1019"/>
                </a:lnTo>
                <a:lnTo>
                  <a:pt x="7990" y="1030"/>
                </a:lnTo>
                <a:lnTo>
                  <a:pt x="8003" y="1040"/>
                </a:lnTo>
                <a:lnTo>
                  <a:pt x="8015" y="1051"/>
                </a:lnTo>
                <a:lnTo>
                  <a:pt x="8028" y="1059"/>
                </a:lnTo>
                <a:lnTo>
                  <a:pt x="8041" y="1069"/>
                </a:lnTo>
                <a:lnTo>
                  <a:pt x="8055" y="1076"/>
                </a:lnTo>
                <a:lnTo>
                  <a:pt x="8069" y="1083"/>
                </a:lnTo>
                <a:lnTo>
                  <a:pt x="8083" y="1089"/>
                </a:lnTo>
                <a:lnTo>
                  <a:pt x="8098" y="1095"/>
                </a:lnTo>
                <a:lnTo>
                  <a:pt x="8112" y="1099"/>
                </a:lnTo>
                <a:lnTo>
                  <a:pt x="8128" y="1103"/>
                </a:lnTo>
                <a:lnTo>
                  <a:pt x="8143" y="1106"/>
                </a:lnTo>
                <a:lnTo>
                  <a:pt x="8159" y="1109"/>
                </a:lnTo>
                <a:lnTo>
                  <a:pt x="8176" y="1111"/>
                </a:lnTo>
                <a:lnTo>
                  <a:pt x="8192" y="1112"/>
                </a:lnTo>
                <a:lnTo>
                  <a:pt x="8209" y="1112"/>
                </a:lnTo>
                <a:lnTo>
                  <a:pt x="8229" y="1111"/>
                </a:lnTo>
                <a:lnTo>
                  <a:pt x="8249" y="1109"/>
                </a:lnTo>
                <a:lnTo>
                  <a:pt x="8268" y="1106"/>
                </a:lnTo>
                <a:lnTo>
                  <a:pt x="8287" y="1101"/>
                </a:lnTo>
                <a:lnTo>
                  <a:pt x="8306" y="1095"/>
                </a:lnTo>
                <a:lnTo>
                  <a:pt x="8324" y="1086"/>
                </a:lnTo>
                <a:lnTo>
                  <a:pt x="8342" y="1077"/>
                </a:lnTo>
                <a:lnTo>
                  <a:pt x="8360" y="1065"/>
                </a:lnTo>
                <a:lnTo>
                  <a:pt x="8376" y="1054"/>
                </a:lnTo>
                <a:lnTo>
                  <a:pt x="8391" y="1041"/>
                </a:lnTo>
                <a:lnTo>
                  <a:pt x="8406" y="1028"/>
                </a:lnTo>
                <a:lnTo>
                  <a:pt x="8419" y="1014"/>
                </a:lnTo>
                <a:lnTo>
                  <a:pt x="8432" y="999"/>
                </a:lnTo>
                <a:lnTo>
                  <a:pt x="8443" y="983"/>
                </a:lnTo>
                <a:lnTo>
                  <a:pt x="8455" y="965"/>
                </a:lnTo>
                <a:lnTo>
                  <a:pt x="8465" y="948"/>
                </a:lnTo>
                <a:lnTo>
                  <a:pt x="8285" y="948"/>
                </a:lnTo>
                <a:lnTo>
                  <a:pt x="8274" y="948"/>
                </a:lnTo>
                <a:lnTo>
                  <a:pt x="8262" y="946"/>
                </a:lnTo>
                <a:lnTo>
                  <a:pt x="8252" y="944"/>
                </a:lnTo>
                <a:lnTo>
                  <a:pt x="8241" y="939"/>
                </a:lnTo>
                <a:lnTo>
                  <a:pt x="8231" y="935"/>
                </a:lnTo>
                <a:lnTo>
                  <a:pt x="8222" y="929"/>
                </a:lnTo>
                <a:lnTo>
                  <a:pt x="8212" y="923"/>
                </a:lnTo>
                <a:lnTo>
                  <a:pt x="8204" y="914"/>
                </a:lnTo>
                <a:lnTo>
                  <a:pt x="8196" y="906"/>
                </a:lnTo>
                <a:lnTo>
                  <a:pt x="8189" y="898"/>
                </a:lnTo>
                <a:lnTo>
                  <a:pt x="8183" y="888"/>
                </a:lnTo>
                <a:lnTo>
                  <a:pt x="8179" y="878"/>
                </a:lnTo>
                <a:lnTo>
                  <a:pt x="8175" y="868"/>
                </a:lnTo>
                <a:lnTo>
                  <a:pt x="8173" y="857"/>
                </a:lnTo>
                <a:lnTo>
                  <a:pt x="8171" y="846"/>
                </a:lnTo>
                <a:lnTo>
                  <a:pt x="8171" y="833"/>
                </a:lnTo>
                <a:lnTo>
                  <a:pt x="8171" y="822"/>
                </a:lnTo>
                <a:lnTo>
                  <a:pt x="8173" y="810"/>
                </a:lnTo>
                <a:lnTo>
                  <a:pt x="8175" y="800"/>
                </a:lnTo>
                <a:lnTo>
                  <a:pt x="8179" y="789"/>
                </a:lnTo>
                <a:lnTo>
                  <a:pt x="8183" y="780"/>
                </a:lnTo>
                <a:lnTo>
                  <a:pt x="8189" y="770"/>
                </a:lnTo>
                <a:lnTo>
                  <a:pt x="8196" y="761"/>
                </a:lnTo>
                <a:lnTo>
                  <a:pt x="8204" y="753"/>
                </a:lnTo>
                <a:lnTo>
                  <a:pt x="8212" y="745"/>
                </a:lnTo>
                <a:lnTo>
                  <a:pt x="8222" y="738"/>
                </a:lnTo>
                <a:lnTo>
                  <a:pt x="8231" y="732"/>
                </a:lnTo>
                <a:lnTo>
                  <a:pt x="8241" y="727"/>
                </a:lnTo>
                <a:lnTo>
                  <a:pt x="8252" y="724"/>
                </a:lnTo>
                <a:lnTo>
                  <a:pt x="8262" y="721"/>
                </a:lnTo>
                <a:lnTo>
                  <a:pt x="8274" y="720"/>
                </a:lnTo>
                <a:lnTo>
                  <a:pt x="8285" y="719"/>
                </a:lnTo>
                <a:lnTo>
                  <a:pt x="8629" y="719"/>
                </a:lnTo>
                <a:lnTo>
                  <a:pt x="8640" y="720"/>
                </a:lnTo>
                <a:lnTo>
                  <a:pt x="8652" y="721"/>
                </a:lnTo>
                <a:lnTo>
                  <a:pt x="8662" y="724"/>
                </a:lnTo>
                <a:lnTo>
                  <a:pt x="8673" y="727"/>
                </a:lnTo>
                <a:lnTo>
                  <a:pt x="8682" y="732"/>
                </a:lnTo>
                <a:lnTo>
                  <a:pt x="8691" y="737"/>
                </a:lnTo>
                <a:lnTo>
                  <a:pt x="8701" y="745"/>
                </a:lnTo>
                <a:lnTo>
                  <a:pt x="8709" y="752"/>
                </a:lnTo>
                <a:lnTo>
                  <a:pt x="8717" y="760"/>
                </a:lnTo>
                <a:lnTo>
                  <a:pt x="8724" y="770"/>
                </a:lnTo>
                <a:lnTo>
                  <a:pt x="8730" y="779"/>
                </a:lnTo>
                <a:lnTo>
                  <a:pt x="8734" y="788"/>
                </a:lnTo>
                <a:lnTo>
                  <a:pt x="8738" y="799"/>
                </a:lnTo>
                <a:lnTo>
                  <a:pt x="8740" y="809"/>
                </a:lnTo>
                <a:lnTo>
                  <a:pt x="8742" y="821"/>
                </a:lnTo>
                <a:lnTo>
                  <a:pt x="8742" y="832"/>
                </a:lnTo>
                <a:close/>
                <a:moveTo>
                  <a:pt x="6734" y="1182"/>
                </a:moveTo>
                <a:lnTo>
                  <a:pt x="6734" y="1203"/>
                </a:lnTo>
                <a:lnTo>
                  <a:pt x="6733" y="1224"/>
                </a:lnTo>
                <a:lnTo>
                  <a:pt x="6730" y="1242"/>
                </a:lnTo>
                <a:lnTo>
                  <a:pt x="6727" y="1260"/>
                </a:lnTo>
                <a:lnTo>
                  <a:pt x="6723" y="1276"/>
                </a:lnTo>
                <a:lnTo>
                  <a:pt x="6717" y="1290"/>
                </a:lnTo>
                <a:lnTo>
                  <a:pt x="6710" y="1304"/>
                </a:lnTo>
                <a:lnTo>
                  <a:pt x="6703" y="1315"/>
                </a:lnTo>
                <a:lnTo>
                  <a:pt x="6695" y="1326"/>
                </a:lnTo>
                <a:lnTo>
                  <a:pt x="6685" y="1335"/>
                </a:lnTo>
                <a:lnTo>
                  <a:pt x="6675" y="1342"/>
                </a:lnTo>
                <a:lnTo>
                  <a:pt x="6664" y="1349"/>
                </a:lnTo>
                <a:lnTo>
                  <a:pt x="6652" y="1354"/>
                </a:lnTo>
                <a:lnTo>
                  <a:pt x="6639" y="1357"/>
                </a:lnTo>
                <a:lnTo>
                  <a:pt x="6624" y="1359"/>
                </a:lnTo>
                <a:lnTo>
                  <a:pt x="6608" y="1360"/>
                </a:lnTo>
                <a:lnTo>
                  <a:pt x="6594" y="1359"/>
                </a:lnTo>
                <a:lnTo>
                  <a:pt x="6579" y="1357"/>
                </a:lnTo>
                <a:lnTo>
                  <a:pt x="6566" y="1354"/>
                </a:lnTo>
                <a:lnTo>
                  <a:pt x="6553" y="1349"/>
                </a:lnTo>
                <a:lnTo>
                  <a:pt x="6542" y="1342"/>
                </a:lnTo>
                <a:lnTo>
                  <a:pt x="6532" y="1335"/>
                </a:lnTo>
                <a:lnTo>
                  <a:pt x="6523" y="1326"/>
                </a:lnTo>
                <a:lnTo>
                  <a:pt x="6514" y="1315"/>
                </a:lnTo>
                <a:lnTo>
                  <a:pt x="6506" y="1304"/>
                </a:lnTo>
                <a:lnTo>
                  <a:pt x="6500" y="1290"/>
                </a:lnTo>
                <a:lnTo>
                  <a:pt x="6495" y="1276"/>
                </a:lnTo>
                <a:lnTo>
                  <a:pt x="6491" y="1260"/>
                </a:lnTo>
                <a:lnTo>
                  <a:pt x="6486" y="1242"/>
                </a:lnTo>
                <a:lnTo>
                  <a:pt x="6484" y="1224"/>
                </a:lnTo>
                <a:lnTo>
                  <a:pt x="6483" y="1204"/>
                </a:lnTo>
                <a:lnTo>
                  <a:pt x="6482" y="1182"/>
                </a:lnTo>
                <a:lnTo>
                  <a:pt x="6482" y="396"/>
                </a:lnTo>
                <a:lnTo>
                  <a:pt x="6483" y="376"/>
                </a:lnTo>
                <a:lnTo>
                  <a:pt x="6484" y="357"/>
                </a:lnTo>
                <a:lnTo>
                  <a:pt x="6486" y="340"/>
                </a:lnTo>
                <a:lnTo>
                  <a:pt x="6490" y="323"/>
                </a:lnTo>
                <a:lnTo>
                  <a:pt x="6494" y="307"/>
                </a:lnTo>
                <a:lnTo>
                  <a:pt x="6499" y="294"/>
                </a:lnTo>
                <a:lnTo>
                  <a:pt x="6505" y="281"/>
                </a:lnTo>
                <a:lnTo>
                  <a:pt x="6511" y="270"/>
                </a:lnTo>
                <a:lnTo>
                  <a:pt x="6520" y="260"/>
                </a:lnTo>
                <a:lnTo>
                  <a:pt x="6528" y="251"/>
                </a:lnTo>
                <a:lnTo>
                  <a:pt x="6537" y="244"/>
                </a:lnTo>
                <a:lnTo>
                  <a:pt x="6548" y="238"/>
                </a:lnTo>
                <a:lnTo>
                  <a:pt x="6559" y="233"/>
                </a:lnTo>
                <a:lnTo>
                  <a:pt x="6572" y="230"/>
                </a:lnTo>
                <a:lnTo>
                  <a:pt x="6585" y="228"/>
                </a:lnTo>
                <a:lnTo>
                  <a:pt x="6599" y="228"/>
                </a:lnTo>
                <a:lnTo>
                  <a:pt x="6608" y="228"/>
                </a:lnTo>
                <a:lnTo>
                  <a:pt x="6618" y="229"/>
                </a:lnTo>
                <a:lnTo>
                  <a:pt x="6626" y="230"/>
                </a:lnTo>
                <a:lnTo>
                  <a:pt x="6635" y="232"/>
                </a:lnTo>
                <a:lnTo>
                  <a:pt x="6644" y="235"/>
                </a:lnTo>
                <a:lnTo>
                  <a:pt x="6652" y="240"/>
                </a:lnTo>
                <a:lnTo>
                  <a:pt x="6660" y="244"/>
                </a:lnTo>
                <a:lnTo>
                  <a:pt x="6669" y="248"/>
                </a:lnTo>
                <a:lnTo>
                  <a:pt x="6677" y="253"/>
                </a:lnTo>
                <a:lnTo>
                  <a:pt x="6685" y="259"/>
                </a:lnTo>
                <a:lnTo>
                  <a:pt x="6694" y="266"/>
                </a:lnTo>
                <a:lnTo>
                  <a:pt x="6702" y="273"/>
                </a:lnTo>
                <a:lnTo>
                  <a:pt x="6718" y="290"/>
                </a:lnTo>
                <a:lnTo>
                  <a:pt x="6733" y="309"/>
                </a:lnTo>
                <a:lnTo>
                  <a:pt x="7198" y="923"/>
                </a:lnTo>
                <a:lnTo>
                  <a:pt x="7198" y="406"/>
                </a:lnTo>
                <a:lnTo>
                  <a:pt x="7199" y="384"/>
                </a:lnTo>
                <a:lnTo>
                  <a:pt x="7200" y="365"/>
                </a:lnTo>
                <a:lnTo>
                  <a:pt x="7202" y="346"/>
                </a:lnTo>
                <a:lnTo>
                  <a:pt x="7206" y="328"/>
                </a:lnTo>
                <a:lnTo>
                  <a:pt x="7210" y="312"/>
                </a:lnTo>
                <a:lnTo>
                  <a:pt x="7216" y="298"/>
                </a:lnTo>
                <a:lnTo>
                  <a:pt x="7222" y="284"/>
                </a:lnTo>
                <a:lnTo>
                  <a:pt x="7229" y="273"/>
                </a:lnTo>
                <a:lnTo>
                  <a:pt x="7238" y="262"/>
                </a:lnTo>
                <a:lnTo>
                  <a:pt x="7247" y="253"/>
                </a:lnTo>
                <a:lnTo>
                  <a:pt x="7257" y="245"/>
                </a:lnTo>
                <a:lnTo>
                  <a:pt x="7269" y="238"/>
                </a:lnTo>
                <a:lnTo>
                  <a:pt x="7281" y="234"/>
                </a:lnTo>
                <a:lnTo>
                  <a:pt x="7295" y="230"/>
                </a:lnTo>
                <a:lnTo>
                  <a:pt x="7309" y="228"/>
                </a:lnTo>
                <a:lnTo>
                  <a:pt x="7324" y="228"/>
                </a:lnTo>
                <a:lnTo>
                  <a:pt x="7339" y="228"/>
                </a:lnTo>
                <a:lnTo>
                  <a:pt x="7354" y="230"/>
                </a:lnTo>
                <a:lnTo>
                  <a:pt x="7368" y="234"/>
                </a:lnTo>
                <a:lnTo>
                  <a:pt x="7379" y="238"/>
                </a:lnTo>
                <a:lnTo>
                  <a:pt x="7390" y="245"/>
                </a:lnTo>
                <a:lnTo>
                  <a:pt x="7401" y="253"/>
                </a:lnTo>
                <a:lnTo>
                  <a:pt x="7410" y="262"/>
                </a:lnTo>
                <a:lnTo>
                  <a:pt x="7419" y="273"/>
                </a:lnTo>
                <a:lnTo>
                  <a:pt x="7426" y="284"/>
                </a:lnTo>
                <a:lnTo>
                  <a:pt x="7432" y="298"/>
                </a:lnTo>
                <a:lnTo>
                  <a:pt x="7438" y="312"/>
                </a:lnTo>
                <a:lnTo>
                  <a:pt x="7443" y="328"/>
                </a:lnTo>
                <a:lnTo>
                  <a:pt x="7446" y="346"/>
                </a:lnTo>
                <a:lnTo>
                  <a:pt x="7449" y="365"/>
                </a:lnTo>
                <a:lnTo>
                  <a:pt x="7450" y="385"/>
                </a:lnTo>
                <a:lnTo>
                  <a:pt x="7450" y="406"/>
                </a:lnTo>
                <a:lnTo>
                  <a:pt x="7450" y="1210"/>
                </a:lnTo>
                <a:lnTo>
                  <a:pt x="7450" y="1229"/>
                </a:lnTo>
                <a:lnTo>
                  <a:pt x="7449" y="1247"/>
                </a:lnTo>
                <a:lnTo>
                  <a:pt x="7447" y="1263"/>
                </a:lnTo>
                <a:lnTo>
                  <a:pt x="7444" y="1279"/>
                </a:lnTo>
                <a:lnTo>
                  <a:pt x="7439" y="1292"/>
                </a:lnTo>
                <a:lnTo>
                  <a:pt x="7434" y="1306"/>
                </a:lnTo>
                <a:lnTo>
                  <a:pt x="7428" y="1317"/>
                </a:lnTo>
                <a:lnTo>
                  <a:pt x="7422" y="1328"/>
                </a:lnTo>
                <a:lnTo>
                  <a:pt x="7413" y="1337"/>
                </a:lnTo>
                <a:lnTo>
                  <a:pt x="7405" y="1345"/>
                </a:lnTo>
                <a:lnTo>
                  <a:pt x="7396" y="1352"/>
                </a:lnTo>
                <a:lnTo>
                  <a:pt x="7385" y="1357"/>
                </a:lnTo>
                <a:lnTo>
                  <a:pt x="7374" y="1361"/>
                </a:lnTo>
                <a:lnTo>
                  <a:pt x="7362" y="1364"/>
                </a:lnTo>
                <a:lnTo>
                  <a:pt x="7349" y="1366"/>
                </a:lnTo>
                <a:lnTo>
                  <a:pt x="7335" y="1367"/>
                </a:lnTo>
                <a:lnTo>
                  <a:pt x="7326" y="1366"/>
                </a:lnTo>
                <a:lnTo>
                  <a:pt x="7317" y="1365"/>
                </a:lnTo>
                <a:lnTo>
                  <a:pt x="7307" y="1364"/>
                </a:lnTo>
                <a:lnTo>
                  <a:pt x="7298" y="1361"/>
                </a:lnTo>
                <a:lnTo>
                  <a:pt x="7288" y="1358"/>
                </a:lnTo>
                <a:lnTo>
                  <a:pt x="7280" y="1354"/>
                </a:lnTo>
                <a:lnTo>
                  <a:pt x="7271" y="1350"/>
                </a:lnTo>
                <a:lnTo>
                  <a:pt x="7261" y="1345"/>
                </a:lnTo>
                <a:lnTo>
                  <a:pt x="7253" y="1338"/>
                </a:lnTo>
                <a:lnTo>
                  <a:pt x="7244" y="1331"/>
                </a:lnTo>
                <a:lnTo>
                  <a:pt x="7234" y="1324"/>
                </a:lnTo>
                <a:lnTo>
                  <a:pt x="7226" y="1315"/>
                </a:lnTo>
                <a:lnTo>
                  <a:pt x="7208" y="1297"/>
                </a:lnTo>
                <a:lnTo>
                  <a:pt x="7191" y="1275"/>
                </a:lnTo>
                <a:lnTo>
                  <a:pt x="6734" y="673"/>
                </a:lnTo>
                <a:lnTo>
                  <a:pt x="6734" y="1182"/>
                </a:lnTo>
                <a:close/>
                <a:moveTo>
                  <a:pt x="6249" y="1182"/>
                </a:moveTo>
                <a:lnTo>
                  <a:pt x="6249" y="1204"/>
                </a:lnTo>
                <a:lnTo>
                  <a:pt x="6248" y="1224"/>
                </a:lnTo>
                <a:lnTo>
                  <a:pt x="6245" y="1242"/>
                </a:lnTo>
                <a:lnTo>
                  <a:pt x="6242" y="1260"/>
                </a:lnTo>
                <a:lnTo>
                  <a:pt x="6238" y="1276"/>
                </a:lnTo>
                <a:lnTo>
                  <a:pt x="6231" y="1290"/>
                </a:lnTo>
                <a:lnTo>
                  <a:pt x="6225" y="1304"/>
                </a:lnTo>
                <a:lnTo>
                  <a:pt x="6218" y="1315"/>
                </a:lnTo>
                <a:lnTo>
                  <a:pt x="6209" y="1326"/>
                </a:lnTo>
                <a:lnTo>
                  <a:pt x="6200" y="1335"/>
                </a:lnTo>
                <a:lnTo>
                  <a:pt x="6190" y="1342"/>
                </a:lnTo>
                <a:lnTo>
                  <a:pt x="6178" y="1349"/>
                </a:lnTo>
                <a:lnTo>
                  <a:pt x="6167" y="1354"/>
                </a:lnTo>
                <a:lnTo>
                  <a:pt x="6153" y="1357"/>
                </a:lnTo>
                <a:lnTo>
                  <a:pt x="6139" y="1359"/>
                </a:lnTo>
                <a:lnTo>
                  <a:pt x="6123" y="1360"/>
                </a:lnTo>
                <a:lnTo>
                  <a:pt x="6108" y="1359"/>
                </a:lnTo>
                <a:lnTo>
                  <a:pt x="6094" y="1357"/>
                </a:lnTo>
                <a:lnTo>
                  <a:pt x="6080" y="1354"/>
                </a:lnTo>
                <a:lnTo>
                  <a:pt x="6068" y="1349"/>
                </a:lnTo>
                <a:lnTo>
                  <a:pt x="6056" y="1342"/>
                </a:lnTo>
                <a:lnTo>
                  <a:pt x="6047" y="1335"/>
                </a:lnTo>
                <a:lnTo>
                  <a:pt x="6038" y="1326"/>
                </a:lnTo>
                <a:lnTo>
                  <a:pt x="6028" y="1315"/>
                </a:lnTo>
                <a:lnTo>
                  <a:pt x="6021" y="1304"/>
                </a:lnTo>
                <a:lnTo>
                  <a:pt x="6015" y="1290"/>
                </a:lnTo>
                <a:lnTo>
                  <a:pt x="6009" y="1276"/>
                </a:lnTo>
                <a:lnTo>
                  <a:pt x="6005" y="1260"/>
                </a:lnTo>
                <a:lnTo>
                  <a:pt x="6001" y="1242"/>
                </a:lnTo>
                <a:lnTo>
                  <a:pt x="5999" y="1224"/>
                </a:lnTo>
                <a:lnTo>
                  <a:pt x="5998" y="1204"/>
                </a:lnTo>
                <a:lnTo>
                  <a:pt x="5997" y="1182"/>
                </a:lnTo>
                <a:lnTo>
                  <a:pt x="5997" y="405"/>
                </a:lnTo>
                <a:lnTo>
                  <a:pt x="5998" y="383"/>
                </a:lnTo>
                <a:lnTo>
                  <a:pt x="5999" y="363"/>
                </a:lnTo>
                <a:lnTo>
                  <a:pt x="6001" y="345"/>
                </a:lnTo>
                <a:lnTo>
                  <a:pt x="6005" y="327"/>
                </a:lnTo>
                <a:lnTo>
                  <a:pt x="6009" y="310"/>
                </a:lnTo>
                <a:lnTo>
                  <a:pt x="6015" y="296"/>
                </a:lnTo>
                <a:lnTo>
                  <a:pt x="6021" y="283"/>
                </a:lnTo>
                <a:lnTo>
                  <a:pt x="6028" y="271"/>
                </a:lnTo>
                <a:lnTo>
                  <a:pt x="6038" y="260"/>
                </a:lnTo>
                <a:lnTo>
                  <a:pt x="6047" y="251"/>
                </a:lnTo>
                <a:lnTo>
                  <a:pt x="6056" y="244"/>
                </a:lnTo>
                <a:lnTo>
                  <a:pt x="6068" y="237"/>
                </a:lnTo>
                <a:lnTo>
                  <a:pt x="6080" y="232"/>
                </a:lnTo>
                <a:lnTo>
                  <a:pt x="6094" y="229"/>
                </a:lnTo>
                <a:lnTo>
                  <a:pt x="6108" y="227"/>
                </a:lnTo>
                <a:lnTo>
                  <a:pt x="6123" y="226"/>
                </a:lnTo>
                <a:lnTo>
                  <a:pt x="6139" y="227"/>
                </a:lnTo>
                <a:lnTo>
                  <a:pt x="6153" y="229"/>
                </a:lnTo>
                <a:lnTo>
                  <a:pt x="6167" y="232"/>
                </a:lnTo>
                <a:lnTo>
                  <a:pt x="6178" y="237"/>
                </a:lnTo>
                <a:lnTo>
                  <a:pt x="6190" y="244"/>
                </a:lnTo>
                <a:lnTo>
                  <a:pt x="6200" y="251"/>
                </a:lnTo>
                <a:lnTo>
                  <a:pt x="6209" y="260"/>
                </a:lnTo>
                <a:lnTo>
                  <a:pt x="6218" y="271"/>
                </a:lnTo>
                <a:lnTo>
                  <a:pt x="6225" y="283"/>
                </a:lnTo>
                <a:lnTo>
                  <a:pt x="6231" y="296"/>
                </a:lnTo>
                <a:lnTo>
                  <a:pt x="6238" y="310"/>
                </a:lnTo>
                <a:lnTo>
                  <a:pt x="6242" y="327"/>
                </a:lnTo>
                <a:lnTo>
                  <a:pt x="6245" y="345"/>
                </a:lnTo>
                <a:lnTo>
                  <a:pt x="6248" y="363"/>
                </a:lnTo>
                <a:lnTo>
                  <a:pt x="6249" y="383"/>
                </a:lnTo>
                <a:lnTo>
                  <a:pt x="6249" y="405"/>
                </a:lnTo>
                <a:lnTo>
                  <a:pt x="6249" y="1182"/>
                </a:lnTo>
                <a:close/>
                <a:moveTo>
                  <a:pt x="5369" y="475"/>
                </a:moveTo>
                <a:lnTo>
                  <a:pt x="5276" y="475"/>
                </a:lnTo>
                <a:lnTo>
                  <a:pt x="5254" y="475"/>
                </a:lnTo>
                <a:lnTo>
                  <a:pt x="5234" y="473"/>
                </a:lnTo>
                <a:lnTo>
                  <a:pt x="5215" y="471"/>
                </a:lnTo>
                <a:lnTo>
                  <a:pt x="5197" y="468"/>
                </a:lnTo>
                <a:lnTo>
                  <a:pt x="5181" y="463"/>
                </a:lnTo>
                <a:lnTo>
                  <a:pt x="5167" y="459"/>
                </a:lnTo>
                <a:lnTo>
                  <a:pt x="5153" y="453"/>
                </a:lnTo>
                <a:lnTo>
                  <a:pt x="5141" y="446"/>
                </a:lnTo>
                <a:lnTo>
                  <a:pt x="5130" y="438"/>
                </a:lnTo>
                <a:lnTo>
                  <a:pt x="5122" y="430"/>
                </a:lnTo>
                <a:lnTo>
                  <a:pt x="5114" y="420"/>
                </a:lnTo>
                <a:lnTo>
                  <a:pt x="5108" y="409"/>
                </a:lnTo>
                <a:lnTo>
                  <a:pt x="5102" y="399"/>
                </a:lnTo>
                <a:lnTo>
                  <a:pt x="5099" y="386"/>
                </a:lnTo>
                <a:lnTo>
                  <a:pt x="5097" y="373"/>
                </a:lnTo>
                <a:lnTo>
                  <a:pt x="5096" y="359"/>
                </a:lnTo>
                <a:lnTo>
                  <a:pt x="5097" y="345"/>
                </a:lnTo>
                <a:lnTo>
                  <a:pt x="5099" y="331"/>
                </a:lnTo>
                <a:lnTo>
                  <a:pt x="5102" y="319"/>
                </a:lnTo>
                <a:lnTo>
                  <a:pt x="5108" y="307"/>
                </a:lnTo>
                <a:lnTo>
                  <a:pt x="5114" y="297"/>
                </a:lnTo>
                <a:lnTo>
                  <a:pt x="5121" y="286"/>
                </a:lnTo>
                <a:lnTo>
                  <a:pt x="5130" y="278"/>
                </a:lnTo>
                <a:lnTo>
                  <a:pt x="5141" y="270"/>
                </a:lnTo>
                <a:lnTo>
                  <a:pt x="5153" y="263"/>
                </a:lnTo>
                <a:lnTo>
                  <a:pt x="5166" y="257"/>
                </a:lnTo>
                <a:lnTo>
                  <a:pt x="5181" y="252"/>
                </a:lnTo>
                <a:lnTo>
                  <a:pt x="5197" y="248"/>
                </a:lnTo>
                <a:lnTo>
                  <a:pt x="5215" y="245"/>
                </a:lnTo>
                <a:lnTo>
                  <a:pt x="5234" y="243"/>
                </a:lnTo>
                <a:lnTo>
                  <a:pt x="5254" y="241"/>
                </a:lnTo>
                <a:lnTo>
                  <a:pt x="5275" y="241"/>
                </a:lnTo>
                <a:lnTo>
                  <a:pt x="5714" y="241"/>
                </a:lnTo>
                <a:lnTo>
                  <a:pt x="5736" y="241"/>
                </a:lnTo>
                <a:lnTo>
                  <a:pt x="5756" y="243"/>
                </a:lnTo>
                <a:lnTo>
                  <a:pt x="5775" y="245"/>
                </a:lnTo>
                <a:lnTo>
                  <a:pt x="5793" y="248"/>
                </a:lnTo>
                <a:lnTo>
                  <a:pt x="5808" y="252"/>
                </a:lnTo>
                <a:lnTo>
                  <a:pt x="5823" y="257"/>
                </a:lnTo>
                <a:lnTo>
                  <a:pt x="5837" y="263"/>
                </a:lnTo>
                <a:lnTo>
                  <a:pt x="5849" y="270"/>
                </a:lnTo>
                <a:lnTo>
                  <a:pt x="5859" y="278"/>
                </a:lnTo>
                <a:lnTo>
                  <a:pt x="5868" y="286"/>
                </a:lnTo>
                <a:lnTo>
                  <a:pt x="5876" y="297"/>
                </a:lnTo>
                <a:lnTo>
                  <a:pt x="5882" y="307"/>
                </a:lnTo>
                <a:lnTo>
                  <a:pt x="5887" y="319"/>
                </a:lnTo>
                <a:lnTo>
                  <a:pt x="5891" y="331"/>
                </a:lnTo>
                <a:lnTo>
                  <a:pt x="5893" y="345"/>
                </a:lnTo>
                <a:lnTo>
                  <a:pt x="5894" y="359"/>
                </a:lnTo>
                <a:lnTo>
                  <a:pt x="5893" y="373"/>
                </a:lnTo>
                <a:lnTo>
                  <a:pt x="5891" y="386"/>
                </a:lnTo>
                <a:lnTo>
                  <a:pt x="5887" y="399"/>
                </a:lnTo>
                <a:lnTo>
                  <a:pt x="5882" y="409"/>
                </a:lnTo>
                <a:lnTo>
                  <a:pt x="5876" y="420"/>
                </a:lnTo>
                <a:lnTo>
                  <a:pt x="5868" y="430"/>
                </a:lnTo>
                <a:lnTo>
                  <a:pt x="5859" y="438"/>
                </a:lnTo>
                <a:lnTo>
                  <a:pt x="5849" y="446"/>
                </a:lnTo>
                <a:lnTo>
                  <a:pt x="5837" y="453"/>
                </a:lnTo>
                <a:lnTo>
                  <a:pt x="5823" y="459"/>
                </a:lnTo>
                <a:lnTo>
                  <a:pt x="5808" y="463"/>
                </a:lnTo>
                <a:lnTo>
                  <a:pt x="5793" y="468"/>
                </a:lnTo>
                <a:lnTo>
                  <a:pt x="5775" y="471"/>
                </a:lnTo>
                <a:lnTo>
                  <a:pt x="5756" y="473"/>
                </a:lnTo>
                <a:lnTo>
                  <a:pt x="5736" y="475"/>
                </a:lnTo>
                <a:lnTo>
                  <a:pt x="5714" y="475"/>
                </a:lnTo>
                <a:lnTo>
                  <a:pt x="5621" y="475"/>
                </a:lnTo>
                <a:lnTo>
                  <a:pt x="5621" y="1182"/>
                </a:lnTo>
                <a:lnTo>
                  <a:pt x="5620" y="1203"/>
                </a:lnTo>
                <a:lnTo>
                  <a:pt x="5619" y="1224"/>
                </a:lnTo>
                <a:lnTo>
                  <a:pt x="5617" y="1242"/>
                </a:lnTo>
                <a:lnTo>
                  <a:pt x="5613" y="1260"/>
                </a:lnTo>
                <a:lnTo>
                  <a:pt x="5608" y="1276"/>
                </a:lnTo>
                <a:lnTo>
                  <a:pt x="5603" y="1290"/>
                </a:lnTo>
                <a:lnTo>
                  <a:pt x="5597" y="1304"/>
                </a:lnTo>
                <a:lnTo>
                  <a:pt x="5590" y="1315"/>
                </a:lnTo>
                <a:lnTo>
                  <a:pt x="5580" y="1326"/>
                </a:lnTo>
                <a:lnTo>
                  <a:pt x="5572" y="1335"/>
                </a:lnTo>
                <a:lnTo>
                  <a:pt x="5562" y="1342"/>
                </a:lnTo>
                <a:lnTo>
                  <a:pt x="5550" y="1349"/>
                </a:lnTo>
                <a:lnTo>
                  <a:pt x="5538" y="1354"/>
                </a:lnTo>
                <a:lnTo>
                  <a:pt x="5524" y="1357"/>
                </a:lnTo>
                <a:lnTo>
                  <a:pt x="5510" y="1359"/>
                </a:lnTo>
                <a:lnTo>
                  <a:pt x="5495" y="1360"/>
                </a:lnTo>
                <a:lnTo>
                  <a:pt x="5479" y="1359"/>
                </a:lnTo>
                <a:lnTo>
                  <a:pt x="5465" y="1357"/>
                </a:lnTo>
                <a:lnTo>
                  <a:pt x="5452" y="1354"/>
                </a:lnTo>
                <a:lnTo>
                  <a:pt x="5440" y="1349"/>
                </a:lnTo>
                <a:lnTo>
                  <a:pt x="5428" y="1342"/>
                </a:lnTo>
                <a:lnTo>
                  <a:pt x="5418" y="1335"/>
                </a:lnTo>
                <a:lnTo>
                  <a:pt x="5409" y="1326"/>
                </a:lnTo>
                <a:lnTo>
                  <a:pt x="5400" y="1315"/>
                </a:lnTo>
                <a:lnTo>
                  <a:pt x="5393" y="1304"/>
                </a:lnTo>
                <a:lnTo>
                  <a:pt x="5387" y="1290"/>
                </a:lnTo>
                <a:lnTo>
                  <a:pt x="5380" y="1276"/>
                </a:lnTo>
                <a:lnTo>
                  <a:pt x="5376" y="1260"/>
                </a:lnTo>
                <a:lnTo>
                  <a:pt x="5373" y="1242"/>
                </a:lnTo>
                <a:lnTo>
                  <a:pt x="5370" y="1224"/>
                </a:lnTo>
                <a:lnTo>
                  <a:pt x="5369" y="1203"/>
                </a:lnTo>
                <a:lnTo>
                  <a:pt x="5369" y="1182"/>
                </a:lnTo>
                <a:lnTo>
                  <a:pt x="5369" y="475"/>
                </a:lnTo>
                <a:close/>
                <a:moveTo>
                  <a:pt x="4867" y="241"/>
                </a:moveTo>
                <a:lnTo>
                  <a:pt x="4888" y="241"/>
                </a:lnTo>
                <a:lnTo>
                  <a:pt x="4909" y="243"/>
                </a:lnTo>
                <a:lnTo>
                  <a:pt x="4927" y="245"/>
                </a:lnTo>
                <a:lnTo>
                  <a:pt x="4945" y="248"/>
                </a:lnTo>
                <a:lnTo>
                  <a:pt x="4961" y="252"/>
                </a:lnTo>
                <a:lnTo>
                  <a:pt x="4975" y="257"/>
                </a:lnTo>
                <a:lnTo>
                  <a:pt x="4989" y="263"/>
                </a:lnTo>
                <a:lnTo>
                  <a:pt x="5001" y="270"/>
                </a:lnTo>
                <a:lnTo>
                  <a:pt x="5012" y="278"/>
                </a:lnTo>
                <a:lnTo>
                  <a:pt x="5020" y="286"/>
                </a:lnTo>
                <a:lnTo>
                  <a:pt x="5028" y="297"/>
                </a:lnTo>
                <a:lnTo>
                  <a:pt x="5035" y="307"/>
                </a:lnTo>
                <a:lnTo>
                  <a:pt x="5040" y="319"/>
                </a:lnTo>
                <a:lnTo>
                  <a:pt x="5043" y="331"/>
                </a:lnTo>
                <a:lnTo>
                  <a:pt x="5045" y="345"/>
                </a:lnTo>
                <a:lnTo>
                  <a:pt x="5046" y="359"/>
                </a:lnTo>
                <a:lnTo>
                  <a:pt x="5045" y="373"/>
                </a:lnTo>
                <a:lnTo>
                  <a:pt x="5043" y="386"/>
                </a:lnTo>
                <a:lnTo>
                  <a:pt x="5040" y="399"/>
                </a:lnTo>
                <a:lnTo>
                  <a:pt x="5035" y="409"/>
                </a:lnTo>
                <a:lnTo>
                  <a:pt x="5028" y="420"/>
                </a:lnTo>
                <a:lnTo>
                  <a:pt x="5020" y="430"/>
                </a:lnTo>
                <a:lnTo>
                  <a:pt x="5012" y="438"/>
                </a:lnTo>
                <a:lnTo>
                  <a:pt x="5001" y="446"/>
                </a:lnTo>
                <a:lnTo>
                  <a:pt x="4989" y="453"/>
                </a:lnTo>
                <a:lnTo>
                  <a:pt x="4975" y="459"/>
                </a:lnTo>
                <a:lnTo>
                  <a:pt x="4961" y="463"/>
                </a:lnTo>
                <a:lnTo>
                  <a:pt x="4945" y="468"/>
                </a:lnTo>
                <a:lnTo>
                  <a:pt x="4927" y="471"/>
                </a:lnTo>
                <a:lnTo>
                  <a:pt x="4909" y="473"/>
                </a:lnTo>
                <a:lnTo>
                  <a:pt x="4888" y="475"/>
                </a:lnTo>
                <a:lnTo>
                  <a:pt x="4867" y="475"/>
                </a:lnTo>
                <a:lnTo>
                  <a:pt x="4662" y="475"/>
                </a:lnTo>
                <a:lnTo>
                  <a:pt x="4662" y="673"/>
                </a:lnTo>
                <a:lnTo>
                  <a:pt x="4838" y="673"/>
                </a:lnTo>
                <a:lnTo>
                  <a:pt x="4860" y="673"/>
                </a:lnTo>
                <a:lnTo>
                  <a:pt x="4880" y="675"/>
                </a:lnTo>
                <a:lnTo>
                  <a:pt x="4899" y="677"/>
                </a:lnTo>
                <a:lnTo>
                  <a:pt x="4917" y="680"/>
                </a:lnTo>
                <a:lnTo>
                  <a:pt x="4933" y="684"/>
                </a:lnTo>
                <a:lnTo>
                  <a:pt x="4947" y="689"/>
                </a:lnTo>
                <a:lnTo>
                  <a:pt x="4961" y="695"/>
                </a:lnTo>
                <a:lnTo>
                  <a:pt x="4973" y="702"/>
                </a:lnTo>
                <a:lnTo>
                  <a:pt x="4984" y="709"/>
                </a:lnTo>
                <a:lnTo>
                  <a:pt x="4993" y="719"/>
                </a:lnTo>
                <a:lnTo>
                  <a:pt x="5000" y="728"/>
                </a:lnTo>
                <a:lnTo>
                  <a:pt x="5006" y="738"/>
                </a:lnTo>
                <a:lnTo>
                  <a:pt x="5012" y="750"/>
                </a:lnTo>
                <a:lnTo>
                  <a:pt x="5015" y="762"/>
                </a:lnTo>
                <a:lnTo>
                  <a:pt x="5017" y="776"/>
                </a:lnTo>
                <a:lnTo>
                  <a:pt x="5018" y="789"/>
                </a:lnTo>
                <a:lnTo>
                  <a:pt x="5017" y="804"/>
                </a:lnTo>
                <a:lnTo>
                  <a:pt x="5015" y="817"/>
                </a:lnTo>
                <a:lnTo>
                  <a:pt x="5012" y="829"/>
                </a:lnTo>
                <a:lnTo>
                  <a:pt x="5006" y="840"/>
                </a:lnTo>
                <a:lnTo>
                  <a:pt x="5000" y="851"/>
                </a:lnTo>
                <a:lnTo>
                  <a:pt x="4993" y="860"/>
                </a:lnTo>
                <a:lnTo>
                  <a:pt x="4984" y="869"/>
                </a:lnTo>
                <a:lnTo>
                  <a:pt x="4973" y="877"/>
                </a:lnTo>
                <a:lnTo>
                  <a:pt x="4961" y="883"/>
                </a:lnTo>
                <a:lnTo>
                  <a:pt x="4947" y="889"/>
                </a:lnTo>
                <a:lnTo>
                  <a:pt x="4933" y="895"/>
                </a:lnTo>
                <a:lnTo>
                  <a:pt x="4917" y="899"/>
                </a:lnTo>
                <a:lnTo>
                  <a:pt x="4899" y="902"/>
                </a:lnTo>
                <a:lnTo>
                  <a:pt x="4880" y="904"/>
                </a:lnTo>
                <a:lnTo>
                  <a:pt x="4860" y="905"/>
                </a:lnTo>
                <a:lnTo>
                  <a:pt x="4838" y="906"/>
                </a:lnTo>
                <a:lnTo>
                  <a:pt x="4662" y="906"/>
                </a:lnTo>
                <a:lnTo>
                  <a:pt x="4662" y="1113"/>
                </a:lnTo>
                <a:lnTo>
                  <a:pt x="4874" y="1113"/>
                </a:lnTo>
                <a:lnTo>
                  <a:pt x="4896" y="1114"/>
                </a:lnTo>
                <a:lnTo>
                  <a:pt x="4916" y="1115"/>
                </a:lnTo>
                <a:lnTo>
                  <a:pt x="4935" y="1118"/>
                </a:lnTo>
                <a:lnTo>
                  <a:pt x="4952" y="1121"/>
                </a:lnTo>
                <a:lnTo>
                  <a:pt x="4969" y="1125"/>
                </a:lnTo>
                <a:lnTo>
                  <a:pt x="4984" y="1130"/>
                </a:lnTo>
                <a:lnTo>
                  <a:pt x="4996" y="1135"/>
                </a:lnTo>
                <a:lnTo>
                  <a:pt x="5009" y="1143"/>
                </a:lnTo>
                <a:lnTo>
                  <a:pt x="5019" y="1150"/>
                </a:lnTo>
                <a:lnTo>
                  <a:pt x="5028" y="1159"/>
                </a:lnTo>
                <a:lnTo>
                  <a:pt x="5036" y="1169"/>
                </a:lnTo>
                <a:lnTo>
                  <a:pt x="5042" y="1179"/>
                </a:lnTo>
                <a:lnTo>
                  <a:pt x="5047" y="1190"/>
                </a:lnTo>
                <a:lnTo>
                  <a:pt x="5050" y="1203"/>
                </a:lnTo>
                <a:lnTo>
                  <a:pt x="5052" y="1215"/>
                </a:lnTo>
                <a:lnTo>
                  <a:pt x="5053" y="1230"/>
                </a:lnTo>
                <a:lnTo>
                  <a:pt x="5052" y="1244"/>
                </a:lnTo>
                <a:lnTo>
                  <a:pt x="5050" y="1257"/>
                </a:lnTo>
                <a:lnTo>
                  <a:pt x="5047" y="1270"/>
                </a:lnTo>
                <a:lnTo>
                  <a:pt x="5042" y="1281"/>
                </a:lnTo>
                <a:lnTo>
                  <a:pt x="5036" y="1291"/>
                </a:lnTo>
                <a:lnTo>
                  <a:pt x="5028" y="1301"/>
                </a:lnTo>
                <a:lnTo>
                  <a:pt x="5019" y="1309"/>
                </a:lnTo>
                <a:lnTo>
                  <a:pt x="5009" y="1317"/>
                </a:lnTo>
                <a:lnTo>
                  <a:pt x="4996" y="1324"/>
                </a:lnTo>
                <a:lnTo>
                  <a:pt x="4984" y="1330"/>
                </a:lnTo>
                <a:lnTo>
                  <a:pt x="4969" y="1335"/>
                </a:lnTo>
                <a:lnTo>
                  <a:pt x="4952" y="1339"/>
                </a:lnTo>
                <a:lnTo>
                  <a:pt x="4935" y="1342"/>
                </a:lnTo>
                <a:lnTo>
                  <a:pt x="4916" y="1345"/>
                </a:lnTo>
                <a:lnTo>
                  <a:pt x="4896" y="1347"/>
                </a:lnTo>
                <a:lnTo>
                  <a:pt x="4874" y="1347"/>
                </a:lnTo>
                <a:lnTo>
                  <a:pt x="4579" y="1347"/>
                </a:lnTo>
                <a:lnTo>
                  <a:pt x="4558" y="1346"/>
                </a:lnTo>
                <a:lnTo>
                  <a:pt x="4536" y="1345"/>
                </a:lnTo>
                <a:lnTo>
                  <a:pt x="4517" y="1342"/>
                </a:lnTo>
                <a:lnTo>
                  <a:pt x="4499" y="1338"/>
                </a:lnTo>
                <a:lnTo>
                  <a:pt x="4484" y="1334"/>
                </a:lnTo>
                <a:lnTo>
                  <a:pt x="4470" y="1329"/>
                </a:lnTo>
                <a:lnTo>
                  <a:pt x="4459" y="1323"/>
                </a:lnTo>
                <a:lnTo>
                  <a:pt x="4448" y="1315"/>
                </a:lnTo>
                <a:lnTo>
                  <a:pt x="4444" y="1311"/>
                </a:lnTo>
                <a:lnTo>
                  <a:pt x="4439" y="1306"/>
                </a:lnTo>
                <a:lnTo>
                  <a:pt x="4435" y="1301"/>
                </a:lnTo>
                <a:lnTo>
                  <a:pt x="4432" y="1295"/>
                </a:lnTo>
                <a:lnTo>
                  <a:pt x="4424" y="1281"/>
                </a:lnTo>
                <a:lnTo>
                  <a:pt x="4419" y="1266"/>
                </a:lnTo>
                <a:lnTo>
                  <a:pt x="4415" y="1249"/>
                </a:lnTo>
                <a:lnTo>
                  <a:pt x="4412" y="1231"/>
                </a:lnTo>
                <a:lnTo>
                  <a:pt x="4410" y="1210"/>
                </a:lnTo>
                <a:lnTo>
                  <a:pt x="4409" y="1188"/>
                </a:lnTo>
                <a:lnTo>
                  <a:pt x="4409" y="418"/>
                </a:lnTo>
                <a:lnTo>
                  <a:pt x="4410" y="394"/>
                </a:lnTo>
                <a:lnTo>
                  <a:pt x="4412" y="373"/>
                </a:lnTo>
                <a:lnTo>
                  <a:pt x="4415" y="353"/>
                </a:lnTo>
                <a:lnTo>
                  <a:pt x="4419" y="334"/>
                </a:lnTo>
                <a:lnTo>
                  <a:pt x="4424" y="319"/>
                </a:lnTo>
                <a:lnTo>
                  <a:pt x="4431" y="304"/>
                </a:lnTo>
                <a:lnTo>
                  <a:pt x="4439" y="292"/>
                </a:lnTo>
                <a:lnTo>
                  <a:pt x="4448" y="280"/>
                </a:lnTo>
                <a:lnTo>
                  <a:pt x="4459" y="271"/>
                </a:lnTo>
                <a:lnTo>
                  <a:pt x="4471" y="262"/>
                </a:lnTo>
                <a:lnTo>
                  <a:pt x="4485" y="256"/>
                </a:lnTo>
                <a:lnTo>
                  <a:pt x="4501" y="250"/>
                </a:lnTo>
                <a:lnTo>
                  <a:pt x="4519" y="246"/>
                </a:lnTo>
                <a:lnTo>
                  <a:pt x="4539" y="243"/>
                </a:lnTo>
                <a:lnTo>
                  <a:pt x="4560" y="241"/>
                </a:lnTo>
                <a:lnTo>
                  <a:pt x="4583" y="241"/>
                </a:lnTo>
                <a:lnTo>
                  <a:pt x="4867" y="241"/>
                </a:lnTo>
                <a:close/>
                <a:moveTo>
                  <a:pt x="3992" y="317"/>
                </a:moveTo>
                <a:lnTo>
                  <a:pt x="4011" y="296"/>
                </a:lnTo>
                <a:lnTo>
                  <a:pt x="4030" y="278"/>
                </a:lnTo>
                <a:lnTo>
                  <a:pt x="4046" y="263"/>
                </a:lnTo>
                <a:lnTo>
                  <a:pt x="4063" y="251"/>
                </a:lnTo>
                <a:lnTo>
                  <a:pt x="4080" y="242"/>
                </a:lnTo>
                <a:lnTo>
                  <a:pt x="4094" y="235"/>
                </a:lnTo>
                <a:lnTo>
                  <a:pt x="4101" y="233"/>
                </a:lnTo>
                <a:lnTo>
                  <a:pt x="4109" y="231"/>
                </a:lnTo>
                <a:lnTo>
                  <a:pt x="4116" y="230"/>
                </a:lnTo>
                <a:lnTo>
                  <a:pt x="4123" y="230"/>
                </a:lnTo>
                <a:lnTo>
                  <a:pt x="4135" y="230"/>
                </a:lnTo>
                <a:lnTo>
                  <a:pt x="4145" y="232"/>
                </a:lnTo>
                <a:lnTo>
                  <a:pt x="4157" y="234"/>
                </a:lnTo>
                <a:lnTo>
                  <a:pt x="4166" y="238"/>
                </a:lnTo>
                <a:lnTo>
                  <a:pt x="4176" y="243"/>
                </a:lnTo>
                <a:lnTo>
                  <a:pt x="4186" y="249"/>
                </a:lnTo>
                <a:lnTo>
                  <a:pt x="4194" y="255"/>
                </a:lnTo>
                <a:lnTo>
                  <a:pt x="4203" y="263"/>
                </a:lnTo>
                <a:lnTo>
                  <a:pt x="4211" y="272"/>
                </a:lnTo>
                <a:lnTo>
                  <a:pt x="4217" y="281"/>
                </a:lnTo>
                <a:lnTo>
                  <a:pt x="4223" y="291"/>
                </a:lnTo>
                <a:lnTo>
                  <a:pt x="4227" y="301"/>
                </a:lnTo>
                <a:lnTo>
                  <a:pt x="4232" y="311"/>
                </a:lnTo>
                <a:lnTo>
                  <a:pt x="4234" y="322"/>
                </a:lnTo>
                <a:lnTo>
                  <a:pt x="4236" y="333"/>
                </a:lnTo>
                <a:lnTo>
                  <a:pt x="4236" y="345"/>
                </a:lnTo>
                <a:lnTo>
                  <a:pt x="4235" y="359"/>
                </a:lnTo>
                <a:lnTo>
                  <a:pt x="4232" y="374"/>
                </a:lnTo>
                <a:lnTo>
                  <a:pt x="4227" y="390"/>
                </a:lnTo>
                <a:lnTo>
                  <a:pt x="4220" y="404"/>
                </a:lnTo>
                <a:lnTo>
                  <a:pt x="4211" y="421"/>
                </a:lnTo>
                <a:lnTo>
                  <a:pt x="4200" y="436"/>
                </a:lnTo>
                <a:lnTo>
                  <a:pt x="4187" y="453"/>
                </a:lnTo>
                <a:lnTo>
                  <a:pt x="4172" y="469"/>
                </a:lnTo>
                <a:lnTo>
                  <a:pt x="3900" y="753"/>
                </a:lnTo>
                <a:lnTo>
                  <a:pt x="4238" y="1120"/>
                </a:lnTo>
                <a:lnTo>
                  <a:pt x="4252" y="1136"/>
                </a:lnTo>
                <a:lnTo>
                  <a:pt x="4265" y="1153"/>
                </a:lnTo>
                <a:lnTo>
                  <a:pt x="4276" y="1170"/>
                </a:lnTo>
                <a:lnTo>
                  <a:pt x="4286" y="1185"/>
                </a:lnTo>
                <a:lnTo>
                  <a:pt x="4292" y="1201"/>
                </a:lnTo>
                <a:lnTo>
                  <a:pt x="4297" y="1215"/>
                </a:lnTo>
                <a:lnTo>
                  <a:pt x="4300" y="1230"/>
                </a:lnTo>
                <a:lnTo>
                  <a:pt x="4301" y="1245"/>
                </a:lnTo>
                <a:lnTo>
                  <a:pt x="4300" y="1256"/>
                </a:lnTo>
                <a:lnTo>
                  <a:pt x="4299" y="1266"/>
                </a:lnTo>
                <a:lnTo>
                  <a:pt x="4296" y="1277"/>
                </a:lnTo>
                <a:lnTo>
                  <a:pt x="4293" y="1287"/>
                </a:lnTo>
                <a:lnTo>
                  <a:pt x="4288" y="1298"/>
                </a:lnTo>
                <a:lnTo>
                  <a:pt x="4282" y="1307"/>
                </a:lnTo>
                <a:lnTo>
                  <a:pt x="4274" y="1316"/>
                </a:lnTo>
                <a:lnTo>
                  <a:pt x="4267" y="1326"/>
                </a:lnTo>
                <a:lnTo>
                  <a:pt x="4258" y="1333"/>
                </a:lnTo>
                <a:lnTo>
                  <a:pt x="4248" y="1340"/>
                </a:lnTo>
                <a:lnTo>
                  <a:pt x="4239" y="1347"/>
                </a:lnTo>
                <a:lnTo>
                  <a:pt x="4228" y="1352"/>
                </a:lnTo>
                <a:lnTo>
                  <a:pt x="4218" y="1355"/>
                </a:lnTo>
                <a:lnTo>
                  <a:pt x="4208" y="1358"/>
                </a:lnTo>
                <a:lnTo>
                  <a:pt x="4196" y="1360"/>
                </a:lnTo>
                <a:lnTo>
                  <a:pt x="4185" y="1360"/>
                </a:lnTo>
                <a:lnTo>
                  <a:pt x="4178" y="1360"/>
                </a:lnTo>
                <a:lnTo>
                  <a:pt x="4171" y="1359"/>
                </a:lnTo>
                <a:lnTo>
                  <a:pt x="4163" y="1357"/>
                </a:lnTo>
                <a:lnTo>
                  <a:pt x="4156" y="1355"/>
                </a:lnTo>
                <a:lnTo>
                  <a:pt x="4148" y="1352"/>
                </a:lnTo>
                <a:lnTo>
                  <a:pt x="4140" y="1348"/>
                </a:lnTo>
                <a:lnTo>
                  <a:pt x="4132" y="1344"/>
                </a:lnTo>
                <a:lnTo>
                  <a:pt x="4123" y="1338"/>
                </a:lnTo>
                <a:lnTo>
                  <a:pt x="4106" y="1326"/>
                </a:lnTo>
                <a:lnTo>
                  <a:pt x="4088" y="1311"/>
                </a:lnTo>
                <a:lnTo>
                  <a:pt x="4069" y="1292"/>
                </a:lnTo>
                <a:lnTo>
                  <a:pt x="4049" y="1272"/>
                </a:lnTo>
                <a:lnTo>
                  <a:pt x="3671" y="855"/>
                </a:lnTo>
                <a:lnTo>
                  <a:pt x="3671" y="1182"/>
                </a:lnTo>
                <a:lnTo>
                  <a:pt x="3671" y="1203"/>
                </a:lnTo>
                <a:lnTo>
                  <a:pt x="3669" y="1224"/>
                </a:lnTo>
                <a:lnTo>
                  <a:pt x="3667" y="1242"/>
                </a:lnTo>
                <a:lnTo>
                  <a:pt x="3664" y="1260"/>
                </a:lnTo>
                <a:lnTo>
                  <a:pt x="3660" y="1276"/>
                </a:lnTo>
                <a:lnTo>
                  <a:pt x="3654" y="1290"/>
                </a:lnTo>
                <a:lnTo>
                  <a:pt x="3647" y="1304"/>
                </a:lnTo>
                <a:lnTo>
                  <a:pt x="3640" y="1315"/>
                </a:lnTo>
                <a:lnTo>
                  <a:pt x="3632" y="1326"/>
                </a:lnTo>
                <a:lnTo>
                  <a:pt x="3622" y="1335"/>
                </a:lnTo>
                <a:lnTo>
                  <a:pt x="3612" y="1342"/>
                </a:lnTo>
                <a:lnTo>
                  <a:pt x="3600" y="1349"/>
                </a:lnTo>
                <a:lnTo>
                  <a:pt x="3588" y="1354"/>
                </a:lnTo>
                <a:lnTo>
                  <a:pt x="3575" y="1357"/>
                </a:lnTo>
                <a:lnTo>
                  <a:pt x="3561" y="1359"/>
                </a:lnTo>
                <a:lnTo>
                  <a:pt x="3545" y="1360"/>
                </a:lnTo>
                <a:lnTo>
                  <a:pt x="3531" y="1359"/>
                </a:lnTo>
                <a:lnTo>
                  <a:pt x="3516" y="1357"/>
                </a:lnTo>
                <a:lnTo>
                  <a:pt x="3503" y="1354"/>
                </a:lnTo>
                <a:lnTo>
                  <a:pt x="3490" y="1349"/>
                </a:lnTo>
                <a:lnTo>
                  <a:pt x="3479" y="1342"/>
                </a:lnTo>
                <a:lnTo>
                  <a:pt x="3468" y="1335"/>
                </a:lnTo>
                <a:lnTo>
                  <a:pt x="3459" y="1326"/>
                </a:lnTo>
                <a:lnTo>
                  <a:pt x="3450" y="1315"/>
                </a:lnTo>
                <a:lnTo>
                  <a:pt x="3443" y="1304"/>
                </a:lnTo>
                <a:lnTo>
                  <a:pt x="3437" y="1290"/>
                </a:lnTo>
                <a:lnTo>
                  <a:pt x="3432" y="1276"/>
                </a:lnTo>
                <a:lnTo>
                  <a:pt x="3428" y="1260"/>
                </a:lnTo>
                <a:lnTo>
                  <a:pt x="3423" y="1242"/>
                </a:lnTo>
                <a:lnTo>
                  <a:pt x="3421" y="1224"/>
                </a:lnTo>
                <a:lnTo>
                  <a:pt x="3420" y="1204"/>
                </a:lnTo>
                <a:lnTo>
                  <a:pt x="3419" y="1182"/>
                </a:lnTo>
                <a:lnTo>
                  <a:pt x="3419" y="405"/>
                </a:lnTo>
                <a:lnTo>
                  <a:pt x="3420" y="383"/>
                </a:lnTo>
                <a:lnTo>
                  <a:pt x="3421" y="363"/>
                </a:lnTo>
                <a:lnTo>
                  <a:pt x="3423" y="345"/>
                </a:lnTo>
                <a:lnTo>
                  <a:pt x="3428" y="327"/>
                </a:lnTo>
                <a:lnTo>
                  <a:pt x="3432" y="310"/>
                </a:lnTo>
                <a:lnTo>
                  <a:pt x="3437" y="296"/>
                </a:lnTo>
                <a:lnTo>
                  <a:pt x="3443" y="283"/>
                </a:lnTo>
                <a:lnTo>
                  <a:pt x="3450" y="271"/>
                </a:lnTo>
                <a:lnTo>
                  <a:pt x="3459" y="260"/>
                </a:lnTo>
                <a:lnTo>
                  <a:pt x="3468" y="251"/>
                </a:lnTo>
                <a:lnTo>
                  <a:pt x="3479" y="244"/>
                </a:lnTo>
                <a:lnTo>
                  <a:pt x="3490" y="237"/>
                </a:lnTo>
                <a:lnTo>
                  <a:pt x="3503" y="232"/>
                </a:lnTo>
                <a:lnTo>
                  <a:pt x="3516" y="229"/>
                </a:lnTo>
                <a:lnTo>
                  <a:pt x="3531" y="227"/>
                </a:lnTo>
                <a:lnTo>
                  <a:pt x="3545" y="226"/>
                </a:lnTo>
                <a:lnTo>
                  <a:pt x="3561" y="227"/>
                </a:lnTo>
                <a:lnTo>
                  <a:pt x="3575" y="229"/>
                </a:lnTo>
                <a:lnTo>
                  <a:pt x="3588" y="232"/>
                </a:lnTo>
                <a:lnTo>
                  <a:pt x="3600" y="237"/>
                </a:lnTo>
                <a:lnTo>
                  <a:pt x="3612" y="244"/>
                </a:lnTo>
                <a:lnTo>
                  <a:pt x="3622" y="251"/>
                </a:lnTo>
                <a:lnTo>
                  <a:pt x="3632" y="260"/>
                </a:lnTo>
                <a:lnTo>
                  <a:pt x="3640" y="271"/>
                </a:lnTo>
                <a:lnTo>
                  <a:pt x="3647" y="283"/>
                </a:lnTo>
                <a:lnTo>
                  <a:pt x="3654" y="296"/>
                </a:lnTo>
                <a:lnTo>
                  <a:pt x="3660" y="310"/>
                </a:lnTo>
                <a:lnTo>
                  <a:pt x="3664" y="327"/>
                </a:lnTo>
                <a:lnTo>
                  <a:pt x="3667" y="345"/>
                </a:lnTo>
                <a:lnTo>
                  <a:pt x="3669" y="363"/>
                </a:lnTo>
                <a:lnTo>
                  <a:pt x="3671" y="383"/>
                </a:lnTo>
                <a:lnTo>
                  <a:pt x="3671" y="405"/>
                </a:lnTo>
                <a:lnTo>
                  <a:pt x="3671" y="679"/>
                </a:lnTo>
                <a:lnTo>
                  <a:pt x="3992" y="317"/>
                </a:lnTo>
                <a:close/>
                <a:moveTo>
                  <a:pt x="2711" y="742"/>
                </a:moveTo>
                <a:lnTo>
                  <a:pt x="2828" y="742"/>
                </a:lnTo>
                <a:lnTo>
                  <a:pt x="2847" y="740"/>
                </a:lnTo>
                <a:lnTo>
                  <a:pt x="2865" y="739"/>
                </a:lnTo>
                <a:lnTo>
                  <a:pt x="2882" y="736"/>
                </a:lnTo>
                <a:lnTo>
                  <a:pt x="2897" y="732"/>
                </a:lnTo>
                <a:lnTo>
                  <a:pt x="2912" y="728"/>
                </a:lnTo>
                <a:lnTo>
                  <a:pt x="2926" y="722"/>
                </a:lnTo>
                <a:lnTo>
                  <a:pt x="2937" y="714"/>
                </a:lnTo>
                <a:lnTo>
                  <a:pt x="2947" y="707"/>
                </a:lnTo>
                <a:lnTo>
                  <a:pt x="2957" y="698"/>
                </a:lnTo>
                <a:lnTo>
                  <a:pt x="2965" y="687"/>
                </a:lnTo>
                <a:lnTo>
                  <a:pt x="2972" y="677"/>
                </a:lnTo>
                <a:lnTo>
                  <a:pt x="2978" y="664"/>
                </a:lnTo>
                <a:lnTo>
                  <a:pt x="2982" y="651"/>
                </a:lnTo>
                <a:lnTo>
                  <a:pt x="2985" y="636"/>
                </a:lnTo>
                <a:lnTo>
                  <a:pt x="2987" y="621"/>
                </a:lnTo>
                <a:lnTo>
                  <a:pt x="2988" y="604"/>
                </a:lnTo>
                <a:lnTo>
                  <a:pt x="2987" y="588"/>
                </a:lnTo>
                <a:lnTo>
                  <a:pt x="2986" y="574"/>
                </a:lnTo>
                <a:lnTo>
                  <a:pt x="2983" y="559"/>
                </a:lnTo>
                <a:lnTo>
                  <a:pt x="2978" y="547"/>
                </a:lnTo>
                <a:lnTo>
                  <a:pt x="2972" y="534"/>
                </a:lnTo>
                <a:lnTo>
                  <a:pt x="2966" y="524"/>
                </a:lnTo>
                <a:lnTo>
                  <a:pt x="2958" y="514"/>
                </a:lnTo>
                <a:lnTo>
                  <a:pt x="2948" y="505"/>
                </a:lnTo>
                <a:lnTo>
                  <a:pt x="2938" y="498"/>
                </a:lnTo>
                <a:lnTo>
                  <a:pt x="2927" y="491"/>
                </a:lnTo>
                <a:lnTo>
                  <a:pt x="2914" y="485"/>
                </a:lnTo>
                <a:lnTo>
                  <a:pt x="2900" y="480"/>
                </a:lnTo>
                <a:lnTo>
                  <a:pt x="2884" y="477"/>
                </a:lnTo>
                <a:lnTo>
                  <a:pt x="2867" y="474"/>
                </a:lnTo>
                <a:lnTo>
                  <a:pt x="2850" y="473"/>
                </a:lnTo>
                <a:lnTo>
                  <a:pt x="2831" y="472"/>
                </a:lnTo>
                <a:lnTo>
                  <a:pt x="2711" y="472"/>
                </a:lnTo>
                <a:lnTo>
                  <a:pt x="2711" y="742"/>
                </a:lnTo>
                <a:close/>
                <a:moveTo>
                  <a:pt x="2711" y="909"/>
                </a:moveTo>
                <a:lnTo>
                  <a:pt x="2711" y="1182"/>
                </a:lnTo>
                <a:lnTo>
                  <a:pt x="2711" y="1203"/>
                </a:lnTo>
                <a:lnTo>
                  <a:pt x="2710" y="1224"/>
                </a:lnTo>
                <a:lnTo>
                  <a:pt x="2707" y="1242"/>
                </a:lnTo>
                <a:lnTo>
                  <a:pt x="2704" y="1260"/>
                </a:lnTo>
                <a:lnTo>
                  <a:pt x="2700" y="1276"/>
                </a:lnTo>
                <a:lnTo>
                  <a:pt x="2693" y="1290"/>
                </a:lnTo>
                <a:lnTo>
                  <a:pt x="2687" y="1304"/>
                </a:lnTo>
                <a:lnTo>
                  <a:pt x="2680" y="1315"/>
                </a:lnTo>
                <a:lnTo>
                  <a:pt x="2671" y="1326"/>
                </a:lnTo>
                <a:lnTo>
                  <a:pt x="2662" y="1335"/>
                </a:lnTo>
                <a:lnTo>
                  <a:pt x="2652" y="1342"/>
                </a:lnTo>
                <a:lnTo>
                  <a:pt x="2640" y="1349"/>
                </a:lnTo>
                <a:lnTo>
                  <a:pt x="2629" y="1354"/>
                </a:lnTo>
                <a:lnTo>
                  <a:pt x="2615" y="1357"/>
                </a:lnTo>
                <a:lnTo>
                  <a:pt x="2601" y="1359"/>
                </a:lnTo>
                <a:lnTo>
                  <a:pt x="2585" y="1360"/>
                </a:lnTo>
                <a:lnTo>
                  <a:pt x="2570" y="1359"/>
                </a:lnTo>
                <a:lnTo>
                  <a:pt x="2556" y="1357"/>
                </a:lnTo>
                <a:lnTo>
                  <a:pt x="2542" y="1354"/>
                </a:lnTo>
                <a:lnTo>
                  <a:pt x="2530" y="1349"/>
                </a:lnTo>
                <a:lnTo>
                  <a:pt x="2518" y="1342"/>
                </a:lnTo>
                <a:lnTo>
                  <a:pt x="2509" y="1335"/>
                </a:lnTo>
                <a:lnTo>
                  <a:pt x="2500" y="1326"/>
                </a:lnTo>
                <a:lnTo>
                  <a:pt x="2490" y="1315"/>
                </a:lnTo>
                <a:lnTo>
                  <a:pt x="2483" y="1304"/>
                </a:lnTo>
                <a:lnTo>
                  <a:pt x="2477" y="1290"/>
                </a:lnTo>
                <a:lnTo>
                  <a:pt x="2471" y="1276"/>
                </a:lnTo>
                <a:lnTo>
                  <a:pt x="2467" y="1260"/>
                </a:lnTo>
                <a:lnTo>
                  <a:pt x="2463" y="1242"/>
                </a:lnTo>
                <a:lnTo>
                  <a:pt x="2461" y="1224"/>
                </a:lnTo>
                <a:lnTo>
                  <a:pt x="2460" y="1203"/>
                </a:lnTo>
                <a:lnTo>
                  <a:pt x="2459" y="1182"/>
                </a:lnTo>
                <a:lnTo>
                  <a:pt x="2459" y="418"/>
                </a:lnTo>
                <a:lnTo>
                  <a:pt x="2460" y="394"/>
                </a:lnTo>
                <a:lnTo>
                  <a:pt x="2462" y="373"/>
                </a:lnTo>
                <a:lnTo>
                  <a:pt x="2464" y="353"/>
                </a:lnTo>
                <a:lnTo>
                  <a:pt x="2469" y="334"/>
                </a:lnTo>
                <a:lnTo>
                  <a:pt x="2475" y="319"/>
                </a:lnTo>
                <a:lnTo>
                  <a:pt x="2481" y="304"/>
                </a:lnTo>
                <a:lnTo>
                  <a:pt x="2489" y="292"/>
                </a:lnTo>
                <a:lnTo>
                  <a:pt x="2498" y="280"/>
                </a:lnTo>
                <a:lnTo>
                  <a:pt x="2509" y="271"/>
                </a:lnTo>
                <a:lnTo>
                  <a:pt x="2520" y="262"/>
                </a:lnTo>
                <a:lnTo>
                  <a:pt x="2535" y="256"/>
                </a:lnTo>
                <a:lnTo>
                  <a:pt x="2551" y="250"/>
                </a:lnTo>
                <a:lnTo>
                  <a:pt x="2569" y="246"/>
                </a:lnTo>
                <a:lnTo>
                  <a:pt x="2588" y="243"/>
                </a:lnTo>
                <a:lnTo>
                  <a:pt x="2610" y="241"/>
                </a:lnTo>
                <a:lnTo>
                  <a:pt x="2633" y="241"/>
                </a:lnTo>
                <a:lnTo>
                  <a:pt x="2830" y="241"/>
                </a:lnTo>
                <a:lnTo>
                  <a:pt x="2852" y="241"/>
                </a:lnTo>
                <a:lnTo>
                  <a:pt x="2873" y="242"/>
                </a:lnTo>
                <a:lnTo>
                  <a:pt x="2894" y="244"/>
                </a:lnTo>
                <a:lnTo>
                  <a:pt x="2915" y="246"/>
                </a:lnTo>
                <a:lnTo>
                  <a:pt x="2936" y="248"/>
                </a:lnTo>
                <a:lnTo>
                  <a:pt x="2956" y="252"/>
                </a:lnTo>
                <a:lnTo>
                  <a:pt x="2975" y="256"/>
                </a:lnTo>
                <a:lnTo>
                  <a:pt x="2993" y="260"/>
                </a:lnTo>
                <a:lnTo>
                  <a:pt x="3011" y="266"/>
                </a:lnTo>
                <a:lnTo>
                  <a:pt x="3029" y="272"/>
                </a:lnTo>
                <a:lnTo>
                  <a:pt x="3045" y="278"/>
                </a:lnTo>
                <a:lnTo>
                  <a:pt x="3062" y="285"/>
                </a:lnTo>
                <a:lnTo>
                  <a:pt x="3078" y="294"/>
                </a:lnTo>
                <a:lnTo>
                  <a:pt x="3093" y="302"/>
                </a:lnTo>
                <a:lnTo>
                  <a:pt x="3108" y="311"/>
                </a:lnTo>
                <a:lnTo>
                  <a:pt x="3122" y="321"/>
                </a:lnTo>
                <a:lnTo>
                  <a:pt x="3138" y="332"/>
                </a:lnTo>
                <a:lnTo>
                  <a:pt x="3153" y="345"/>
                </a:lnTo>
                <a:lnTo>
                  <a:pt x="3166" y="358"/>
                </a:lnTo>
                <a:lnTo>
                  <a:pt x="3179" y="372"/>
                </a:lnTo>
                <a:lnTo>
                  <a:pt x="3190" y="386"/>
                </a:lnTo>
                <a:lnTo>
                  <a:pt x="3201" y="401"/>
                </a:lnTo>
                <a:lnTo>
                  <a:pt x="3210" y="417"/>
                </a:lnTo>
                <a:lnTo>
                  <a:pt x="3219" y="433"/>
                </a:lnTo>
                <a:lnTo>
                  <a:pt x="3227" y="450"/>
                </a:lnTo>
                <a:lnTo>
                  <a:pt x="3233" y="468"/>
                </a:lnTo>
                <a:lnTo>
                  <a:pt x="3238" y="485"/>
                </a:lnTo>
                <a:lnTo>
                  <a:pt x="3243" y="504"/>
                </a:lnTo>
                <a:lnTo>
                  <a:pt x="3246" y="524"/>
                </a:lnTo>
                <a:lnTo>
                  <a:pt x="3248" y="544"/>
                </a:lnTo>
                <a:lnTo>
                  <a:pt x="3251" y="564"/>
                </a:lnTo>
                <a:lnTo>
                  <a:pt x="3251" y="586"/>
                </a:lnTo>
                <a:lnTo>
                  <a:pt x="3251" y="601"/>
                </a:lnTo>
                <a:lnTo>
                  <a:pt x="3249" y="616"/>
                </a:lnTo>
                <a:lnTo>
                  <a:pt x="3248" y="630"/>
                </a:lnTo>
                <a:lnTo>
                  <a:pt x="3246" y="644"/>
                </a:lnTo>
                <a:lnTo>
                  <a:pt x="3244" y="657"/>
                </a:lnTo>
                <a:lnTo>
                  <a:pt x="3241" y="671"/>
                </a:lnTo>
                <a:lnTo>
                  <a:pt x="3237" y="684"/>
                </a:lnTo>
                <a:lnTo>
                  <a:pt x="3233" y="697"/>
                </a:lnTo>
                <a:lnTo>
                  <a:pt x="3229" y="708"/>
                </a:lnTo>
                <a:lnTo>
                  <a:pt x="3222" y="721"/>
                </a:lnTo>
                <a:lnTo>
                  <a:pt x="3217" y="732"/>
                </a:lnTo>
                <a:lnTo>
                  <a:pt x="3211" y="744"/>
                </a:lnTo>
                <a:lnTo>
                  <a:pt x="3204" y="754"/>
                </a:lnTo>
                <a:lnTo>
                  <a:pt x="3196" y="765"/>
                </a:lnTo>
                <a:lnTo>
                  <a:pt x="3188" y="776"/>
                </a:lnTo>
                <a:lnTo>
                  <a:pt x="3179" y="785"/>
                </a:lnTo>
                <a:lnTo>
                  <a:pt x="3170" y="795"/>
                </a:lnTo>
                <a:lnTo>
                  <a:pt x="3160" y="804"/>
                </a:lnTo>
                <a:lnTo>
                  <a:pt x="3151" y="813"/>
                </a:lnTo>
                <a:lnTo>
                  <a:pt x="3140" y="821"/>
                </a:lnTo>
                <a:lnTo>
                  <a:pt x="3130" y="829"/>
                </a:lnTo>
                <a:lnTo>
                  <a:pt x="3118" y="836"/>
                </a:lnTo>
                <a:lnTo>
                  <a:pt x="3107" y="844"/>
                </a:lnTo>
                <a:lnTo>
                  <a:pt x="3095" y="850"/>
                </a:lnTo>
                <a:lnTo>
                  <a:pt x="3083" y="856"/>
                </a:lnTo>
                <a:lnTo>
                  <a:pt x="3070" y="861"/>
                </a:lnTo>
                <a:lnTo>
                  <a:pt x="3057" y="867"/>
                </a:lnTo>
                <a:lnTo>
                  <a:pt x="3044" y="871"/>
                </a:lnTo>
                <a:lnTo>
                  <a:pt x="3030" y="875"/>
                </a:lnTo>
                <a:lnTo>
                  <a:pt x="3016" y="879"/>
                </a:lnTo>
                <a:lnTo>
                  <a:pt x="3002" y="882"/>
                </a:lnTo>
                <a:lnTo>
                  <a:pt x="2986" y="885"/>
                </a:lnTo>
                <a:lnTo>
                  <a:pt x="3186" y="1106"/>
                </a:lnTo>
                <a:lnTo>
                  <a:pt x="3204" y="1126"/>
                </a:lnTo>
                <a:lnTo>
                  <a:pt x="3218" y="1146"/>
                </a:lnTo>
                <a:lnTo>
                  <a:pt x="3232" y="1165"/>
                </a:lnTo>
                <a:lnTo>
                  <a:pt x="3242" y="1183"/>
                </a:lnTo>
                <a:lnTo>
                  <a:pt x="3251" y="1202"/>
                </a:lnTo>
                <a:lnTo>
                  <a:pt x="3256" y="1219"/>
                </a:lnTo>
                <a:lnTo>
                  <a:pt x="3258" y="1227"/>
                </a:lnTo>
                <a:lnTo>
                  <a:pt x="3260" y="1234"/>
                </a:lnTo>
                <a:lnTo>
                  <a:pt x="3261" y="1242"/>
                </a:lnTo>
                <a:lnTo>
                  <a:pt x="3261" y="1250"/>
                </a:lnTo>
                <a:lnTo>
                  <a:pt x="3260" y="1262"/>
                </a:lnTo>
                <a:lnTo>
                  <a:pt x="3259" y="1275"/>
                </a:lnTo>
                <a:lnTo>
                  <a:pt x="3256" y="1286"/>
                </a:lnTo>
                <a:lnTo>
                  <a:pt x="3253" y="1297"/>
                </a:lnTo>
                <a:lnTo>
                  <a:pt x="3247" y="1307"/>
                </a:lnTo>
                <a:lnTo>
                  <a:pt x="3241" y="1316"/>
                </a:lnTo>
                <a:lnTo>
                  <a:pt x="3234" y="1326"/>
                </a:lnTo>
                <a:lnTo>
                  <a:pt x="3227" y="1335"/>
                </a:lnTo>
                <a:lnTo>
                  <a:pt x="3217" y="1342"/>
                </a:lnTo>
                <a:lnTo>
                  <a:pt x="3208" y="1350"/>
                </a:lnTo>
                <a:lnTo>
                  <a:pt x="3198" y="1356"/>
                </a:lnTo>
                <a:lnTo>
                  <a:pt x="3188" y="1360"/>
                </a:lnTo>
                <a:lnTo>
                  <a:pt x="3177" y="1364"/>
                </a:lnTo>
                <a:lnTo>
                  <a:pt x="3165" y="1366"/>
                </a:lnTo>
                <a:lnTo>
                  <a:pt x="3154" y="1369"/>
                </a:lnTo>
                <a:lnTo>
                  <a:pt x="3141" y="1369"/>
                </a:lnTo>
                <a:lnTo>
                  <a:pt x="3133" y="1369"/>
                </a:lnTo>
                <a:lnTo>
                  <a:pt x="3125" y="1367"/>
                </a:lnTo>
                <a:lnTo>
                  <a:pt x="3117" y="1365"/>
                </a:lnTo>
                <a:lnTo>
                  <a:pt x="3109" y="1363"/>
                </a:lnTo>
                <a:lnTo>
                  <a:pt x="3101" y="1360"/>
                </a:lnTo>
                <a:lnTo>
                  <a:pt x="3092" y="1356"/>
                </a:lnTo>
                <a:lnTo>
                  <a:pt x="3084" y="1352"/>
                </a:lnTo>
                <a:lnTo>
                  <a:pt x="3076" y="1346"/>
                </a:lnTo>
                <a:lnTo>
                  <a:pt x="3058" y="1333"/>
                </a:lnTo>
                <a:lnTo>
                  <a:pt x="3041" y="1317"/>
                </a:lnTo>
                <a:lnTo>
                  <a:pt x="3023" y="1300"/>
                </a:lnTo>
                <a:lnTo>
                  <a:pt x="3006" y="1278"/>
                </a:lnTo>
                <a:lnTo>
                  <a:pt x="2711" y="909"/>
                </a:lnTo>
                <a:close/>
                <a:moveTo>
                  <a:pt x="1708" y="906"/>
                </a:moveTo>
                <a:lnTo>
                  <a:pt x="1973" y="906"/>
                </a:lnTo>
                <a:lnTo>
                  <a:pt x="1844" y="496"/>
                </a:lnTo>
                <a:lnTo>
                  <a:pt x="1708" y="906"/>
                </a:lnTo>
                <a:close/>
                <a:moveTo>
                  <a:pt x="1636" y="1138"/>
                </a:moveTo>
                <a:lnTo>
                  <a:pt x="1599" y="1250"/>
                </a:lnTo>
                <a:lnTo>
                  <a:pt x="1593" y="1264"/>
                </a:lnTo>
                <a:lnTo>
                  <a:pt x="1588" y="1277"/>
                </a:lnTo>
                <a:lnTo>
                  <a:pt x="1582" y="1289"/>
                </a:lnTo>
                <a:lnTo>
                  <a:pt x="1577" y="1300"/>
                </a:lnTo>
                <a:lnTo>
                  <a:pt x="1571" y="1310"/>
                </a:lnTo>
                <a:lnTo>
                  <a:pt x="1563" y="1320"/>
                </a:lnTo>
                <a:lnTo>
                  <a:pt x="1556" y="1328"/>
                </a:lnTo>
                <a:lnTo>
                  <a:pt x="1549" y="1335"/>
                </a:lnTo>
                <a:lnTo>
                  <a:pt x="1541" y="1342"/>
                </a:lnTo>
                <a:lnTo>
                  <a:pt x="1533" y="1348"/>
                </a:lnTo>
                <a:lnTo>
                  <a:pt x="1525" y="1353"/>
                </a:lnTo>
                <a:lnTo>
                  <a:pt x="1516" y="1357"/>
                </a:lnTo>
                <a:lnTo>
                  <a:pt x="1507" y="1360"/>
                </a:lnTo>
                <a:lnTo>
                  <a:pt x="1498" y="1362"/>
                </a:lnTo>
                <a:lnTo>
                  <a:pt x="1488" y="1363"/>
                </a:lnTo>
                <a:lnTo>
                  <a:pt x="1478" y="1364"/>
                </a:lnTo>
                <a:lnTo>
                  <a:pt x="1465" y="1363"/>
                </a:lnTo>
                <a:lnTo>
                  <a:pt x="1453" y="1362"/>
                </a:lnTo>
                <a:lnTo>
                  <a:pt x="1441" y="1359"/>
                </a:lnTo>
                <a:lnTo>
                  <a:pt x="1430" y="1355"/>
                </a:lnTo>
                <a:lnTo>
                  <a:pt x="1420" y="1351"/>
                </a:lnTo>
                <a:lnTo>
                  <a:pt x="1409" y="1345"/>
                </a:lnTo>
                <a:lnTo>
                  <a:pt x="1400" y="1337"/>
                </a:lnTo>
                <a:lnTo>
                  <a:pt x="1391" y="1329"/>
                </a:lnTo>
                <a:lnTo>
                  <a:pt x="1383" y="1321"/>
                </a:lnTo>
                <a:lnTo>
                  <a:pt x="1377" y="1311"/>
                </a:lnTo>
                <a:lnTo>
                  <a:pt x="1371" y="1301"/>
                </a:lnTo>
                <a:lnTo>
                  <a:pt x="1366" y="1290"/>
                </a:lnTo>
                <a:lnTo>
                  <a:pt x="1362" y="1279"/>
                </a:lnTo>
                <a:lnTo>
                  <a:pt x="1360" y="1267"/>
                </a:lnTo>
                <a:lnTo>
                  <a:pt x="1358" y="1255"/>
                </a:lnTo>
                <a:lnTo>
                  <a:pt x="1358" y="1242"/>
                </a:lnTo>
                <a:lnTo>
                  <a:pt x="1358" y="1223"/>
                </a:lnTo>
                <a:lnTo>
                  <a:pt x="1361" y="1204"/>
                </a:lnTo>
                <a:lnTo>
                  <a:pt x="1364" y="1186"/>
                </a:lnTo>
                <a:lnTo>
                  <a:pt x="1370" y="1170"/>
                </a:lnTo>
                <a:lnTo>
                  <a:pt x="1658" y="387"/>
                </a:lnTo>
                <a:lnTo>
                  <a:pt x="1665" y="369"/>
                </a:lnTo>
                <a:lnTo>
                  <a:pt x="1674" y="350"/>
                </a:lnTo>
                <a:lnTo>
                  <a:pt x="1683" y="332"/>
                </a:lnTo>
                <a:lnTo>
                  <a:pt x="1692" y="317"/>
                </a:lnTo>
                <a:lnTo>
                  <a:pt x="1703" y="302"/>
                </a:lnTo>
                <a:lnTo>
                  <a:pt x="1713" y="288"/>
                </a:lnTo>
                <a:lnTo>
                  <a:pt x="1725" y="276"/>
                </a:lnTo>
                <a:lnTo>
                  <a:pt x="1736" y="266"/>
                </a:lnTo>
                <a:lnTo>
                  <a:pt x="1749" y="256"/>
                </a:lnTo>
                <a:lnTo>
                  <a:pt x="1761" y="248"/>
                </a:lnTo>
                <a:lnTo>
                  <a:pt x="1775" y="241"/>
                </a:lnTo>
                <a:lnTo>
                  <a:pt x="1789" y="234"/>
                </a:lnTo>
                <a:lnTo>
                  <a:pt x="1804" y="230"/>
                </a:lnTo>
                <a:lnTo>
                  <a:pt x="1818" y="227"/>
                </a:lnTo>
                <a:lnTo>
                  <a:pt x="1834" y="225"/>
                </a:lnTo>
                <a:lnTo>
                  <a:pt x="1851" y="225"/>
                </a:lnTo>
                <a:lnTo>
                  <a:pt x="1867" y="225"/>
                </a:lnTo>
                <a:lnTo>
                  <a:pt x="1883" y="227"/>
                </a:lnTo>
                <a:lnTo>
                  <a:pt x="1898" y="230"/>
                </a:lnTo>
                <a:lnTo>
                  <a:pt x="1912" y="233"/>
                </a:lnTo>
                <a:lnTo>
                  <a:pt x="1927" y="238"/>
                </a:lnTo>
                <a:lnTo>
                  <a:pt x="1939" y="245"/>
                </a:lnTo>
                <a:lnTo>
                  <a:pt x="1952" y="253"/>
                </a:lnTo>
                <a:lnTo>
                  <a:pt x="1964" y="261"/>
                </a:lnTo>
                <a:lnTo>
                  <a:pt x="1975" y="271"/>
                </a:lnTo>
                <a:lnTo>
                  <a:pt x="1986" y="282"/>
                </a:lnTo>
                <a:lnTo>
                  <a:pt x="1996" y="294"/>
                </a:lnTo>
                <a:lnTo>
                  <a:pt x="2005" y="307"/>
                </a:lnTo>
                <a:lnTo>
                  <a:pt x="2014" y="321"/>
                </a:lnTo>
                <a:lnTo>
                  <a:pt x="2022" y="336"/>
                </a:lnTo>
                <a:lnTo>
                  <a:pt x="2029" y="353"/>
                </a:lnTo>
                <a:lnTo>
                  <a:pt x="2036" y="371"/>
                </a:lnTo>
                <a:lnTo>
                  <a:pt x="2316" y="1165"/>
                </a:lnTo>
                <a:lnTo>
                  <a:pt x="2324" y="1188"/>
                </a:lnTo>
                <a:lnTo>
                  <a:pt x="2329" y="1209"/>
                </a:lnTo>
                <a:lnTo>
                  <a:pt x="2332" y="1228"/>
                </a:lnTo>
                <a:lnTo>
                  <a:pt x="2333" y="1246"/>
                </a:lnTo>
                <a:lnTo>
                  <a:pt x="2333" y="1258"/>
                </a:lnTo>
                <a:lnTo>
                  <a:pt x="2331" y="1271"/>
                </a:lnTo>
                <a:lnTo>
                  <a:pt x="2329" y="1283"/>
                </a:lnTo>
                <a:lnTo>
                  <a:pt x="2325" y="1294"/>
                </a:lnTo>
                <a:lnTo>
                  <a:pt x="2319" y="1304"/>
                </a:lnTo>
                <a:lnTo>
                  <a:pt x="2313" y="1314"/>
                </a:lnTo>
                <a:lnTo>
                  <a:pt x="2307" y="1323"/>
                </a:lnTo>
                <a:lnTo>
                  <a:pt x="2299" y="1331"/>
                </a:lnTo>
                <a:lnTo>
                  <a:pt x="2289" y="1339"/>
                </a:lnTo>
                <a:lnTo>
                  <a:pt x="2280" y="1346"/>
                </a:lnTo>
                <a:lnTo>
                  <a:pt x="2269" y="1351"/>
                </a:lnTo>
                <a:lnTo>
                  <a:pt x="2258" y="1356"/>
                </a:lnTo>
                <a:lnTo>
                  <a:pt x="2247" y="1359"/>
                </a:lnTo>
                <a:lnTo>
                  <a:pt x="2235" y="1362"/>
                </a:lnTo>
                <a:lnTo>
                  <a:pt x="2222" y="1363"/>
                </a:lnTo>
                <a:lnTo>
                  <a:pt x="2209" y="1364"/>
                </a:lnTo>
                <a:lnTo>
                  <a:pt x="2197" y="1363"/>
                </a:lnTo>
                <a:lnTo>
                  <a:pt x="2186" y="1362"/>
                </a:lnTo>
                <a:lnTo>
                  <a:pt x="2175" y="1359"/>
                </a:lnTo>
                <a:lnTo>
                  <a:pt x="2164" y="1356"/>
                </a:lnTo>
                <a:lnTo>
                  <a:pt x="2155" y="1352"/>
                </a:lnTo>
                <a:lnTo>
                  <a:pt x="2145" y="1347"/>
                </a:lnTo>
                <a:lnTo>
                  <a:pt x="2136" y="1340"/>
                </a:lnTo>
                <a:lnTo>
                  <a:pt x="2128" y="1333"/>
                </a:lnTo>
                <a:lnTo>
                  <a:pt x="2120" y="1325"/>
                </a:lnTo>
                <a:lnTo>
                  <a:pt x="2112" y="1315"/>
                </a:lnTo>
                <a:lnTo>
                  <a:pt x="2105" y="1306"/>
                </a:lnTo>
                <a:lnTo>
                  <a:pt x="2099" y="1295"/>
                </a:lnTo>
                <a:lnTo>
                  <a:pt x="2092" y="1283"/>
                </a:lnTo>
                <a:lnTo>
                  <a:pt x="2086" y="1270"/>
                </a:lnTo>
                <a:lnTo>
                  <a:pt x="2081" y="1256"/>
                </a:lnTo>
                <a:lnTo>
                  <a:pt x="2077" y="1240"/>
                </a:lnTo>
                <a:lnTo>
                  <a:pt x="2046" y="1138"/>
                </a:lnTo>
                <a:lnTo>
                  <a:pt x="1636" y="1138"/>
                </a:lnTo>
                <a:close/>
                <a:moveTo>
                  <a:pt x="481" y="349"/>
                </a:moveTo>
                <a:lnTo>
                  <a:pt x="645" y="1003"/>
                </a:lnTo>
                <a:lnTo>
                  <a:pt x="807" y="354"/>
                </a:lnTo>
                <a:lnTo>
                  <a:pt x="811" y="340"/>
                </a:lnTo>
                <a:lnTo>
                  <a:pt x="817" y="327"/>
                </a:lnTo>
                <a:lnTo>
                  <a:pt x="823" y="315"/>
                </a:lnTo>
                <a:lnTo>
                  <a:pt x="830" y="303"/>
                </a:lnTo>
                <a:lnTo>
                  <a:pt x="837" y="292"/>
                </a:lnTo>
                <a:lnTo>
                  <a:pt x="847" y="281"/>
                </a:lnTo>
                <a:lnTo>
                  <a:pt x="856" y="271"/>
                </a:lnTo>
                <a:lnTo>
                  <a:pt x="868" y="261"/>
                </a:lnTo>
                <a:lnTo>
                  <a:pt x="879" y="253"/>
                </a:lnTo>
                <a:lnTo>
                  <a:pt x="892" y="246"/>
                </a:lnTo>
                <a:lnTo>
                  <a:pt x="904" y="241"/>
                </a:lnTo>
                <a:lnTo>
                  <a:pt x="917" y="235"/>
                </a:lnTo>
                <a:lnTo>
                  <a:pt x="930" y="231"/>
                </a:lnTo>
                <a:lnTo>
                  <a:pt x="944" y="228"/>
                </a:lnTo>
                <a:lnTo>
                  <a:pt x="957" y="227"/>
                </a:lnTo>
                <a:lnTo>
                  <a:pt x="972" y="226"/>
                </a:lnTo>
                <a:lnTo>
                  <a:pt x="985" y="227"/>
                </a:lnTo>
                <a:lnTo>
                  <a:pt x="999" y="228"/>
                </a:lnTo>
                <a:lnTo>
                  <a:pt x="1011" y="231"/>
                </a:lnTo>
                <a:lnTo>
                  <a:pt x="1025" y="234"/>
                </a:lnTo>
                <a:lnTo>
                  <a:pt x="1036" y="238"/>
                </a:lnTo>
                <a:lnTo>
                  <a:pt x="1049" y="245"/>
                </a:lnTo>
                <a:lnTo>
                  <a:pt x="1060" y="251"/>
                </a:lnTo>
                <a:lnTo>
                  <a:pt x="1072" y="259"/>
                </a:lnTo>
                <a:lnTo>
                  <a:pt x="1083" y="268"/>
                </a:lnTo>
                <a:lnTo>
                  <a:pt x="1093" y="277"/>
                </a:lnTo>
                <a:lnTo>
                  <a:pt x="1102" y="286"/>
                </a:lnTo>
                <a:lnTo>
                  <a:pt x="1110" y="297"/>
                </a:lnTo>
                <a:lnTo>
                  <a:pt x="1118" y="308"/>
                </a:lnTo>
                <a:lnTo>
                  <a:pt x="1124" y="320"/>
                </a:lnTo>
                <a:lnTo>
                  <a:pt x="1129" y="332"/>
                </a:lnTo>
                <a:lnTo>
                  <a:pt x="1133" y="346"/>
                </a:lnTo>
                <a:lnTo>
                  <a:pt x="1285" y="1198"/>
                </a:lnTo>
                <a:lnTo>
                  <a:pt x="1287" y="1211"/>
                </a:lnTo>
                <a:lnTo>
                  <a:pt x="1288" y="1226"/>
                </a:lnTo>
                <a:lnTo>
                  <a:pt x="1287" y="1239"/>
                </a:lnTo>
                <a:lnTo>
                  <a:pt x="1285" y="1252"/>
                </a:lnTo>
                <a:lnTo>
                  <a:pt x="1282" y="1264"/>
                </a:lnTo>
                <a:lnTo>
                  <a:pt x="1278" y="1276"/>
                </a:lnTo>
                <a:lnTo>
                  <a:pt x="1273" y="1287"/>
                </a:lnTo>
                <a:lnTo>
                  <a:pt x="1266" y="1299"/>
                </a:lnTo>
                <a:lnTo>
                  <a:pt x="1259" y="1309"/>
                </a:lnTo>
                <a:lnTo>
                  <a:pt x="1250" y="1319"/>
                </a:lnTo>
                <a:lnTo>
                  <a:pt x="1240" y="1328"/>
                </a:lnTo>
                <a:lnTo>
                  <a:pt x="1230" y="1335"/>
                </a:lnTo>
                <a:lnTo>
                  <a:pt x="1220" y="1341"/>
                </a:lnTo>
                <a:lnTo>
                  <a:pt x="1208" y="1347"/>
                </a:lnTo>
                <a:lnTo>
                  <a:pt x="1197" y="1351"/>
                </a:lnTo>
                <a:lnTo>
                  <a:pt x="1184" y="1354"/>
                </a:lnTo>
                <a:lnTo>
                  <a:pt x="1172" y="1356"/>
                </a:lnTo>
                <a:lnTo>
                  <a:pt x="1158" y="1356"/>
                </a:lnTo>
                <a:lnTo>
                  <a:pt x="1146" y="1356"/>
                </a:lnTo>
                <a:lnTo>
                  <a:pt x="1134" y="1355"/>
                </a:lnTo>
                <a:lnTo>
                  <a:pt x="1123" y="1352"/>
                </a:lnTo>
                <a:lnTo>
                  <a:pt x="1111" y="1349"/>
                </a:lnTo>
                <a:lnTo>
                  <a:pt x="1101" y="1345"/>
                </a:lnTo>
                <a:lnTo>
                  <a:pt x="1090" y="1339"/>
                </a:lnTo>
                <a:lnTo>
                  <a:pt x="1081" y="1333"/>
                </a:lnTo>
                <a:lnTo>
                  <a:pt x="1072" y="1326"/>
                </a:lnTo>
                <a:lnTo>
                  <a:pt x="1063" y="1317"/>
                </a:lnTo>
                <a:lnTo>
                  <a:pt x="1055" y="1308"/>
                </a:lnTo>
                <a:lnTo>
                  <a:pt x="1049" y="1300"/>
                </a:lnTo>
                <a:lnTo>
                  <a:pt x="1043" y="1289"/>
                </a:lnTo>
                <a:lnTo>
                  <a:pt x="1038" y="1279"/>
                </a:lnTo>
                <a:lnTo>
                  <a:pt x="1034" y="1269"/>
                </a:lnTo>
                <a:lnTo>
                  <a:pt x="1031" y="1257"/>
                </a:lnTo>
                <a:lnTo>
                  <a:pt x="1030" y="1245"/>
                </a:lnTo>
                <a:lnTo>
                  <a:pt x="955" y="593"/>
                </a:lnTo>
                <a:lnTo>
                  <a:pt x="787" y="1245"/>
                </a:lnTo>
                <a:lnTo>
                  <a:pt x="783" y="1257"/>
                </a:lnTo>
                <a:lnTo>
                  <a:pt x="779" y="1269"/>
                </a:lnTo>
                <a:lnTo>
                  <a:pt x="774" y="1280"/>
                </a:lnTo>
                <a:lnTo>
                  <a:pt x="768" y="1290"/>
                </a:lnTo>
                <a:lnTo>
                  <a:pt x="760" y="1300"/>
                </a:lnTo>
                <a:lnTo>
                  <a:pt x="753" y="1309"/>
                </a:lnTo>
                <a:lnTo>
                  <a:pt x="744" y="1317"/>
                </a:lnTo>
                <a:lnTo>
                  <a:pt x="734" y="1326"/>
                </a:lnTo>
                <a:lnTo>
                  <a:pt x="724" y="1333"/>
                </a:lnTo>
                <a:lnTo>
                  <a:pt x="713" y="1339"/>
                </a:lnTo>
                <a:lnTo>
                  <a:pt x="703" y="1345"/>
                </a:lnTo>
                <a:lnTo>
                  <a:pt x="692" y="1349"/>
                </a:lnTo>
                <a:lnTo>
                  <a:pt x="680" y="1352"/>
                </a:lnTo>
                <a:lnTo>
                  <a:pt x="668" y="1355"/>
                </a:lnTo>
                <a:lnTo>
                  <a:pt x="655" y="1356"/>
                </a:lnTo>
                <a:lnTo>
                  <a:pt x="643" y="1356"/>
                </a:lnTo>
                <a:lnTo>
                  <a:pt x="630" y="1356"/>
                </a:lnTo>
                <a:lnTo>
                  <a:pt x="618" y="1354"/>
                </a:lnTo>
                <a:lnTo>
                  <a:pt x="605" y="1352"/>
                </a:lnTo>
                <a:lnTo>
                  <a:pt x="594" y="1349"/>
                </a:lnTo>
                <a:lnTo>
                  <a:pt x="582" y="1344"/>
                </a:lnTo>
                <a:lnTo>
                  <a:pt x="571" y="1338"/>
                </a:lnTo>
                <a:lnTo>
                  <a:pt x="560" y="1331"/>
                </a:lnTo>
                <a:lnTo>
                  <a:pt x="551" y="1324"/>
                </a:lnTo>
                <a:lnTo>
                  <a:pt x="541" y="1315"/>
                </a:lnTo>
                <a:lnTo>
                  <a:pt x="532" y="1306"/>
                </a:lnTo>
                <a:lnTo>
                  <a:pt x="524" y="1297"/>
                </a:lnTo>
                <a:lnTo>
                  <a:pt x="518" y="1286"/>
                </a:lnTo>
                <a:lnTo>
                  <a:pt x="511" y="1276"/>
                </a:lnTo>
                <a:lnTo>
                  <a:pt x="506" y="1264"/>
                </a:lnTo>
                <a:lnTo>
                  <a:pt x="501" y="1252"/>
                </a:lnTo>
                <a:lnTo>
                  <a:pt x="498" y="1239"/>
                </a:lnTo>
                <a:lnTo>
                  <a:pt x="334" y="592"/>
                </a:lnTo>
                <a:lnTo>
                  <a:pt x="258" y="1245"/>
                </a:lnTo>
                <a:lnTo>
                  <a:pt x="256" y="1257"/>
                </a:lnTo>
                <a:lnTo>
                  <a:pt x="253" y="1267"/>
                </a:lnTo>
                <a:lnTo>
                  <a:pt x="250" y="1279"/>
                </a:lnTo>
                <a:lnTo>
                  <a:pt x="245" y="1289"/>
                </a:lnTo>
                <a:lnTo>
                  <a:pt x="240" y="1299"/>
                </a:lnTo>
                <a:lnTo>
                  <a:pt x="232" y="1308"/>
                </a:lnTo>
                <a:lnTo>
                  <a:pt x="225" y="1316"/>
                </a:lnTo>
                <a:lnTo>
                  <a:pt x="217" y="1325"/>
                </a:lnTo>
                <a:lnTo>
                  <a:pt x="207" y="1332"/>
                </a:lnTo>
                <a:lnTo>
                  <a:pt x="197" y="1338"/>
                </a:lnTo>
                <a:lnTo>
                  <a:pt x="186" y="1345"/>
                </a:lnTo>
                <a:lnTo>
                  <a:pt x="176" y="1349"/>
                </a:lnTo>
                <a:lnTo>
                  <a:pt x="166" y="1352"/>
                </a:lnTo>
                <a:lnTo>
                  <a:pt x="154" y="1354"/>
                </a:lnTo>
                <a:lnTo>
                  <a:pt x="142" y="1356"/>
                </a:lnTo>
                <a:lnTo>
                  <a:pt x="130" y="1356"/>
                </a:lnTo>
                <a:lnTo>
                  <a:pt x="117" y="1356"/>
                </a:lnTo>
                <a:lnTo>
                  <a:pt x="103" y="1354"/>
                </a:lnTo>
                <a:lnTo>
                  <a:pt x="92" y="1351"/>
                </a:lnTo>
                <a:lnTo>
                  <a:pt x="79" y="1347"/>
                </a:lnTo>
                <a:lnTo>
                  <a:pt x="68" y="1341"/>
                </a:lnTo>
                <a:lnTo>
                  <a:pt x="57" y="1335"/>
                </a:lnTo>
                <a:lnTo>
                  <a:pt x="47" y="1328"/>
                </a:lnTo>
                <a:lnTo>
                  <a:pt x="37" y="1319"/>
                </a:lnTo>
                <a:lnTo>
                  <a:pt x="29" y="1309"/>
                </a:lnTo>
                <a:lnTo>
                  <a:pt x="21" y="1299"/>
                </a:lnTo>
                <a:lnTo>
                  <a:pt x="15" y="1287"/>
                </a:lnTo>
                <a:lnTo>
                  <a:pt x="9" y="1276"/>
                </a:lnTo>
                <a:lnTo>
                  <a:pt x="5" y="1264"/>
                </a:lnTo>
                <a:lnTo>
                  <a:pt x="2" y="1252"/>
                </a:lnTo>
                <a:lnTo>
                  <a:pt x="1" y="1239"/>
                </a:lnTo>
                <a:lnTo>
                  <a:pt x="0" y="1226"/>
                </a:lnTo>
                <a:lnTo>
                  <a:pt x="0" y="1220"/>
                </a:lnTo>
                <a:lnTo>
                  <a:pt x="1" y="1211"/>
                </a:lnTo>
                <a:lnTo>
                  <a:pt x="2" y="1203"/>
                </a:lnTo>
                <a:lnTo>
                  <a:pt x="4" y="1192"/>
                </a:lnTo>
                <a:lnTo>
                  <a:pt x="153" y="354"/>
                </a:lnTo>
                <a:lnTo>
                  <a:pt x="156" y="341"/>
                </a:lnTo>
                <a:lnTo>
                  <a:pt x="160" y="327"/>
                </a:lnTo>
                <a:lnTo>
                  <a:pt x="167" y="315"/>
                </a:lnTo>
                <a:lnTo>
                  <a:pt x="173" y="303"/>
                </a:lnTo>
                <a:lnTo>
                  <a:pt x="181" y="292"/>
                </a:lnTo>
                <a:lnTo>
                  <a:pt x="191" y="280"/>
                </a:lnTo>
                <a:lnTo>
                  <a:pt x="201" y="271"/>
                </a:lnTo>
                <a:lnTo>
                  <a:pt x="212" y="261"/>
                </a:lnTo>
                <a:lnTo>
                  <a:pt x="224" y="253"/>
                </a:lnTo>
                <a:lnTo>
                  <a:pt x="236" y="246"/>
                </a:lnTo>
                <a:lnTo>
                  <a:pt x="249" y="240"/>
                </a:lnTo>
                <a:lnTo>
                  <a:pt x="262" y="235"/>
                </a:lnTo>
                <a:lnTo>
                  <a:pt x="276" y="231"/>
                </a:lnTo>
                <a:lnTo>
                  <a:pt x="290" y="228"/>
                </a:lnTo>
                <a:lnTo>
                  <a:pt x="304" y="227"/>
                </a:lnTo>
                <a:lnTo>
                  <a:pt x="319" y="226"/>
                </a:lnTo>
                <a:lnTo>
                  <a:pt x="332" y="227"/>
                </a:lnTo>
                <a:lnTo>
                  <a:pt x="346" y="228"/>
                </a:lnTo>
                <a:lnTo>
                  <a:pt x="359" y="231"/>
                </a:lnTo>
                <a:lnTo>
                  <a:pt x="373" y="234"/>
                </a:lnTo>
                <a:lnTo>
                  <a:pt x="385" y="240"/>
                </a:lnTo>
                <a:lnTo>
                  <a:pt x="398" y="246"/>
                </a:lnTo>
                <a:lnTo>
                  <a:pt x="409" y="252"/>
                </a:lnTo>
                <a:lnTo>
                  <a:pt x="422" y="260"/>
                </a:lnTo>
                <a:lnTo>
                  <a:pt x="432" y="270"/>
                </a:lnTo>
                <a:lnTo>
                  <a:pt x="443" y="279"/>
                </a:lnTo>
                <a:lnTo>
                  <a:pt x="451" y="288"/>
                </a:lnTo>
                <a:lnTo>
                  <a:pt x="459" y="300"/>
                </a:lnTo>
                <a:lnTo>
                  <a:pt x="467" y="311"/>
                </a:lnTo>
                <a:lnTo>
                  <a:pt x="472" y="323"/>
                </a:lnTo>
                <a:lnTo>
                  <a:pt x="477" y="335"/>
                </a:lnTo>
                <a:lnTo>
                  <a:pt x="481" y="349"/>
                </a:lnTo>
                <a:close/>
                <a:moveTo>
                  <a:pt x="10884" y="817"/>
                </a:moveTo>
                <a:lnTo>
                  <a:pt x="10883" y="774"/>
                </a:lnTo>
                <a:lnTo>
                  <a:pt x="10880" y="733"/>
                </a:lnTo>
                <a:lnTo>
                  <a:pt x="10874" y="693"/>
                </a:lnTo>
                <a:lnTo>
                  <a:pt x="10868" y="652"/>
                </a:lnTo>
                <a:lnTo>
                  <a:pt x="10859" y="612"/>
                </a:lnTo>
                <a:lnTo>
                  <a:pt x="10847" y="574"/>
                </a:lnTo>
                <a:lnTo>
                  <a:pt x="10835" y="536"/>
                </a:lnTo>
                <a:lnTo>
                  <a:pt x="10820" y="499"/>
                </a:lnTo>
                <a:lnTo>
                  <a:pt x="10803" y="462"/>
                </a:lnTo>
                <a:lnTo>
                  <a:pt x="10786" y="428"/>
                </a:lnTo>
                <a:lnTo>
                  <a:pt x="10766" y="394"/>
                </a:lnTo>
                <a:lnTo>
                  <a:pt x="10745" y="360"/>
                </a:lnTo>
                <a:lnTo>
                  <a:pt x="10722" y="328"/>
                </a:lnTo>
                <a:lnTo>
                  <a:pt x="10697" y="298"/>
                </a:lnTo>
                <a:lnTo>
                  <a:pt x="10672" y="268"/>
                </a:lnTo>
                <a:lnTo>
                  <a:pt x="10645" y="240"/>
                </a:lnTo>
                <a:lnTo>
                  <a:pt x="10617" y="212"/>
                </a:lnTo>
                <a:lnTo>
                  <a:pt x="10587" y="186"/>
                </a:lnTo>
                <a:lnTo>
                  <a:pt x="10557" y="162"/>
                </a:lnTo>
                <a:lnTo>
                  <a:pt x="10524" y="140"/>
                </a:lnTo>
                <a:lnTo>
                  <a:pt x="10491" y="119"/>
                </a:lnTo>
                <a:lnTo>
                  <a:pt x="10457" y="99"/>
                </a:lnTo>
                <a:lnTo>
                  <a:pt x="10421" y="81"/>
                </a:lnTo>
                <a:lnTo>
                  <a:pt x="10386" y="65"/>
                </a:lnTo>
                <a:lnTo>
                  <a:pt x="10348" y="50"/>
                </a:lnTo>
                <a:lnTo>
                  <a:pt x="10311" y="36"/>
                </a:lnTo>
                <a:lnTo>
                  <a:pt x="10272" y="26"/>
                </a:lnTo>
                <a:lnTo>
                  <a:pt x="10233" y="17"/>
                </a:lnTo>
                <a:lnTo>
                  <a:pt x="10192" y="9"/>
                </a:lnTo>
                <a:lnTo>
                  <a:pt x="10152" y="4"/>
                </a:lnTo>
                <a:lnTo>
                  <a:pt x="10110" y="1"/>
                </a:lnTo>
                <a:lnTo>
                  <a:pt x="10068" y="0"/>
                </a:lnTo>
                <a:lnTo>
                  <a:pt x="10027" y="1"/>
                </a:lnTo>
                <a:lnTo>
                  <a:pt x="9985" y="4"/>
                </a:lnTo>
                <a:lnTo>
                  <a:pt x="9944" y="9"/>
                </a:lnTo>
                <a:lnTo>
                  <a:pt x="9904" y="17"/>
                </a:lnTo>
                <a:lnTo>
                  <a:pt x="9864" y="26"/>
                </a:lnTo>
                <a:lnTo>
                  <a:pt x="9826" y="36"/>
                </a:lnTo>
                <a:lnTo>
                  <a:pt x="9788" y="50"/>
                </a:lnTo>
                <a:lnTo>
                  <a:pt x="9751" y="65"/>
                </a:lnTo>
                <a:lnTo>
                  <a:pt x="9714" y="81"/>
                </a:lnTo>
                <a:lnTo>
                  <a:pt x="9679" y="99"/>
                </a:lnTo>
                <a:lnTo>
                  <a:pt x="9645" y="119"/>
                </a:lnTo>
                <a:lnTo>
                  <a:pt x="9612" y="140"/>
                </a:lnTo>
                <a:lnTo>
                  <a:pt x="9580" y="162"/>
                </a:lnTo>
                <a:lnTo>
                  <a:pt x="9550" y="186"/>
                </a:lnTo>
                <a:lnTo>
                  <a:pt x="9519" y="212"/>
                </a:lnTo>
                <a:lnTo>
                  <a:pt x="9491" y="240"/>
                </a:lnTo>
                <a:lnTo>
                  <a:pt x="9464" y="268"/>
                </a:lnTo>
                <a:lnTo>
                  <a:pt x="9438" y="298"/>
                </a:lnTo>
                <a:lnTo>
                  <a:pt x="9414" y="328"/>
                </a:lnTo>
                <a:lnTo>
                  <a:pt x="9391" y="360"/>
                </a:lnTo>
                <a:lnTo>
                  <a:pt x="9370" y="394"/>
                </a:lnTo>
                <a:lnTo>
                  <a:pt x="9351" y="428"/>
                </a:lnTo>
                <a:lnTo>
                  <a:pt x="9333" y="462"/>
                </a:lnTo>
                <a:lnTo>
                  <a:pt x="9316" y="499"/>
                </a:lnTo>
                <a:lnTo>
                  <a:pt x="9302" y="536"/>
                </a:lnTo>
                <a:lnTo>
                  <a:pt x="9289" y="574"/>
                </a:lnTo>
                <a:lnTo>
                  <a:pt x="9278" y="612"/>
                </a:lnTo>
                <a:lnTo>
                  <a:pt x="9268" y="652"/>
                </a:lnTo>
                <a:lnTo>
                  <a:pt x="9261" y="693"/>
                </a:lnTo>
                <a:lnTo>
                  <a:pt x="9256" y="733"/>
                </a:lnTo>
                <a:lnTo>
                  <a:pt x="9253" y="774"/>
                </a:lnTo>
                <a:lnTo>
                  <a:pt x="9252" y="817"/>
                </a:lnTo>
                <a:lnTo>
                  <a:pt x="9253" y="858"/>
                </a:lnTo>
                <a:lnTo>
                  <a:pt x="9256" y="899"/>
                </a:lnTo>
                <a:lnTo>
                  <a:pt x="9261" y="940"/>
                </a:lnTo>
                <a:lnTo>
                  <a:pt x="9268" y="980"/>
                </a:lnTo>
                <a:lnTo>
                  <a:pt x="9278" y="1020"/>
                </a:lnTo>
                <a:lnTo>
                  <a:pt x="9289" y="1058"/>
                </a:lnTo>
                <a:lnTo>
                  <a:pt x="9302" y="1096"/>
                </a:lnTo>
                <a:lnTo>
                  <a:pt x="9316" y="1133"/>
                </a:lnTo>
                <a:lnTo>
                  <a:pt x="9333" y="1170"/>
                </a:lnTo>
                <a:lnTo>
                  <a:pt x="9351" y="1204"/>
                </a:lnTo>
                <a:lnTo>
                  <a:pt x="9370" y="1238"/>
                </a:lnTo>
                <a:lnTo>
                  <a:pt x="9391" y="1272"/>
                </a:lnTo>
                <a:lnTo>
                  <a:pt x="9414" y="1304"/>
                </a:lnTo>
                <a:lnTo>
                  <a:pt x="9438" y="1334"/>
                </a:lnTo>
                <a:lnTo>
                  <a:pt x="9464" y="1364"/>
                </a:lnTo>
                <a:lnTo>
                  <a:pt x="9491" y="1392"/>
                </a:lnTo>
                <a:lnTo>
                  <a:pt x="9519" y="1420"/>
                </a:lnTo>
                <a:lnTo>
                  <a:pt x="9550" y="1446"/>
                </a:lnTo>
                <a:lnTo>
                  <a:pt x="9580" y="1470"/>
                </a:lnTo>
                <a:lnTo>
                  <a:pt x="9612" y="1492"/>
                </a:lnTo>
                <a:lnTo>
                  <a:pt x="9645" y="1513"/>
                </a:lnTo>
                <a:lnTo>
                  <a:pt x="9679" y="1533"/>
                </a:lnTo>
                <a:lnTo>
                  <a:pt x="9714" y="1552"/>
                </a:lnTo>
                <a:lnTo>
                  <a:pt x="9751" y="1567"/>
                </a:lnTo>
                <a:lnTo>
                  <a:pt x="9788" y="1582"/>
                </a:lnTo>
                <a:lnTo>
                  <a:pt x="9826" y="1596"/>
                </a:lnTo>
                <a:lnTo>
                  <a:pt x="9864" y="1606"/>
                </a:lnTo>
                <a:lnTo>
                  <a:pt x="9904" y="1615"/>
                </a:lnTo>
                <a:lnTo>
                  <a:pt x="9944" y="1623"/>
                </a:lnTo>
                <a:lnTo>
                  <a:pt x="9985" y="1628"/>
                </a:lnTo>
                <a:lnTo>
                  <a:pt x="10027" y="1631"/>
                </a:lnTo>
                <a:lnTo>
                  <a:pt x="10068" y="1632"/>
                </a:lnTo>
                <a:lnTo>
                  <a:pt x="10110" y="1631"/>
                </a:lnTo>
                <a:lnTo>
                  <a:pt x="10152" y="1628"/>
                </a:lnTo>
                <a:lnTo>
                  <a:pt x="10192" y="1623"/>
                </a:lnTo>
                <a:lnTo>
                  <a:pt x="10233" y="1615"/>
                </a:lnTo>
                <a:lnTo>
                  <a:pt x="10272" y="1606"/>
                </a:lnTo>
                <a:lnTo>
                  <a:pt x="10311" y="1596"/>
                </a:lnTo>
                <a:lnTo>
                  <a:pt x="10348" y="1582"/>
                </a:lnTo>
                <a:lnTo>
                  <a:pt x="10386" y="1567"/>
                </a:lnTo>
                <a:lnTo>
                  <a:pt x="10421" y="1552"/>
                </a:lnTo>
                <a:lnTo>
                  <a:pt x="10457" y="1533"/>
                </a:lnTo>
                <a:lnTo>
                  <a:pt x="10491" y="1513"/>
                </a:lnTo>
                <a:lnTo>
                  <a:pt x="10524" y="1492"/>
                </a:lnTo>
                <a:lnTo>
                  <a:pt x="10557" y="1470"/>
                </a:lnTo>
                <a:lnTo>
                  <a:pt x="10587" y="1446"/>
                </a:lnTo>
                <a:lnTo>
                  <a:pt x="10617" y="1420"/>
                </a:lnTo>
                <a:lnTo>
                  <a:pt x="10645" y="1392"/>
                </a:lnTo>
                <a:lnTo>
                  <a:pt x="10672" y="1364"/>
                </a:lnTo>
                <a:lnTo>
                  <a:pt x="10697" y="1334"/>
                </a:lnTo>
                <a:lnTo>
                  <a:pt x="10722" y="1304"/>
                </a:lnTo>
                <a:lnTo>
                  <a:pt x="10745" y="1272"/>
                </a:lnTo>
                <a:lnTo>
                  <a:pt x="10766" y="1238"/>
                </a:lnTo>
                <a:lnTo>
                  <a:pt x="10786" y="1204"/>
                </a:lnTo>
                <a:lnTo>
                  <a:pt x="10803" y="1170"/>
                </a:lnTo>
                <a:lnTo>
                  <a:pt x="10820" y="1133"/>
                </a:lnTo>
                <a:lnTo>
                  <a:pt x="10835" y="1096"/>
                </a:lnTo>
                <a:lnTo>
                  <a:pt x="10847" y="1058"/>
                </a:lnTo>
                <a:lnTo>
                  <a:pt x="10859" y="1020"/>
                </a:lnTo>
                <a:lnTo>
                  <a:pt x="10868" y="980"/>
                </a:lnTo>
                <a:lnTo>
                  <a:pt x="10874" y="940"/>
                </a:lnTo>
                <a:lnTo>
                  <a:pt x="10880" y="899"/>
                </a:lnTo>
                <a:lnTo>
                  <a:pt x="10883" y="858"/>
                </a:lnTo>
                <a:lnTo>
                  <a:pt x="10884" y="817"/>
                </a:lnTo>
                <a:close/>
                <a:moveTo>
                  <a:pt x="9736" y="817"/>
                </a:moveTo>
                <a:lnTo>
                  <a:pt x="9737" y="833"/>
                </a:lnTo>
                <a:lnTo>
                  <a:pt x="9738" y="850"/>
                </a:lnTo>
                <a:lnTo>
                  <a:pt x="9740" y="867"/>
                </a:lnTo>
                <a:lnTo>
                  <a:pt x="9743" y="882"/>
                </a:lnTo>
                <a:lnTo>
                  <a:pt x="9746" y="899"/>
                </a:lnTo>
                <a:lnTo>
                  <a:pt x="9752" y="914"/>
                </a:lnTo>
                <a:lnTo>
                  <a:pt x="9757" y="929"/>
                </a:lnTo>
                <a:lnTo>
                  <a:pt x="9762" y="945"/>
                </a:lnTo>
                <a:lnTo>
                  <a:pt x="9769" y="959"/>
                </a:lnTo>
                <a:lnTo>
                  <a:pt x="9777" y="973"/>
                </a:lnTo>
                <a:lnTo>
                  <a:pt x="9784" y="987"/>
                </a:lnTo>
                <a:lnTo>
                  <a:pt x="9793" y="1001"/>
                </a:lnTo>
                <a:lnTo>
                  <a:pt x="9803" y="1013"/>
                </a:lnTo>
                <a:lnTo>
                  <a:pt x="9812" y="1026"/>
                </a:lnTo>
                <a:lnTo>
                  <a:pt x="9822" y="1038"/>
                </a:lnTo>
                <a:lnTo>
                  <a:pt x="9834" y="1050"/>
                </a:lnTo>
                <a:lnTo>
                  <a:pt x="9845" y="1060"/>
                </a:lnTo>
                <a:lnTo>
                  <a:pt x="9857" y="1071"/>
                </a:lnTo>
                <a:lnTo>
                  <a:pt x="9869" y="1081"/>
                </a:lnTo>
                <a:lnTo>
                  <a:pt x="9883" y="1089"/>
                </a:lnTo>
                <a:lnTo>
                  <a:pt x="9896" y="1099"/>
                </a:lnTo>
                <a:lnTo>
                  <a:pt x="9910" y="1106"/>
                </a:lnTo>
                <a:lnTo>
                  <a:pt x="9924" y="1113"/>
                </a:lnTo>
                <a:lnTo>
                  <a:pt x="9939" y="1121"/>
                </a:lnTo>
                <a:lnTo>
                  <a:pt x="9954" y="1126"/>
                </a:lnTo>
                <a:lnTo>
                  <a:pt x="9969" y="1131"/>
                </a:lnTo>
                <a:lnTo>
                  <a:pt x="9985" y="1136"/>
                </a:lnTo>
                <a:lnTo>
                  <a:pt x="10002" y="1139"/>
                </a:lnTo>
                <a:lnTo>
                  <a:pt x="10017" y="1143"/>
                </a:lnTo>
                <a:lnTo>
                  <a:pt x="10034" y="1145"/>
                </a:lnTo>
                <a:lnTo>
                  <a:pt x="10050" y="1146"/>
                </a:lnTo>
                <a:lnTo>
                  <a:pt x="10068" y="1147"/>
                </a:lnTo>
                <a:lnTo>
                  <a:pt x="10085" y="1146"/>
                </a:lnTo>
                <a:lnTo>
                  <a:pt x="10102" y="1145"/>
                </a:lnTo>
                <a:lnTo>
                  <a:pt x="10118" y="1143"/>
                </a:lnTo>
                <a:lnTo>
                  <a:pt x="10135" y="1139"/>
                </a:lnTo>
                <a:lnTo>
                  <a:pt x="10152" y="1136"/>
                </a:lnTo>
                <a:lnTo>
                  <a:pt x="10167" y="1131"/>
                </a:lnTo>
                <a:lnTo>
                  <a:pt x="10183" y="1126"/>
                </a:lnTo>
                <a:lnTo>
                  <a:pt x="10197" y="1121"/>
                </a:lnTo>
                <a:lnTo>
                  <a:pt x="10212" y="1113"/>
                </a:lnTo>
                <a:lnTo>
                  <a:pt x="10226" y="1106"/>
                </a:lnTo>
                <a:lnTo>
                  <a:pt x="10240" y="1099"/>
                </a:lnTo>
                <a:lnTo>
                  <a:pt x="10254" y="1089"/>
                </a:lnTo>
                <a:lnTo>
                  <a:pt x="10267" y="1081"/>
                </a:lnTo>
                <a:lnTo>
                  <a:pt x="10280" y="1071"/>
                </a:lnTo>
                <a:lnTo>
                  <a:pt x="10291" y="1060"/>
                </a:lnTo>
                <a:lnTo>
                  <a:pt x="10303" y="1050"/>
                </a:lnTo>
                <a:lnTo>
                  <a:pt x="10314" y="1038"/>
                </a:lnTo>
                <a:lnTo>
                  <a:pt x="10324" y="1026"/>
                </a:lnTo>
                <a:lnTo>
                  <a:pt x="10334" y="1013"/>
                </a:lnTo>
                <a:lnTo>
                  <a:pt x="10343" y="1001"/>
                </a:lnTo>
                <a:lnTo>
                  <a:pt x="10351" y="987"/>
                </a:lnTo>
                <a:lnTo>
                  <a:pt x="10360" y="973"/>
                </a:lnTo>
                <a:lnTo>
                  <a:pt x="10367" y="959"/>
                </a:lnTo>
                <a:lnTo>
                  <a:pt x="10373" y="945"/>
                </a:lnTo>
                <a:lnTo>
                  <a:pt x="10380" y="929"/>
                </a:lnTo>
                <a:lnTo>
                  <a:pt x="10385" y="914"/>
                </a:lnTo>
                <a:lnTo>
                  <a:pt x="10389" y="899"/>
                </a:lnTo>
                <a:lnTo>
                  <a:pt x="10393" y="882"/>
                </a:lnTo>
                <a:lnTo>
                  <a:pt x="10396" y="867"/>
                </a:lnTo>
                <a:lnTo>
                  <a:pt x="10398" y="850"/>
                </a:lnTo>
                <a:lnTo>
                  <a:pt x="10399" y="833"/>
                </a:lnTo>
                <a:lnTo>
                  <a:pt x="10399" y="817"/>
                </a:lnTo>
                <a:lnTo>
                  <a:pt x="10399" y="799"/>
                </a:lnTo>
                <a:lnTo>
                  <a:pt x="10398" y="782"/>
                </a:lnTo>
                <a:lnTo>
                  <a:pt x="10396" y="765"/>
                </a:lnTo>
                <a:lnTo>
                  <a:pt x="10393" y="750"/>
                </a:lnTo>
                <a:lnTo>
                  <a:pt x="10389" y="733"/>
                </a:lnTo>
                <a:lnTo>
                  <a:pt x="10385" y="718"/>
                </a:lnTo>
                <a:lnTo>
                  <a:pt x="10380" y="703"/>
                </a:lnTo>
                <a:lnTo>
                  <a:pt x="10373" y="687"/>
                </a:lnTo>
                <a:lnTo>
                  <a:pt x="10367" y="673"/>
                </a:lnTo>
                <a:lnTo>
                  <a:pt x="10360" y="659"/>
                </a:lnTo>
                <a:lnTo>
                  <a:pt x="10351" y="645"/>
                </a:lnTo>
                <a:lnTo>
                  <a:pt x="10343" y="631"/>
                </a:lnTo>
                <a:lnTo>
                  <a:pt x="10334" y="619"/>
                </a:lnTo>
                <a:lnTo>
                  <a:pt x="10324" y="606"/>
                </a:lnTo>
                <a:lnTo>
                  <a:pt x="10314" y="594"/>
                </a:lnTo>
                <a:lnTo>
                  <a:pt x="10303" y="582"/>
                </a:lnTo>
                <a:lnTo>
                  <a:pt x="10291" y="572"/>
                </a:lnTo>
                <a:lnTo>
                  <a:pt x="10280" y="561"/>
                </a:lnTo>
                <a:lnTo>
                  <a:pt x="10267" y="552"/>
                </a:lnTo>
                <a:lnTo>
                  <a:pt x="10254" y="543"/>
                </a:lnTo>
                <a:lnTo>
                  <a:pt x="10240" y="533"/>
                </a:lnTo>
                <a:lnTo>
                  <a:pt x="10226" y="526"/>
                </a:lnTo>
                <a:lnTo>
                  <a:pt x="10212" y="519"/>
                </a:lnTo>
                <a:lnTo>
                  <a:pt x="10197" y="511"/>
                </a:lnTo>
                <a:lnTo>
                  <a:pt x="10183" y="506"/>
                </a:lnTo>
                <a:lnTo>
                  <a:pt x="10167" y="501"/>
                </a:lnTo>
                <a:lnTo>
                  <a:pt x="10152" y="496"/>
                </a:lnTo>
                <a:lnTo>
                  <a:pt x="10135" y="493"/>
                </a:lnTo>
                <a:lnTo>
                  <a:pt x="10118" y="489"/>
                </a:lnTo>
                <a:lnTo>
                  <a:pt x="10102" y="487"/>
                </a:lnTo>
                <a:lnTo>
                  <a:pt x="10085" y="486"/>
                </a:lnTo>
                <a:lnTo>
                  <a:pt x="10068" y="485"/>
                </a:lnTo>
                <a:lnTo>
                  <a:pt x="10050" y="486"/>
                </a:lnTo>
                <a:lnTo>
                  <a:pt x="10034" y="487"/>
                </a:lnTo>
                <a:lnTo>
                  <a:pt x="10017" y="489"/>
                </a:lnTo>
                <a:lnTo>
                  <a:pt x="10002" y="493"/>
                </a:lnTo>
                <a:lnTo>
                  <a:pt x="9985" y="496"/>
                </a:lnTo>
                <a:lnTo>
                  <a:pt x="9969" y="501"/>
                </a:lnTo>
                <a:lnTo>
                  <a:pt x="9954" y="506"/>
                </a:lnTo>
                <a:lnTo>
                  <a:pt x="9939" y="511"/>
                </a:lnTo>
                <a:lnTo>
                  <a:pt x="9924" y="519"/>
                </a:lnTo>
                <a:lnTo>
                  <a:pt x="9910" y="526"/>
                </a:lnTo>
                <a:lnTo>
                  <a:pt x="9896" y="533"/>
                </a:lnTo>
                <a:lnTo>
                  <a:pt x="9883" y="543"/>
                </a:lnTo>
                <a:lnTo>
                  <a:pt x="9869" y="552"/>
                </a:lnTo>
                <a:lnTo>
                  <a:pt x="9857" y="561"/>
                </a:lnTo>
                <a:lnTo>
                  <a:pt x="9845" y="572"/>
                </a:lnTo>
                <a:lnTo>
                  <a:pt x="9834" y="582"/>
                </a:lnTo>
                <a:lnTo>
                  <a:pt x="9822" y="594"/>
                </a:lnTo>
                <a:lnTo>
                  <a:pt x="9812" y="606"/>
                </a:lnTo>
                <a:lnTo>
                  <a:pt x="9803" y="619"/>
                </a:lnTo>
                <a:lnTo>
                  <a:pt x="9793" y="631"/>
                </a:lnTo>
                <a:lnTo>
                  <a:pt x="9784" y="645"/>
                </a:lnTo>
                <a:lnTo>
                  <a:pt x="9777" y="659"/>
                </a:lnTo>
                <a:lnTo>
                  <a:pt x="9769" y="673"/>
                </a:lnTo>
                <a:lnTo>
                  <a:pt x="9762" y="687"/>
                </a:lnTo>
                <a:lnTo>
                  <a:pt x="9757" y="703"/>
                </a:lnTo>
                <a:lnTo>
                  <a:pt x="9752" y="718"/>
                </a:lnTo>
                <a:lnTo>
                  <a:pt x="9746" y="733"/>
                </a:lnTo>
                <a:lnTo>
                  <a:pt x="9743" y="750"/>
                </a:lnTo>
                <a:lnTo>
                  <a:pt x="9740" y="765"/>
                </a:lnTo>
                <a:lnTo>
                  <a:pt x="9738" y="782"/>
                </a:lnTo>
                <a:lnTo>
                  <a:pt x="9737" y="799"/>
                </a:lnTo>
                <a:lnTo>
                  <a:pt x="9736" y="817"/>
                </a:lnTo>
                <a:close/>
                <a:moveTo>
                  <a:pt x="10719" y="817"/>
                </a:moveTo>
                <a:lnTo>
                  <a:pt x="10719" y="856"/>
                </a:lnTo>
                <a:lnTo>
                  <a:pt x="10719" y="896"/>
                </a:lnTo>
                <a:lnTo>
                  <a:pt x="10719" y="934"/>
                </a:lnTo>
                <a:lnTo>
                  <a:pt x="10718" y="974"/>
                </a:lnTo>
                <a:lnTo>
                  <a:pt x="10717" y="1012"/>
                </a:lnTo>
                <a:lnTo>
                  <a:pt x="10715" y="1051"/>
                </a:lnTo>
                <a:lnTo>
                  <a:pt x="10712" y="1089"/>
                </a:lnTo>
                <a:lnTo>
                  <a:pt x="10709" y="1128"/>
                </a:lnTo>
                <a:lnTo>
                  <a:pt x="10708" y="1137"/>
                </a:lnTo>
                <a:lnTo>
                  <a:pt x="10706" y="1147"/>
                </a:lnTo>
                <a:lnTo>
                  <a:pt x="10703" y="1155"/>
                </a:lnTo>
                <a:lnTo>
                  <a:pt x="10700" y="1162"/>
                </a:lnTo>
                <a:lnTo>
                  <a:pt x="10697" y="1169"/>
                </a:lnTo>
                <a:lnTo>
                  <a:pt x="10693" y="1174"/>
                </a:lnTo>
                <a:lnTo>
                  <a:pt x="10689" y="1179"/>
                </a:lnTo>
                <a:lnTo>
                  <a:pt x="10684" y="1183"/>
                </a:lnTo>
                <a:lnTo>
                  <a:pt x="10678" y="1187"/>
                </a:lnTo>
                <a:lnTo>
                  <a:pt x="10672" y="1190"/>
                </a:lnTo>
                <a:lnTo>
                  <a:pt x="10666" y="1192"/>
                </a:lnTo>
                <a:lnTo>
                  <a:pt x="10659" y="1196"/>
                </a:lnTo>
                <a:lnTo>
                  <a:pt x="10642" y="1199"/>
                </a:lnTo>
                <a:lnTo>
                  <a:pt x="10624" y="1201"/>
                </a:lnTo>
                <a:lnTo>
                  <a:pt x="10558" y="1207"/>
                </a:lnTo>
                <a:lnTo>
                  <a:pt x="10489" y="1212"/>
                </a:lnTo>
                <a:lnTo>
                  <a:pt x="10419" y="1216"/>
                </a:lnTo>
                <a:lnTo>
                  <a:pt x="10348" y="1220"/>
                </a:lnTo>
                <a:lnTo>
                  <a:pt x="10278" y="1222"/>
                </a:lnTo>
                <a:lnTo>
                  <a:pt x="10208" y="1223"/>
                </a:lnTo>
                <a:lnTo>
                  <a:pt x="10137" y="1224"/>
                </a:lnTo>
                <a:lnTo>
                  <a:pt x="10068" y="1224"/>
                </a:lnTo>
                <a:lnTo>
                  <a:pt x="9998" y="1224"/>
                </a:lnTo>
                <a:lnTo>
                  <a:pt x="9929" y="1223"/>
                </a:lnTo>
                <a:lnTo>
                  <a:pt x="9858" y="1222"/>
                </a:lnTo>
                <a:lnTo>
                  <a:pt x="9787" y="1220"/>
                </a:lnTo>
                <a:lnTo>
                  <a:pt x="9717" y="1216"/>
                </a:lnTo>
                <a:lnTo>
                  <a:pt x="9647" y="1212"/>
                </a:lnTo>
                <a:lnTo>
                  <a:pt x="9579" y="1207"/>
                </a:lnTo>
                <a:lnTo>
                  <a:pt x="9512" y="1201"/>
                </a:lnTo>
                <a:lnTo>
                  <a:pt x="9493" y="1199"/>
                </a:lnTo>
                <a:lnTo>
                  <a:pt x="9478" y="1196"/>
                </a:lnTo>
                <a:lnTo>
                  <a:pt x="9470" y="1192"/>
                </a:lnTo>
                <a:lnTo>
                  <a:pt x="9464" y="1190"/>
                </a:lnTo>
                <a:lnTo>
                  <a:pt x="9458" y="1187"/>
                </a:lnTo>
                <a:lnTo>
                  <a:pt x="9453" y="1183"/>
                </a:lnTo>
                <a:lnTo>
                  <a:pt x="9447" y="1179"/>
                </a:lnTo>
                <a:lnTo>
                  <a:pt x="9443" y="1174"/>
                </a:lnTo>
                <a:lnTo>
                  <a:pt x="9439" y="1169"/>
                </a:lnTo>
                <a:lnTo>
                  <a:pt x="9436" y="1162"/>
                </a:lnTo>
                <a:lnTo>
                  <a:pt x="9433" y="1155"/>
                </a:lnTo>
                <a:lnTo>
                  <a:pt x="9431" y="1147"/>
                </a:lnTo>
                <a:lnTo>
                  <a:pt x="9429" y="1137"/>
                </a:lnTo>
                <a:lnTo>
                  <a:pt x="9428" y="1128"/>
                </a:lnTo>
                <a:lnTo>
                  <a:pt x="9425" y="1089"/>
                </a:lnTo>
                <a:lnTo>
                  <a:pt x="9421" y="1051"/>
                </a:lnTo>
                <a:lnTo>
                  <a:pt x="9419" y="1012"/>
                </a:lnTo>
                <a:lnTo>
                  <a:pt x="9418" y="974"/>
                </a:lnTo>
                <a:lnTo>
                  <a:pt x="9417" y="934"/>
                </a:lnTo>
                <a:lnTo>
                  <a:pt x="9417" y="896"/>
                </a:lnTo>
                <a:lnTo>
                  <a:pt x="9416" y="856"/>
                </a:lnTo>
                <a:lnTo>
                  <a:pt x="9416" y="817"/>
                </a:lnTo>
                <a:lnTo>
                  <a:pt x="9416" y="776"/>
                </a:lnTo>
                <a:lnTo>
                  <a:pt x="9417" y="736"/>
                </a:lnTo>
                <a:lnTo>
                  <a:pt x="9417" y="698"/>
                </a:lnTo>
                <a:lnTo>
                  <a:pt x="9418" y="658"/>
                </a:lnTo>
                <a:lnTo>
                  <a:pt x="9419" y="620"/>
                </a:lnTo>
                <a:lnTo>
                  <a:pt x="9421" y="581"/>
                </a:lnTo>
                <a:lnTo>
                  <a:pt x="9425" y="543"/>
                </a:lnTo>
                <a:lnTo>
                  <a:pt x="9428" y="504"/>
                </a:lnTo>
                <a:lnTo>
                  <a:pt x="9429" y="495"/>
                </a:lnTo>
                <a:lnTo>
                  <a:pt x="9431" y="485"/>
                </a:lnTo>
                <a:lnTo>
                  <a:pt x="9433" y="477"/>
                </a:lnTo>
                <a:lnTo>
                  <a:pt x="9436" y="470"/>
                </a:lnTo>
                <a:lnTo>
                  <a:pt x="9439" y="463"/>
                </a:lnTo>
                <a:lnTo>
                  <a:pt x="9443" y="458"/>
                </a:lnTo>
                <a:lnTo>
                  <a:pt x="9447" y="453"/>
                </a:lnTo>
                <a:lnTo>
                  <a:pt x="9453" y="449"/>
                </a:lnTo>
                <a:lnTo>
                  <a:pt x="9458" y="445"/>
                </a:lnTo>
                <a:lnTo>
                  <a:pt x="9464" y="442"/>
                </a:lnTo>
                <a:lnTo>
                  <a:pt x="9470" y="440"/>
                </a:lnTo>
                <a:lnTo>
                  <a:pt x="9478" y="436"/>
                </a:lnTo>
                <a:lnTo>
                  <a:pt x="9493" y="433"/>
                </a:lnTo>
                <a:lnTo>
                  <a:pt x="9512" y="431"/>
                </a:lnTo>
                <a:lnTo>
                  <a:pt x="9579" y="425"/>
                </a:lnTo>
                <a:lnTo>
                  <a:pt x="9647" y="420"/>
                </a:lnTo>
                <a:lnTo>
                  <a:pt x="9717" y="416"/>
                </a:lnTo>
                <a:lnTo>
                  <a:pt x="9787" y="412"/>
                </a:lnTo>
                <a:lnTo>
                  <a:pt x="9858" y="410"/>
                </a:lnTo>
                <a:lnTo>
                  <a:pt x="9929" y="409"/>
                </a:lnTo>
                <a:lnTo>
                  <a:pt x="9998" y="408"/>
                </a:lnTo>
                <a:lnTo>
                  <a:pt x="10068" y="408"/>
                </a:lnTo>
                <a:lnTo>
                  <a:pt x="10137" y="408"/>
                </a:lnTo>
                <a:lnTo>
                  <a:pt x="10208" y="409"/>
                </a:lnTo>
                <a:lnTo>
                  <a:pt x="10278" y="410"/>
                </a:lnTo>
                <a:lnTo>
                  <a:pt x="10348" y="412"/>
                </a:lnTo>
                <a:lnTo>
                  <a:pt x="10419" y="416"/>
                </a:lnTo>
                <a:lnTo>
                  <a:pt x="10489" y="420"/>
                </a:lnTo>
                <a:lnTo>
                  <a:pt x="10558" y="425"/>
                </a:lnTo>
                <a:lnTo>
                  <a:pt x="10624" y="431"/>
                </a:lnTo>
                <a:lnTo>
                  <a:pt x="10642" y="433"/>
                </a:lnTo>
                <a:lnTo>
                  <a:pt x="10659" y="436"/>
                </a:lnTo>
                <a:lnTo>
                  <a:pt x="10666" y="440"/>
                </a:lnTo>
                <a:lnTo>
                  <a:pt x="10672" y="442"/>
                </a:lnTo>
                <a:lnTo>
                  <a:pt x="10678" y="445"/>
                </a:lnTo>
                <a:lnTo>
                  <a:pt x="10684" y="449"/>
                </a:lnTo>
                <a:lnTo>
                  <a:pt x="10689" y="453"/>
                </a:lnTo>
                <a:lnTo>
                  <a:pt x="10693" y="458"/>
                </a:lnTo>
                <a:lnTo>
                  <a:pt x="10697" y="463"/>
                </a:lnTo>
                <a:lnTo>
                  <a:pt x="10700" y="470"/>
                </a:lnTo>
                <a:lnTo>
                  <a:pt x="10703" y="477"/>
                </a:lnTo>
                <a:lnTo>
                  <a:pt x="10706" y="485"/>
                </a:lnTo>
                <a:lnTo>
                  <a:pt x="10708" y="495"/>
                </a:lnTo>
                <a:lnTo>
                  <a:pt x="10709" y="504"/>
                </a:lnTo>
                <a:lnTo>
                  <a:pt x="10712" y="543"/>
                </a:lnTo>
                <a:lnTo>
                  <a:pt x="10715" y="581"/>
                </a:lnTo>
                <a:lnTo>
                  <a:pt x="10717" y="620"/>
                </a:lnTo>
                <a:lnTo>
                  <a:pt x="10718" y="658"/>
                </a:lnTo>
                <a:lnTo>
                  <a:pt x="10719" y="698"/>
                </a:lnTo>
                <a:lnTo>
                  <a:pt x="10719" y="736"/>
                </a:lnTo>
                <a:lnTo>
                  <a:pt x="10719" y="776"/>
                </a:lnTo>
                <a:lnTo>
                  <a:pt x="10719" y="817"/>
                </a:lnTo>
                <a:close/>
                <a:moveTo>
                  <a:pt x="12475" y="793"/>
                </a:moveTo>
                <a:lnTo>
                  <a:pt x="12474" y="819"/>
                </a:lnTo>
                <a:lnTo>
                  <a:pt x="12472" y="845"/>
                </a:lnTo>
                <a:lnTo>
                  <a:pt x="12469" y="870"/>
                </a:lnTo>
                <a:lnTo>
                  <a:pt x="12465" y="895"/>
                </a:lnTo>
                <a:lnTo>
                  <a:pt x="12459" y="920"/>
                </a:lnTo>
                <a:lnTo>
                  <a:pt x="12452" y="945"/>
                </a:lnTo>
                <a:lnTo>
                  <a:pt x="12444" y="969"/>
                </a:lnTo>
                <a:lnTo>
                  <a:pt x="12434" y="991"/>
                </a:lnTo>
                <a:lnTo>
                  <a:pt x="12424" y="1015"/>
                </a:lnTo>
                <a:lnTo>
                  <a:pt x="12412" y="1038"/>
                </a:lnTo>
                <a:lnTo>
                  <a:pt x="12398" y="1061"/>
                </a:lnTo>
                <a:lnTo>
                  <a:pt x="12383" y="1083"/>
                </a:lnTo>
                <a:lnTo>
                  <a:pt x="12368" y="1105"/>
                </a:lnTo>
                <a:lnTo>
                  <a:pt x="12351" y="1127"/>
                </a:lnTo>
                <a:lnTo>
                  <a:pt x="12332" y="1148"/>
                </a:lnTo>
                <a:lnTo>
                  <a:pt x="12313" y="1169"/>
                </a:lnTo>
                <a:lnTo>
                  <a:pt x="12293" y="1188"/>
                </a:lnTo>
                <a:lnTo>
                  <a:pt x="12272" y="1207"/>
                </a:lnTo>
                <a:lnTo>
                  <a:pt x="12251" y="1225"/>
                </a:lnTo>
                <a:lnTo>
                  <a:pt x="12229" y="1241"/>
                </a:lnTo>
                <a:lnTo>
                  <a:pt x="12207" y="1256"/>
                </a:lnTo>
                <a:lnTo>
                  <a:pt x="12185" y="1270"/>
                </a:lnTo>
                <a:lnTo>
                  <a:pt x="12163" y="1282"/>
                </a:lnTo>
                <a:lnTo>
                  <a:pt x="12140" y="1292"/>
                </a:lnTo>
                <a:lnTo>
                  <a:pt x="12116" y="1303"/>
                </a:lnTo>
                <a:lnTo>
                  <a:pt x="12092" y="1311"/>
                </a:lnTo>
                <a:lnTo>
                  <a:pt x="12068" y="1319"/>
                </a:lnTo>
                <a:lnTo>
                  <a:pt x="12044" y="1324"/>
                </a:lnTo>
                <a:lnTo>
                  <a:pt x="12019" y="1329"/>
                </a:lnTo>
                <a:lnTo>
                  <a:pt x="11993" y="1332"/>
                </a:lnTo>
                <a:lnTo>
                  <a:pt x="11968" y="1333"/>
                </a:lnTo>
                <a:lnTo>
                  <a:pt x="11942" y="1334"/>
                </a:lnTo>
                <a:lnTo>
                  <a:pt x="11911" y="1333"/>
                </a:lnTo>
                <a:lnTo>
                  <a:pt x="11881" y="1332"/>
                </a:lnTo>
                <a:lnTo>
                  <a:pt x="11851" y="1328"/>
                </a:lnTo>
                <a:lnTo>
                  <a:pt x="11823" y="1324"/>
                </a:lnTo>
                <a:lnTo>
                  <a:pt x="11795" y="1317"/>
                </a:lnTo>
                <a:lnTo>
                  <a:pt x="11767" y="1310"/>
                </a:lnTo>
                <a:lnTo>
                  <a:pt x="11741" y="1302"/>
                </a:lnTo>
                <a:lnTo>
                  <a:pt x="11714" y="1291"/>
                </a:lnTo>
                <a:lnTo>
                  <a:pt x="11689" y="1281"/>
                </a:lnTo>
                <a:lnTo>
                  <a:pt x="11663" y="1269"/>
                </a:lnTo>
                <a:lnTo>
                  <a:pt x="11639" y="1254"/>
                </a:lnTo>
                <a:lnTo>
                  <a:pt x="11615" y="1239"/>
                </a:lnTo>
                <a:lnTo>
                  <a:pt x="11592" y="1223"/>
                </a:lnTo>
                <a:lnTo>
                  <a:pt x="11569" y="1205"/>
                </a:lnTo>
                <a:lnTo>
                  <a:pt x="11547" y="1185"/>
                </a:lnTo>
                <a:lnTo>
                  <a:pt x="11525" y="1165"/>
                </a:lnTo>
                <a:lnTo>
                  <a:pt x="11504" y="1144"/>
                </a:lnTo>
                <a:lnTo>
                  <a:pt x="11486" y="1122"/>
                </a:lnTo>
                <a:lnTo>
                  <a:pt x="11468" y="1099"/>
                </a:lnTo>
                <a:lnTo>
                  <a:pt x="11451" y="1075"/>
                </a:lnTo>
                <a:lnTo>
                  <a:pt x="11436" y="1052"/>
                </a:lnTo>
                <a:lnTo>
                  <a:pt x="11422" y="1027"/>
                </a:lnTo>
                <a:lnTo>
                  <a:pt x="11410" y="1002"/>
                </a:lnTo>
                <a:lnTo>
                  <a:pt x="11398" y="976"/>
                </a:lnTo>
                <a:lnTo>
                  <a:pt x="11388" y="950"/>
                </a:lnTo>
                <a:lnTo>
                  <a:pt x="11379" y="923"/>
                </a:lnTo>
                <a:lnTo>
                  <a:pt x="11372" y="896"/>
                </a:lnTo>
                <a:lnTo>
                  <a:pt x="11367" y="868"/>
                </a:lnTo>
                <a:lnTo>
                  <a:pt x="11362" y="838"/>
                </a:lnTo>
                <a:lnTo>
                  <a:pt x="11359" y="809"/>
                </a:lnTo>
                <a:lnTo>
                  <a:pt x="11357" y="779"/>
                </a:lnTo>
                <a:lnTo>
                  <a:pt x="11355" y="749"/>
                </a:lnTo>
                <a:lnTo>
                  <a:pt x="11357" y="719"/>
                </a:lnTo>
                <a:lnTo>
                  <a:pt x="11359" y="688"/>
                </a:lnTo>
                <a:lnTo>
                  <a:pt x="11362" y="659"/>
                </a:lnTo>
                <a:lnTo>
                  <a:pt x="11367" y="630"/>
                </a:lnTo>
                <a:lnTo>
                  <a:pt x="11372" y="602"/>
                </a:lnTo>
                <a:lnTo>
                  <a:pt x="11379" y="575"/>
                </a:lnTo>
                <a:lnTo>
                  <a:pt x="11388" y="548"/>
                </a:lnTo>
                <a:lnTo>
                  <a:pt x="11398" y="521"/>
                </a:lnTo>
                <a:lnTo>
                  <a:pt x="11410" y="496"/>
                </a:lnTo>
                <a:lnTo>
                  <a:pt x="11422" y="471"/>
                </a:lnTo>
                <a:lnTo>
                  <a:pt x="11436" y="446"/>
                </a:lnTo>
                <a:lnTo>
                  <a:pt x="11451" y="422"/>
                </a:lnTo>
                <a:lnTo>
                  <a:pt x="11468" y="399"/>
                </a:lnTo>
                <a:lnTo>
                  <a:pt x="11486" y="376"/>
                </a:lnTo>
                <a:lnTo>
                  <a:pt x="11504" y="354"/>
                </a:lnTo>
                <a:lnTo>
                  <a:pt x="11525" y="333"/>
                </a:lnTo>
                <a:lnTo>
                  <a:pt x="11547" y="312"/>
                </a:lnTo>
                <a:lnTo>
                  <a:pt x="11569" y="294"/>
                </a:lnTo>
                <a:lnTo>
                  <a:pt x="11592" y="275"/>
                </a:lnTo>
                <a:lnTo>
                  <a:pt x="11615" y="259"/>
                </a:lnTo>
                <a:lnTo>
                  <a:pt x="11639" y="244"/>
                </a:lnTo>
                <a:lnTo>
                  <a:pt x="11663" y="230"/>
                </a:lnTo>
                <a:lnTo>
                  <a:pt x="11689" y="218"/>
                </a:lnTo>
                <a:lnTo>
                  <a:pt x="11714" y="206"/>
                </a:lnTo>
                <a:lnTo>
                  <a:pt x="11741" y="196"/>
                </a:lnTo>
                <a:lnTo>
                  <a:pt x="11767" y="187"/>
                </a:lnTo>
                <a:lnTo>
                  <a:pt x="11795" y="180"/>
                </a:lnTo>
                <a:lnTo>
                  <a:pt x="11823" y="174"/>
                </a:lnTo>
                <a:lnTo>
                  <a:pt x="11851" y="170"/>
                </a:lnTo>
                <a:lnTo>
                  <a:pt x="11881" y="167"/>
                </a:lnTo>
                <a:lnTo>
                  <a:pt x="11911" y="165"/>
                </a:lnTo>
                <a:lnTo>
                  <a:pt x="11942" y="164"/>
                </a:lnTo>
                <a:lnTo>
                  <a:pt x="11968" y="165"/>
                </a:lnTo>
                <a:lnTo>
                  <a:pt x="11993" y="166"/>
                </a:lnTo>
                <a:lnTo>
                  <a:pt x="12018" y="169"/>
                </a:lnTo>
                <a:lnTo>
                  <a:pt x="12043" y="172"/>
                </a:lnTo>
                <a:lnTo>
                  <a:pt x="12067" y="177"/>
                </a:lnTo>
                <a:lnTo>
                  <a:pt x="12092" y="182"/>
                </a:lnTo>
                <a:lnTo>
                  <a:pt x="12115" y="190"/>
                </a:lnTo>
                <a:lnTo>
                  <a:pt x="12139" y="197"/>
                </a:lnTo>
                <a:lnTo>
                  <a:pt x="12162" y="206"/>
                </a:lnTo>
                <a:lnTo>
                  <a:pt x="12185" y="216"/>
                </a:lnTo>
                <a:lnTo>
                  <a:pt x="12206" y="227"/>
                </a:lnTo>
                <a:lnTo>
                  <a:pt x="12228" y="240"/>
                </a:lnTo>
                <a:lnTo>
                  <a:pt x="12250" y="252"/>
                </a:lnTo>
                <a:lnTo>
                  <a:pt x="12271" y="267"/>
                </a:lnTo>
                <a:lnTo>
                  <a:pt x="12292" y="281"/>
                </a:lnTo>
                <a:lnTo>
                  <a:pt x="12313" y="298"/>
                </a:lnTo>
                <a:lnTo>
                  <a:pt x="12324" y="308"/>
                </a:lnTo>
                <a:lnTo>
                  <a:pt x="12333" y="319"/>
                </a:lnTo>
                <a:lnTo>
                  <a:pt x="12342" y="331"/>
                </a:lnTo>
                <a:lnTo>
                  <a:pt x="12349" y="343"/>
                </a:lnTo>
                <a:lnTo>
                  <a:pt x="12354" y="356"/>
                </a:lnTo>
                <a:lnTo>
                  <a:pt x="12358" y="370"/>
                </a:lnTo>
                <a:lnTo>
                  <a:pt x="12361" y="384"/>
                </a:lnTo>
                <a:lnTo>
                  <a:pt x="12361" y="399"/>
                </a:lnTo>
                <a:lnTo>
                  <a:pt x="12361" y="412"/>
                </a:lnTo>
                <a:lnTo>
                  <a:pt x="12358" y="426"/>
                </a:lnTo>
                <a:lnTo>
                  <a:pt x="12355" y="437"/>
                </a:lnTo>
                <a:lnTo>
                  <a:pt x="12351" y="450"/>
                </a:lnTo>
                <a:lnTo>
                  <a:pt x="12346" y="461"/>
                </a:lnTo>
                <a:lnTo>
                  <a:pt x="12340" y="472"/>
                </a:lnTo>
                <a:lnTo>
                  <a:pt x="12332" y="482"/>
                </a:lnTo>
                <a:lnTo>
                  <a:pt x="12323" y="492"/>
                </a:lnTo>
                <a:lnTo>
                  <a:pt x="12314" y="500"/>
                </a:lnTo>
                <a:lnTo>
                  <a:pt x="12303" y="508"/>
                </a:lnTo>
                <a:lnTo>
                  <a:pt x="12292" y="514"/>
                </a:lnTo>
                <a:lnTo>
                  <a:pt x="12281" y="520"/>
                </a:lnTo>
                <a:lnTo>
                  <a:pt x="12269" y="524"/>
                </a:lnTo>
                <a:lnTo>
                  <a:pt x="12256" y="527"/>
                </a:lnTo>
                <a:lnTo>
                  <a:pt x="12244" y="529"/>
                </a:lnTo>
                <a:lnTo>
                  <a:pt x="12230" y="529"/>
                </a:lnTo>
                <a:lnTo>
                  <a:pt x="12219" y="529"/>
                </a:lnTo>
                <a:lnTo>
                  <a:pt x="12207" y="527"/>
                </a:lnTo>
                <a:lnTo>
                  <a:pt x="12197" y="525"/>
                </a:lnTo>
                <a:lnTo>
                  <a:pt x="12186" y="522"/>
                </a:lnTo>
                <a:lnTo>
                  <a:pt x="12175" y="518"/>
                </a:lnTo>
                <a:lnTo>
                  <a:pt x="12166" y="512"/>
                </a:lnTo>
                <a:lnTo>
                  <a:pt x="12156" y="506"/>
                </a:lnTo>
                <a:lnTo>
                  <a:pt x="12147" y="499"/>
                </a:lnTo>
                <a:lnTo>
                  <a:pt x="12136" y="489"/>
                </a:lnTo>
                <a:lnTo>
                  <a:pt x="12124" y="481"/>
                </a:lnTo>
                <a:lnTo>
                  <a:pt x="12113" y="474"/>
                </a:lnTo>
                <a:lnTo>
                  <a:pt x="12101" y="467"/>
                </a:lnTo>
                <a:lnTo>
                  <a:pt x="12089" y="460"/>
                </a:lnTo>
                <a:lnTo>
                  <a:pt x="12076" y="454"/>
                </a:lnTo>
                <a:lnTo>
                  <a:pt x="12064" y="449"/>
                </a:lnTo>
                <a:lnTo>
                  <a:pt x="12051" y="444"/>
                </a:lnTo>
                <a:lnTo>
                  <a:pt x="12039" y="440"/>
                </a:lnTo>
                <a:lnTo>
                  <a:pt x="12025" y="435"/>
                </a:lnTo>
                <a:lnTo>
                  <a:pt x="12012" y="432"/>
                </a:lnTo>
                <a:lnTo>
                  <a:pt x="11998" y="430"/>
                </a:lnTo>
                <a:lnTo>
                  <a:pt x="11985" y="428"/>
                </a:lnTo>
                <a:lnTo>
                  <a:pt x="11970" y="426"/>
                </a:lnTo>
                <a:lnTo>
                  <a:pt x="11956" y="426"/>
                </a:lnTo>
                <a:lnTo>
                  <a:pt x="11942" y="425"/>
                </a:lnTo>
                <a:lnTo>
                  <a:pt x="11925" y="426"/>
                </a:lnTo>
                <a:lnTo>
                  <a:pt x="11909" y="427"/>
                </a:lnTo>
                <a:lnTo>
                  <a:pt x="11892" y="428"/>
                </a:lnTo>
                <a:lnTo>
                  <a:pt x="11876" y="431"/>
                </a:lnTo>
                <a:lnTo>
                  <a:pt x="11861" y="434"/>
                </a:lnTo>
                <a:lnTo>
                  <a:pt x="11845" y="438"/>
                </a:lnTo>
                <a:lnTo>
                  <a:pt x="11830" y="443"/>
                </a:lnTo>
                <a:lnTo>
                  <a:pt x="11816" y="449"/>
                </a:lnTo>
                <a:lnTo>
                  <a:pt x="11801" y="455"/>
                </a:lnTo>
                <a:lnTo>
                  <a:pt x="11788" y="461"/>
                </a:lnTo>
                <a:lnTo>
                  <a:pt x="11773" y="470"/>
                </a:lnTo>
                <a:lnTo>
                  <a:pt x="11761" y="478"/>
                </a:lnTo>
                <a:lnTo>
                  <a:pt x="11747" y="486"/>
                </a:lnTo>
                <a:lnTo>
                  <a:pt x="11735" y="497"/>
                </a:lnTo>
                <a:lnTo>
                  <a:pt x="11722" y="507"/>
                </a:lnTo>
                <a:lnTo>
                  <a:pt x="11711" y="519"/>
                </a:lnTo>
                <a:lnTo>
                  <a:pt x="11699" y="530"/>
                </a:lnTo>
                <a:lnTo>
                  <a:pt x="11689" y="543"/>
                </a:lnTo>
                <a:lnTo>
                  <a:pt x="11678" y="555"/>
                </a:lnTo>
                <a:lnTo>
                  <a:pt x="11669" y="568"/>
                </a:lnTo>
                <a:lnTo>
                  <a:pt x="11661" y="581"/>
                </a:lnTo>
                <a:lnTo>
                  <a:pt x="11653" y="595"/>
                </a:lnTo>
                <a:lnTo>
                  <a:pt x="11646" y="608"/>
                </a:lnTo>
                <a:lnTo>
                  <a:pt x="11640" y="623"/>
                </a:lnTo>
                <a:lnTo>
                  <a:pt x="11635" y="637"/>
                </a:lnTo>
                <a:lnTo>
                  <a:pt x="11629" y="652"/>
                </a:lnTo>
                <a:lnTo>
                  <a:pt x="11625" y="668"/>
                </a:lnTo>
                <a:lnTo>
                  <a:pt x="11622" y="683"/>
                </a:lnTo>
                <a:lnTo>
                  <a:pt x="11620" y="699"/>
                </a:lnTo>
                <a:lnTo>
                  <a:pt x="11618" y="715"/>
                </a:lnTo>
                <a:lnTo>
                  <a:pt x="11617" y="732"/>
                </a:lnTo>
                <a:lnTo>
                  <a:pt x="11617" y="749"/>
                </a:lnTo>
                <a:lnTo>
                  <a:pt x="11617" y="765"/>
                </a:lnTo>
                <a:lnTo>
                  <a:pt x="11618" y="782"/>
                </a:lnTo>
                <a:lnTo>
                  <a:pt x="11620" y="799"/>
                </a:lnTo>
                <a:lnTo>
                  <a:pt x="11622" y="814"/>
                </a:lnTo>
                <a:lnTo>
                  <a:pt x="11625" y="830"/>
                </a:lnTo>
                <a:lnTo>
                  <a:pt x="11629" y="845"/>
                </a:lnTo>
                <a:lnTo>
                  <a:pt x="11635" y="860"/>
                </a:lnTo>
                <a:lnTo>
                  <a:pt x="11640" y="875"/>
                </a:lnTo>
                <a:lnTo>
                  <a:pt x="11646" y="888"/>
                </a:lnTo>
                <a:lnTo>
                  <a:pt x="11653" y="903"/>
                </a:lnTo>
                <a:lnTo>
                  <a:pt x="11661" y="917"/>
                </a:lnTo>
                <a:lnTo>
                  <a:pt x="11669" y="929"/>
                </a:lnTo>
                <a:lnTo>
                  <a:pt x="11678" y="943"/>
                </a:lnTo>
                <a:lnTo>
                  <a:pt x="11689" y="955"/>
                </a:lnTo>
                <a:lnTo>
                  <a:pt x="11699" y="968"/>
                </a:lnTo>
                <a:lnTo>
                  <a:pt x="11711" y="979"/>
                </a:lnTo>
                <a:lnTo>
                  <a:pt x="11722" y="990"/>
                </a:lnTo>
                <a:lnTo>
                  <a:pt x="11735" y="1001"/>
                </a:lnTo>
                <a:lnTo>
                  <a:pt x="11747" y="1011"/>
                </a:lnTo>
                <a:lnTo>
                  <a:pt x="11761" y="1020"/>
                </a:lnTo>
                <a:lnTo>
                  <a:pt x="11773" y="1029"/>
                </a:lnTo>
                <a:lnTo>
                  <a:pt x="11788" y="1036"/>
                </a:lnTo>
                <a:lnTo>
                  <a:pt x="11801" y="1044"/>
                </a:lnTo>
                <a:lnTo>
                  <a:pt x="11816" y="1050"/>
                </a:lnTo>
                <a:lnTo>
                  <a:pt x="11830" y="1055"/>
                </a:lnTo>
                <a:lnTo>
                  <a:pt x="11845" y="1059"/>
                </a:lnTo>
                <a:lnTo>
                  <a:pt x="11861" y="1063"/>
                </a:lnTo>
                <a:lnTo>
                  <a:pt x="11876" y="1066"/>
                </a:lnTo>
                <a:lnTo>
                  <a:pt x="11892" y="1070"/>
                </a:lnTo>
                <a:lnTo>
                  <a:pt x="11909" y="1072"/>
                </a:lnTo>
                <a:lnTo>
                  <a:pt x="11925" y="1073"/>
                </a:lnTo>
                <a:lnTo>
                  <a:pt x="11942" y="1073"/>
                </a:lnTo>
                <a:lnTo>
                  <a:pt x="11962" y="1072"/>
                </a:lnTo>
                <a:lnTo>
                  <a:pt x="11981" y="1070"/>
                </a:lnTo>
                <a:lnTo>
                  <a:pt x="12000" y="1066"/>
                </a:lnTo>
                <a:lnTo>
                  <a:pt x="12020" y="1061"/>
                </a:lnTo>
                <a:lnTo>
                  <a:pt x="12038" y="1055"/>
                </a:lnTo>
                <a:lnTo>
                  <a:pt x="12056" y="1047"/>
                </a:lnTo>
                <a:lnTo>
                  <a:pt x="12074" y="1037"/>
                </a:lnTo>
                <a:lnTo>
                  <a:pt x="12092" y="1026"/>
                </a:lnTo>
                <a:lnTo>
                  <a:pt x="12108" y="1014"/>
                </a:lnTo>
                <a:lnTo>
                  <a:pt x="12123" y="1002"/>
                </a:lnTo>
                <a:lnTo>
                  <a:pt x="12138" y="988"/>
                </a:lnTo>
                <a:lnTo>
                  <a:pt x="12151" y="975"/>
                </a:lnTo>
                <a:lnTo>
                  <a:pt x="12165" y="959"/>
                </a:lnTo>
                <a:lnTo>
                  <a:pt x="12176" y="944"/>
                </a:lnTo>
                <a:lnTo>
                  <a:pt x="12188" y="926"/>
                </a:lnTo>
                <a:lnTo>
                  <a:pt x="12198" y="908"/>
                </a:lnTo>
                <a:lnTo>
                  <a:pt x="12018" y="908"/>
                </a:lnTo>
                <a:lnTo>
                  <a:pt x="12005" y="908"/>
                </a:lnTo>
                <a:lnTo>
                  <a:pt x="11995" y="906"/>
                </a:lnTo>
                <a:lnTo>
                  <a:pt x="11983" y="904"/>
                </a:lnTo>
                <a:lnTo>
                  <a:pt x="11973" y="900"/>
                </a:lnTo>
                <a:lnTo>
                  <a:pt x="11964" y="896"/>
                </a:lnTo>
                <a:lnTo>
                  <a:pt x="11954" y="889"/>
                </a:lnTo>
                <a:lnTo>
                  <a:pt x="11945" y="883"/>
                </a:lnTo>
                <a:lnTo>
                  <a:pt x="11937" y="875"/>
                </a:lnTo>
                <a:lnTo>
                  <a:pt x="11928" y="867"/>
                </a:lnTo>
                <a:lnTo>
                  <a:pt x="11922" y="858"/>
                </a:lnTo>
                <a:lnTo>
                  <a:pt x="11916" y="849"/>
                </a:lnTo>
                <a:lnTo>
                  <a:pt x="11912" y="838"/>
                </a:lnTo>
                <a:lnTo>
                  <a:pt x="11907" y="828"/>
                </a:lnTo>
                <a:lnTo>
                  <a:pt x="11904" y="818"/>
                </a:lnTo>
                <a:lnTo>
                  <a:pt x="11903" y="806"/>
                </a:lnTo>
                <a:lnTo>
                  <a:pt x="11902" y="794"/>
                </a:lnTo>
                <a:lnTo>
                  <a:pt x="11903" y="782"/>
                </a:lnTo>
                <a:lnTo>
                  <a:pt x="11904" y="771"/>
                </a:lnTo>
                <a:lnTo>
                  <a:pt x="11907" y="760"/>
                </a:lnTo>
                <a:lnTo>
                  <a:pt x="11912" y="750"/>
                </a:lnTo>
                <a:lnTo>
                  <a:pt x="11916" y="740"/>
                </a:lnTo>
                <a:lnTo>
                  <a:pt x="11922" y="730"/>
                </a:lnTo>
                <a:lnTo>
                  <a:pt x="11928" y="722"/>
                </a:lnTo>
                <a:lnTo>
                  <a:pt x="11937" y="713"/>
                </a:lnTo>
                <a:lnTo>
                  <a:pt x="11945" y="705"/>
                </a:lnTo>
                <a:lnTo>
                  <a:pt x="11954" y="699"/>
                </a:lnTo>
                <a:lnTo>
                  <a:pt x="11964" y="693"/>
                </a:lnTo>
                <a:lnTo>
                  <a:pt x="11973" y="687"/>
                </a:lnTo>
                <a:lnTo>
                  <a:pt x="11983" y="684"/>
                </a:lnTo>
                <a:lnTo>
                  <a:pt x="11995" y="681"/>
                </a:lnTo>
                <a:lnTo>
                  <a:pt x="12005" y="680"/>
                </a:lnTo>
                <a:lnTo>
                  <a:pt x="12018" y="679"/>
                </a:lnTo>
                <a:lnTo>
                  <a:pt x="12361" y="679"/>
                </a:lnTo>
                <a:lnTo>
                  <a:pt x="12373" y="680"/>
                </a:lnTo>
                <a:lnTo>
                  <a:pt x="12383" y="681"/>
                </a:lnTo>
                <a:lnTo>
                  <a:pt x="12395" y="684"/>
                </a:lnTo>
                <a:lnTo>
                  <a:pt x="12404" y="687"/>
                </a:lnTo>
                <a:lnTo>
                  <a:pt x="12415" y="693"/>
                </a:lnTo>
                <a:lnTo>
                  <a:pt x="12424" y="698"/>
                </a:lnTo>
                <a:lnTo>
                  <a:pt x="12433" y="705"/>
                </a:lnTo>
                <a:lnTo>
                  <a:pt x="12442" y="712"/>
                </a:lnTo>
                <a:lnTo>
                  <a:pt x="12449" y="721"/>
                </a:lnTo>
                <a:lnTo>
                  <a:pt x="12456" y="730"/>
                </a:lnTo>
                <a:lnTo>
                  <a:pt x="12462" y="739"/>
                </a:lnTo>
                <a:lnTo>
                  <a:pt x="12467" y="749"/>
                </a:lnTo>
                <a:lnTo>
                  <a:pt x="12470" y="759"/>
                </a:lnTo>
                <a:lnTo>
                  <a:pt x="12473" y="770"/>
                </a:lnTo>
                <a:lnTo>
                  <a:pt x="12474" y="781"/>
                </a:lnTo>
                <a:lnTo>
                  <a:pt x="12475" y="7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4098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693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061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98" r:id="rId2"/>
    <p:sldLayoutId id="2147483822" r:id="rId3"/>
  </p:sldLayoutIdLst>
  <p:txStyles>
    <p:titleStyle>
      <a:lvl1pPr algn="ctr" defTabSz="621975" rtl="0" eaLnBrk="1" latinLnBrk="0" hangingPunct="1">
        <a:spcBef>
          <a:spcPct val="0"/>
        </a:spcBef>
        <a:buNone/>
        <a:defRPr sz="29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241" indent="-233241" algn="l" defTabSz="621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1pPr>
      <a:lvl2pPr marL="505355" indent="-194367" algn="l" defTabSz="621975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777469" indent="-155494" algn="l" defTabSz="621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32" kern="1200">
          <a:solidFill>
            <a:schemeClr val="tx1"/>
          </a:solidFill>
          <a:latin typeface="+mn-lt"/>
          <a:ea typeface="+mn-ea"/>
          <a:cs typeface="+mn-cs"/>
        </a:defRPr>
      </a:lvl3pPr>
      <a:lvl4pPr marL="1088456" indent="-155494" algn="l" defTabSz="621975" rtl="0" eaLnBrk="1" latinLnBrk="0" hangingPunct="1">
        <a:spcBef>
          <a:spcPct val="20000"/>
        </a:spcBef>
        <a:buFont typeface="Arial" panose="020B0604020202020204" pitchFamily="34" charset="0"/>
        <a:buChar char="–"/>
        <a:defRPr sz="1360" kern="1200">
          <a:solidFill>
            <a:schemeClr val="tx1"/>
          </a:solidFill>
          <a:latin typeface="+mn-lt"/>
          <a:ea typeface="+mn-ea"/>
          <a:cs typeface="+mn-cs"/>
        </a:defRPr>
      </a:lvl4pPr>
      <a:lvl5pPr marL="1399443" indent="-155494" algn="l" defTabSz="621975" rtl="0" eaLnBrk="1" latinLnBrk="0" hangingPunct="1">
        <a:spcBef>
          <a:spcPct val="20000"/>
        </a:spcBef>
        <a:buFont typeface="Arial" panose="020B0604020202020204" pitchFamily="34" charset="0"/>
        <a:buChar char="»"/>
        <a:defRPr sz="1360" kern="1200">
          <a:solidFill>
            <a:schemeClr val="tx1"/>
          </a:solidFill>
          <a:latin typeface="+mn-lt"/>
          <a:ea typeface="+mn-ea"/>
          <a:cs typeface="+mn-cs"/>
        </a:defRPr>
      </a:lvl5pPr>
      <a:lvl6pPr marL="1710431" indent="-155494" algn="l" defTabSz="621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360" kern="1200">
          <a:solidFill>
            <a:schemeClr val="tx1"/>
          </a:solidFill>
          <a:latin typeface="+mn-lt"/>
          <a:ea typeface="+mn-ea"/>
          <a:cs typeface="+mn-cs"/>
        </a:defRPr>
      </a:lvl6pPr>
      <a:lvl7pPr marL="2021418" indent="-155494" algn="l" defTabSz="621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360" kern="1200">
          <a:solidFill>
            <a:schemeClr val="tx1"/>
          </a:solidFill>
          <a:latin typeface="+mn-lt"/>
          <a:ea typeface="+mn-ea"/>
          <a:cs typeface="+mn-cs"/>
        </a:defRPr>
      </a:lvl7pPr>
      <a:lvl8pPr marL="2332406" indent="-155494" algn="l" defTabSz="621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360" kern="1200">
          <a:solidFill>
            <a:schemeClr val="tx1"/>
          </a:solidFill>
          <a:latin typeface="+mn-lt"/>
          <a:ea typeface="+mn-ea"/>
          <a:cs typeface="+mn-cs"/>
        </a:defRPr>
      </a:lvl8pPr>
      <a:lvl9pPr marL="2643393" indent="-155494" algn="l" defTabSz="621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21975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1pPr>
      <a:lvl2pPr marL="310987" algn="l" defTabSz="621975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2pPr>
      <a:lvl3pPr marL="621975" algn="l" defTabSz="621975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3pPr>
      <a:lvl4pPr marL="932962" algn="l" defTabSz="621975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4pPr>
      <a:lvl5pPr marL="1243950" algn="l" defTabSz="621975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5pPr>
      <a:lvl6pPr marL="1554937" algn="l" defTabSz="621975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6pPr>
      <a:lvl7pPr marL="1865925" algn="l" defTabSz="621975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7pPr>
      <a:lvl8pPr marL="2176912" algn="l" defTabSz="621975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8pPr>
      <a:lvl9pPr marL="2487900" algn="l" defTabSz="621975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jbpadsrsr008/SAFO/RegisterSignature/Signature" TargetMode="External"/><Relationship Id="rId2" Type="http://schemas.openxmlformats.org/officeDocument/2006/relationships/hyperlink" Target="http://jbpadsrsr008/safo/Home/Hel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negocios8.redeglobo.com.br/Paginas/home.aspx" TargetMode="External"/><Relationship Id="rId2" Type="http://schemas.openxmlformats.org/officeDocument/2006/relationships/hyperlink" Target="http://negocios8.redeglobo.com.br/BIP/Paginas/home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gocios.pub.tvglobo.com.br/paginas/home3.aspx" TargetMode="External"/><Relationship Id="rId5" Type="http://schemas.openxmlformats.org/officeDocument/2006/relationships/hyperlink" Target="https://acessoglobal.pub.tvglobo.com.br/conexao/Paginas/areas/comunicacao.aspx" TargetMode="External"/><Relationship Id="rId4" Type="http://schemas.openxmlformats.org/officeDocument/2006/relationships/hyperlink" Target="https://itunes.apple.com/br/app/neg%C3%B3cios-globo/id622712442?mt=8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show.globo.com/" TargetMode="External"/><Relationship Id="rId2" Type="http://schemas.openxmlformats.org/officeDocument/2006/relationships/hyperlink" Target="http://imprensa.glob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stockphoto.com/br" TargetMode="External"/><Relationship Id="rId5" Type="http://schemas.openxmlformats.org/officeDocument/2006/relationships/hyperlink" Target="http://sambavideos.sambatech.com/" TargetMode="External"/><Relationship Id="rId4" Type="http://schemas.openxmlformats.org/officeDocument/2006/relationships/hyperlink" Target="https://www.youtube.com/user/redeglobo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GUIDELINE</a:t>
            </a:r>
            <a:endParaRPr lang="pt-BR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2018</a:t>
            </a:r>
            <a:endParaRPr lang="pt-BR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7066978" y="4822319"/>
            <a:ext cx="1299941" cy="127403"/>
          </a:xfrm>
          <a:custGeom>
            <a:avLst/>
            <a:gdLst>
              <a:gd name="T0" fmla="*/ 16397 w 16807"/>
              <a:gd name="T1" fmla="*/ 1043 h 1652"/>
              <a:gd name="T2" fmla="*/ 16327 w 16807"/>
              <a:gd name="T3" fmla="*/ 452 h 1652"/>
              <a:gd name="T4" fmla="*/ 15636 w 16807"/>
              <a:gd name="T5" fmla="*/ 615 h 1652"/>
              <a:gd name="T6" fmla="*/ 16677 w 16807"/>
              <a:gd name="T7" fmla="*/ 385 h 1652"/>
              <a:gd name="T8" fmla="*/ 16244 w 16807"/>
              <a:gd name="T9" fmla="*/ 1361 h 1652"/>
              <a:gd name="T10" fmla="*/ 14725 w 16807"/>
              <a:gd name="T11" fmla="*/ 1277 h 1652"/>
              <a:gd name="T12" fmla="*/ 15390 w 16807"/>
              <a:gd name="T13" fmla="*/ 330 h 1652"/>
              <a:gd name="T14" fmla="*/ 15512 w 16807"/>
              <a:gd name="T15" fmla="*/ 907 h 1652"/>
              <a:gd name="T16" fmla="*/ 15198 w 16807"/>
              <a:gd name="T17" fmla="*/ 1080 h 1652"/>
              <a:gd name="T18" fmla="*/ 15185 w 16807"/>
              <a:gd name="T19" fmla="*/ 531 h 1652"/>
              <a:gd name="T20" fmla="*/ 13854 w 16807"/>
              <a:gd name="T21" fmla="*/ 1083 h 1652"/>
              <a:gd name="T22" fmla="*/ 14264 w 16807"/>
              <a:gd name="T23" fmla="*/ 652 h 1652"/>
              <a:gd name="T24" fmla="*/ 13676 w 16807"/>
              <a:gd name="T25" fmla="*/ 580 h 1652"/>
              <a:gd name="T26" fmla="*/ 13952 w 16807"/>
              <a:gd name="T27" fmla="*/ 169 h 1652"/>
              <a:gd name="T28" fmla="*/ 14433 w 16807"/>
              <a:gd name="T29" fmla="*/ 1123 h 1652"/>
              <a:gd name="T30" fmla="*/ 13383 w 16807"/>
              <a:gd name="T31" fmla="*/ 944 h 1652"/>
              <a:gd name="T32" fmla="*/ 13285 w 16807"/>
              <a:gd name="T33" fmla="*/ 1094 h 1652"/>
              <a:gd name="T34" fmla="*/ 12740 w 16807"/>
              <a:gd name="T35" fmla="*/ 1206 h 1652"/>
              <a:gd name="T36" fmla="*/ 8024 w 16807"/>
              <a:gd name="T37" fmla="*/ 1337 h 1652"/>
              <a:gd name="T38" fmla="*/ 7999 w 16807"/>
              <a:gd name="T39" fmla="*/ 273 h 1652"/>
              <a:gd name="T40" fmla="*/ 8634 w 16807"/>
              <a:gd name="T41" fmla="*/ 561 h 1652"/>
              <a:gd name="T42" fmla="*/ 8046 w 16807"/>
              <a:gd name="T43" fmla="*/ 565 h 1652"/>
              <a:gd name="T44" fmla="*/ 8229 w 16807"/>
              <a:gd name="T45" fmla="*/ 1123 h 1652"/>
              <a:gd name="T46" fmla="*/ 8283 w 16807"/>
              <a:gd name="T47" fmla="*/ 754 h 1652"/>
              <a:gd name="T48" fmla="*/ 6609 w 16807"/>
              <a:gd name="T49" fmla="*/ 1365 h 1652"/>
              <a:gd name="T50" fmla="*/ 7260 w 16807"/>
              <a:gd name="T51" fmla="*/ 411 h 1652"/>
              <a:gd name="T52" fmla="*/ 7449 w 16807"/>
              <a:gd name="T53" fmla="*/ 1374 h 1652"/>
              <a:gd name="T54" fmla="*/ 6080 w 16807"/>
              <a:gd name="T55" fmla="*/ 1332 h 1652"/>
              <a:gd name="T56" fmla="*/ 5299 w 16807"/>
              <a:gd name="T57" fmla="*/ 481 h 1652"/>
              <a:gd name="T58" fmla="*/ 5937 w 16807"/>
              <a:gd name="T59" fmla="*/ 323 h 1652"/>
              <a:gd name="T60" fmla="*/ 5447 w 16807"/>
              <a:gd name="T61" fmla="*/ 1332 h 1652"/>
              <a:gd name="T62" fmla="*/ 4879 w 16807"/>
              <a:gd name="T63" fmla="*/ 681 h 1652"/>
              <a:gd name="T64" fmla="*/ 5072 w 16807"/>
              <a:gd name="T65" fmla="*/ 1173 h 1652"/>
              <a:gd name="T66" fmla="*/ 4453 w 16807"/>
              <a:gd name="T67" fmla="*/ 357 h 1652"/>
              <a:gd name="T68" fmla="*/ 4256 w 16807"/>
              <a:gd name="T69" fmla="*/ 409 h 1652"/>
              <a:gd name="T70" fmla="*/ 3703 w 16807"/>
              <a:gd name="T71" fmla="*/ 1218 h 1652"/>
              <a:gd name="T72" fmla="*/ 3533 w 16807"/>
              <a:gd name="T73" fmla="*/ 235 h 1652"/>
              <a:gd name="T74" fmla="*/ 2992 w 16807"/>
              <a:gd name="T75" fmla="*/ 530 h 1652"/>
              <a:gd name="T76" fmla="*/ 2481 w 16807"/>
              <a:gd name="T77" fmla="*/ 1218 h 1652"/>
              <a:gd name="T78" fmla="*/ 3261 w 16807"/>
              <a:gd name="T79" fmla="*/ 473 h 1652"/>
              <a:gd name="T80" fmla="*/ 3284 w 16807"/>
              <a:gd name="T81" fmla="*/ 1233 h 1652"/>
              <a:gd name="T82" fmla="*/ 1577 w 16807"/>
              <a:gd name="T83" fmla="*/ 1336 h 1652"/>
              <a:gd name="T84" fmla="*/ 1834 w 16807"/>
              <a:gd name="T85" fmla="*/ 230 h 1652"/>
              <a:gd name="T86" fmla="*/ 2164 w 16807"/>
              <a:gd name="T87" fmla="*/ 1363 h 1652"/>
              <a:gd name="T88" fmla="*/ 1133 w 16807"/>
              <a:gd name="T89" fmla="*/ 324 h 1652"/>
              <a:gd name="T90" fmla="*/ 759 w 16807"/>
              <a:gd name="T91" fmla="*/ 1325 h 1652"/>
              <a:gd name="T92" fmla="*/ 118 w 16807"/>
              <a:gd name="T93" fmla="*/ 1373 h 1652"/>
              <a:gd name="T94" fmla="*/ 436 w 16807"/>
              <a:gd name="T95" fmla="*/ 273 h 1652"/>
              <a:gd name="T96" fmla="*/ 9949 w 16807"/>
              <a:gd name="T97" fmla="*/ 26 h 1652"/>
              <a:gd name="T98" fmla="*/ 9631 w 16807"/>
              <a:gd name="T99" fmla="*/ 1463 h 1652"/>
              <a:gd name="T100" fmla="*/ 10976 w 16807"/>
              <a:gd name="T101" fmla="*/ 869 h 1652"/>
              <a:gd name="T102" fmla="*/ 10328 w 16807"/>
              <a:gd name="T103" fmla="*/ 1112 h 1652"/>
              <a:gd name="T104" fmla="*/ 10285 w 16807"/>
              <a:gd name="T105" fmla="*/ 518 h 1652"/>
              <a:gd name="T106" fmla="*/ 10810 w 16807"/>
              <a:gd name="T107" fmla="*/ 986 h 1652"/>
              <a:gd name="T108" fmla="*/ 9514 w 16807"/>
              <a:gd name="T109" fmla="*/ 1169 h 1652"/>
              <a:gd name="T110" fmla="*/ 10437 w 16807"/>
              <a:gd name="T111" fmla="*/ 417 h 1652"/>
              <a:gd name="T112" fmla="*/ 12377 w 16807"/>
              <a:gd name="T113" fmla="*/ 1222 h 1652"/>
              <a:gd name="T114" fmla="*/ 11454 w 16807"/>
              <a:gd name="T115" fmla="*/ 789 h 1652"/>
              <a:gd name="T116" fmla="*/ 12333 w 16807"/>
              <a:gd name="T117" fmla="*/ 242 h 1652"/>
              <a:gd name="T118" fmla="*/ 12142 w 16807"/>
              <a:gd name="T119" fmla="*/ 445 h 1652"/>
              <a:gd name="T120" fmla="*/ 11729 w 16807"/>
              <a:gd name="T121" fmla="*/ 855 h 1652"/>
              <a:gd name="T122" fmla="*/ 12098 w 16807"/>
              <a:gd name="T123" fmla="*/ 917 h 1652"/>
              <a:gd name="T124" fmla="*/ 12580 w 16807"/>
              <a:gd name="T125" fmla="*/ 779 h 1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807" h="1652">
                <a:moveTo>
                  <a:pt x="15883" y="765"/>
                </a:moveTo>
                <a:lnTo>
                  <a:pt x="15884" y="783"/>
                </a:lnTo>
                <a:lnTo>
                  <a:pt x="15885" y="800"/>
                </a:lnTo>
                <a:lnTo>
                  <a:pt x="15886" y="816"/>
                </a:lnTo>
                <a:lnTo>
                  <a:pt x="15889" y="833"/>
                </a:lnTo>
                <a:lnTo>
                  <a:pt x="15892" y="849"/>
                </a:lnTo>
                <a:lnTo>
                  <a:pt x="15896" y="864"/>
                </a:lnTo>
                <a:lnTo>
                  <a:pt x="15902" y="879"/>
                </a:lnTo>
                <a:lnTo>
                  <a:pt x="15907" y="894"/>
                </a:lnTo>
                <a:lnTo>
                  <a:pt x="15913" y="909"/>
                </a:lnTo>
                <a:lnTo>
                  <a:pt x="15920" y="924"/>
                </a:lnTo>
                <a:lnTo>
                  <a:pt x="15928" y="937"/>
                </a:lnTo>
                <a:lnTo>
                  <a:pt x="15936" y="950"/>
                </a:lnTo>
                <a:lnTo>
                  <a:pt x="15946" y="964"/>
                </a:lnTo>
                <a:lnTo>
                  <a:pt x="15956" y="976"/>
                </a:lnTo>
                <a:lnTo>
                  <a:pt x="15967" y="989"/>
                </a:lnTo>
                <a:lnTo>
                  <a:pt x="15978" y="1000"/>
                </a:lnTo>
                <a:lnTo>
                  <a:pt x="15991" y="1012"/>
                </a:lnTo>
                <a:lnTo>
                  <a:pt x="16003" y="1023"/>
                </a:lnTo>
                <a:lnTo>
                  <a:pt x="16016" y="1033"/>
                </a:lnTo>
                <a:lnTo>
                  <a:pt x="16029" y="1043"/>
                </a:lnTo>
                <a:lnTo>
                  <a:pt x="16042" y="1051"/>
                </a:lnTo>
                <a:lnTo>
                  <a:pt x="16056" y="1058"/>
                </a:lnTo>
                <a:lnTo>
                  <a:pt x="16071" y="1066"/>
                </a:lnTo>
                <a:lnTo>
                  <a:pt x="16084" y="1072"/>
                </a:lnTo>
                <a:lnTo>
                  <a:pt x="16100" y="1077"/>
                </a:lnTo>
                <a:lnTo>
                  <a:pt x="16115" y="1083"/>
                </a:lnTo>
                <a:lnTo>
                  <a:pt x="16131" y="1087"/>
                </a:lnTo>
                <a:lnTo>
                  <a:pt x="16146" y="1090"/>
                </a:lnTo>
                <a:lnTo>
                  <a:pt x="16162" y="1092"/>
                </a:lnTo>
                <a:lnTo>
                  <a:pt x="16179" y="1094"/>
                </a:lnTo>
                <a:lnTo>
                  <a:pt x="16196" y="1095"/>
                </a:lnTo>
                <a:lnTo>
                  <a:pt x="16214" y="1096"/>
                </a:lnTo>
                <a:lnTo>
                  <a:pt x="16230" y="1095"/>
                </a:lnTo>
                <a:lnTo>
                  <a:pt x="16247" y="1094"/>
                </a:lnTo>
                <a:lnTo>
                  <a:pt x="16264" y="1092"/>
                </a:lnTo>
                <a:lnTo>
                  <a:pt x="16280" y="1090"/>
                </a:lnTo>
                <a:lnTo>
                  <a:pt x="16296" y="1087"/>
                </a:lnTo>
                <a:lnTo>
                  <a:pt x="16311" y="1083"/>
                </a:lnTo>
                <a:lnTo>
                  <a:pt x="16327" y="1077"/>
                </a:lnTo>
                <a:lnTo>
                  <a:pt x="16342" y="1072"/>
                </a:lnTo>
                <a:lnTo>
                  <a:pt x="16356" y="1066"/>
                </a:lnTo>
                <a:lnTo>
                  <a:pt x="16370" y="1058"/>
                </a:lnTo>
                <a:lnTo>
                  <a:pt x="16384" y="1051"/>
                </a:lnTo>
                <a:lnTo>
                  <a:pt x="16397" y="1043"/>
                </a:lnTo>
                <a:lnTo>
                  <a:pt x="16411" y="1033"/>
                </a:lnTo>
                <a:lnTo>
                  <a:pt x="16424" y="1023"/>
                </a:lnTo>
                <a:lnTo>
                  <a:pt x="16436" y="1012"/>
                </a:lnTo>
                <a:lnTo>
                  <a:pt x="16448" y="1000"/>
                </a:lnTo>
                <a:lnTo>
                  <a:pt x="16459" y="989"/>
                </a:lnTo>
                <a:lnTo>
                  <a:pt x="16470" y="976"/>
                </a:lnTo>
                <a:lnTo>
                  <a:pt x="16480" y="964"/>
                </a:lnTo>
                <a:lnTo>
                  <a:pt x="16490" y="950"/>
                </a:lnTo>
                <a:lnTo>
                  <a:pt x="16498" y="937"/>
                </a:lnTo>
                <a:lnTo>
                  <a:pt x="16506" y="924"/>
                </a:lnTo>
                <a:lnTo>
                  <a:pt x="16513" y="909"/>
                </a:lnTo>
                <a:lnTo>
                  <a:pt x="16519" y="894"/>
                </a:lnTo>
                <a:lnTo>
                  <a:pt x="16525" y="879"/>
                </a:lnTo>
                <a:lnTo>
                  <a:pt x="16530" y="864"/>
                </a:lnTo>
                <a:lnTo>
                  <a:pt x="16534" y="849"/>
                </a:lnTo>
                <a:lnTo>
                  <a:pt x="16537" y="833"/>
                </a:lnTo>
                <a:lnTo>
                  <a:pt x="16540" y="816"/>
                </a:lnTo>
                <a:lnTo>
                  <a:pt x="16542" y="800"/>
                </a:lnTo>
                <a:lnTo>
                  <a:pt x="16543" y="783"/>
                </a:lnTo>
                <a:lnTo>
                  <a:pt x="16543" y="765"/>
                </a:lnTo>
                <a:lnTo>
                  <a:pt x="16543" y="749"/>
                </a:lnTo>
                <a:lnTo>
                  <a:pt x="16542" y="731"/>
                </a:lnTo>
                <a:lnTo>
                  <a:pt x="16540" y="715"/>
                </a:lnTo>
                <a:lnTo>
                  <a:pt x="16537" y="698"/>
                </a:lnTo>
                <a:lnTo>
                  <a:pt x="16534" y="682"/>
                </a:lnTo>
                <a:lnTo>
                  <a:pt x="16530" y="666"/>
                </a:lnTo>
                <a:lnTo>
                  <a:pt x="16525" y="652"/>
                </a:lnTo>
                <a:lnTo>
                  <a:pt x="16519" y="636"/>
                </a:lnTo>
                <a:lnTo>
                  <a:pt x="16513" y="622"/>
                </a:lnTo>
                <a:lnTo>
                  <a:pt x="16507" y="607"/>
                </a:lnTo>
                <a:lnTo>
                  <a:pt x="16498" y="594"/>
                </a:lnTo>
                <a:lnTo>
                  <a:pt x="16490" y="580"/>
                </a:lnTo>
                <a:lnTo>
                  <a:pt x="16480" y="567"/>
                </a:lnTo>
                <a:lnTo>
                  <a:pt x="16471" y="555"/>
                </a:lnTo>
                <a:lnTo>
                  <a:pt x="16460" y="542"/>
                </a:lnTo>
                <a:lnTo>
                  <a:pt x="16449" y="529"/>
                </a:lnTo>
                <a:lnTo>
                  <a:pt x="16436" y="518"/>
                </a:lnTo>
                <a:lnTo>
                  <a:pt x="16424" y="507"/>
                </a:lnTo>
                <a:lnTo>
                  <a:pt x="16411" y="498"/>
                </a:lnTo>
                <a:lnTo>
                  <a:pt x="16398" y="488"/>
                </a:lnTo>
                <a:lnTo>
                  <a:pt x="16385" y="480"/>
                </a:lnTo>
                <a:lnTo>
                  <a:pt x="16371" y="471"/>
                </a:lnTo>
                <a:lnTo>
                  <a:pt x="16356" y="465"/>
                </a:lnTo>
                <a:lnTo>
                  <a:pt x="16342" y="459"/>
                </a:lnTo>
                <a:lnTo>
                  <a:pt x="16327" y="452"/>
                </a:lnTo>
                <a:lnTo>
                  <a:pt x="16312" y="448"/>
                </a:lnTo>
                <a:lnTo>
                  <a:pt x="16296" y="444"/>
                </a:lnTo>
                <a:lnTo>
                  <a:pt x="16281" y="441"/>
                </a:lnTo>
                <a:lnTo>
                  <a:pt x="16264" y="438"/>
                </a:lnTo>
                <a:lnTo>
                  <a:pt x="16247" y="435"/>
                </a:lnTo>
                <a:lnTo>
                  <a:pt x="16230" y="434"/>
                </a:lnTo>
                <a:lnTo>
                  <a:pt x="16214" y="434"/>
                </a:lnTo>
                <a:lnTo>
                  <a:pt x="16196" y="434"/>
                </a:lnTo>
                <a:lnTo>
                  <a:pt x="16179" y="435"/>
                </a:lnTo>
                <a:lnTo>
                  <a:pt x="16162" y="438"/>
                </a:lnTo>
                <a:lnTo>
                  <a:pt x="16146" y="441"/>
                </a:lnTo>
                <a:lnTo>
                  <a:pt x="16129" y="444"/>
                </a:lnTo>
                <a:lnTo>
                  <a:pt x="16115" y="448"/>
                </a:lnTo>
                <a:lnTo>
                  <a:pt x="16099" y="452"/>
                </a:lnTo>
                <a:lnTo>
                  <a:pt x="16084" y="459"/>
                </a:lnTo>
                <a:lnTo>
                  <a:pt x="16070" y="465"/>
                </a:lnTo>
                <a:lnTo>
                  <a:pt x="16056" y="471"/>
                </a:lnTo>
                <a:lnTo>
                  <a:pt x="16041" y="480"/>
                </a:lnTo>
                <a:lnTo>
                  <a:pt x="16029" y="488"/>
                </a:lnTo>
                <a:lnTo>
                  <a:pt x="16015" y="498"/>
                </a:lnTo>
                <a:lnTo>
                  <a:pt x="16002" y="507"/>
                </a:lnTo>
                <a:lnTo>
                  <a:pt x="15990" y="518"/>
                </a:lnTo>
                <a:lnTo>
                  <a:pt x="15978" y="529"/>
                </a:lnTo>
                <a:lnTo>
                  <a:pt x="15967" y="542"/>
                </a:lnTo>
                <a:lnTo>
                  <a:pt x="15955" y="555"/>
                </a:lnTo>
                <a:lnTo>
                  <a:pt x="15946" y="567"/>
                </a:lnTo>
                <a:lnTo>
                  <a:pt x="15936" y="580"/>
                </a:lnTo>
                <a:lnTo>
                  <a:pt x="15928" y="594"/>
                </a:lnTo>
                <a:lnTo>
                  <a:pt x="15920" y="607"/>
                </a:lnTo>
                <a:lnTo>
                  <a:pt x="15913" y="622"/>
                </a:lnTo>
                <a:lnTo>
                  <a:pt x="15907" y="636"/>
                </a:lnTo>
                <a:lnTo>
                  <a:pt x="15902" y="652"/>
                </a:lnTo>
                <a:lnTo>
                  <a:pt x="15896" y="666"/>
                </a:lnTo>
                <a:lnTo>
                  <a:pt x="15892" y="682"/>
                </a:lnTo>
                <a:lnTo>
                  <a:pt x="15889" y="698"/>
                </a:lnTo>
                <a:lnTo>
                  <a:pt x="15886" y="715"/>
                </a:lnTo>
                <a:lnTo>
                  <a:pt x="15885" y="731"/>
                </a:lnTo>
                <a:lnTo>
                  <a:pt x="15884" y="749"/>
                </a:lnTo>
                <a:lnTo>
                  <a:pt x="15883" y="765"/>
                </a:lnTo>
                <a:close/>
                <a:moveTo>
                  <a:pt x="15619" y="765"/>
                </a:moveTo>
                <a:lnTo>
                  <a:pt x="15620" y="734"/>
                </a:lnTo>
                <a:lnTo>
                  <a:pt x="15622" y="703"/>
                </a:lnTo>
                <a:lnTo>
                  <a:pt x="15625" y="674"/>
                </a:lnTo>
                <a:lnTo>
                  <a:pt x="15629" y="644"/>
                </a:lnTo>
                <a:lnTo>
                  <a:pt x="15636" y="615"/>
                </a:lnTo>
                <a:lnTo>
                  <a:pt x="15643" y="587"/>
                </a:lnTo>
                <a:lnTo>
                  <a:pt x="15652" y="560"/>
                </a:lnTo>
                <a:lnTo>
                  <a:pt x="15662" y="532"/>
                </a:lnTo>
                <a:lnTo>
                  <a:pt x="15674" y="506"/>
                </a:lnTo>
                <a:lnTo>
                  <a:pt x="15686" y="481"/>
                </a:lnTo>
                <a:lnTo>
                  <a:pt x="15700" y="455"/>
                </a:lnTo>
                <a:lnTo>
                  <a:pt x="15716" y="431"/>
                </a:lnTo>
                <a:lnTo>
                  <a:pt x="15731" y="408"/>
                </a:lnTo>
                <a:lnTo>
                  <a:pt x="15750" y="385"/>
                </a:lnTo>
                <a:lnTo>
                  <a:pt x="15769" y="362"/>
                </a:lnTo>
                <a:lnTo>
                  <a:pt x="15790" y="341"/>
                </a:lnTo>
                <a:lnTo>
                  <a:pt x="15811" y="319"/>
                </a:lnTo>
                <a:lnTo>
                  <a:pt x="15833" y="300"/>
                </a:lnTo>
                <a:lnTo>
                  <a:pt x="15856" y="283"/>
                </a:lnTo>
                <a:lnTo>
                  <a:pt x="15881" y="266"/>
                </a:lnTo>
                <a:lnTo>
                  <a:pt x="15905" y="250"/>
                </a:lnTo>
                <a:lnTo>
                  <a:pt x="15929" y="236"/>
                </a:lnTo>
                <a:lnTo>
                  <a:pt x="15955" y="223"/>
                </a:lnTo>
                <a:lnTo>
                  <a:pt x="15980" y="212"/>
                </a:lnTo>
                <a:lnTo>
                  <a:pt x="16008" y="201"/>
                </a:lnTo>
                <a:lnTo>
                  <a:pt x="16035" y="193"/>
                </a:lnTo>
                <a:lnTo>
                  <a:pt x="16063" y="186"/>
                </a:lnTo>
                <a:lnTo>
                  <a:pt x="16092" y="179"/>
                </a:lnTo>
                <a:lnTo>
                  <a:pt x="16121" y="175"/>
                </a:lnTo>
                <a:lnTo>
                  <a:pt x="16152" y="172"/>
                </a:lnTo>
                <a:lnTo>
                  <a:pt x="16182" y="170"/>
                </a:lnTo>
                <a:lnTo>
                  <a:pt x="16214" y="169"/>
                </a:lnTo>
                <a:lnTo>
                  <a:pt x="16245" y="170"/>
                </a:lnTo>
                <a:lnTo>
                  <a:pt x="16275" y="172"/>
                </a:lnTo>
                <a:lnTo>
                  <a:pt x="16305" y="175"/>
                </a:lnTo>
                <a:lnTo>
                  <a:pt x="16334" y="179"/>
                </a:lnTo>
                <a:lnTo>
                  <a:pt x="16363" y="186"/>
                </a:lnTo>
                <a:lnTo>
                  <a:pt x="16391" y="193"/>
                </a:lnTo>
                <a:lnTo>
                  <a:pt x="16418" y="201"/>
                </a:lnTo>
                <a:lnTo>
                  <a:pt x="16446" y="212"/>
                </a:lnTo>
                <a:lnTo>
                  <a:pt x="16472" y="223"/>
                </a:lnTo>
                <a:lnTo>
                  <a:pt x="16497" y="236"/>
                </a:lnTo>
                <a:lnTo>
                  <a:pt x="16522" y="250"/>
                </a:lnTo>
                <a:lnTo>
                  <a:pt x="16546" y="266"/>
                </a:lnTo>
                <a:lnTo>
                  <a:pt x="16570" y="283"/>
                </a:lnTo>
                <a:lnTo>
                  <a:pt x="16593" y="300"/>
                </a:lnTo>
                <a:lnTo>
                  <a:pt x="16615" y="319"/>
                </a:lnTo>
                <a:lnTo>
                  <a:pt x="16637" y="341"/>
                </a:lnTo>
                <a:lnTo>
                  <a:pt x="16657" y="362"/>
                </a:lnTo>
                <a:lnTo>
                  <a:pt x="16677" y="385"/>
                </a:lnTo>
                <a:lnTo>
                  <a:pt x="16695" y="408"/>
                </a:lnTo>
                <a:lnTo>
                  <a:pt x="16711" y="431"/>
                </a:lnTo>
                <a:lnTo>
                  <a:pt x="16726" y="455"/>
                </a:lnTo>
                <a:lnTo>
                  <a:pt x="16741" y="481"/>
                </a:lnTo>
                <a:lnTo>
                  <a:pt x="16753" y="506"/>
                </a:lnTo>
                <a:lnTo>
                  <a:pt x="16764" y="532"/>
                </a:lnTo>
                <a:lnTo>
                  <a:pt x="16774" y="560"/>
                </a:lnTo>
                <a:lnTo>
                  <a:pt x="16783" y="587"/>
                </a:lnTo>
                <a:lnTo>
                  <a:pt x="16790" y="615"/>
                </a:lnTo>
                <a:lnTo>
                  <a:pt x="16796" y="644"/>
                </a:lnTo>
                <a:lnTo>
                  <a:pt x="16801" y="674"/>
                </a:lnTo>
                <a:lnTo>
                  <a:pt x="16804" y="703"/>
                </a:lnTo>
                <a:lnTo>
                  <a:pt x="16806" y="734"/>
                </a:lnTo>
                <a:lnTo>
                  <a:pt x="16807" y="765"/>
                </a:lnTo>
                <a:lnTo>
                  <a:pt x="16806" y="797"/>
                </a:lnTo>
                <a:lnTo>
                  <a:pt x="16804" y="828"/>
                </a:lnTo>
                <a:lnTo>
                  <a:pt x="16801" y="857"/>
                </a:lnTo>
                <a:lnTo>
                  <a:pt x="16796" y="887"/>
                </a:lnTo>
                <a:lnTo>
                  <a:pt x="16790" y="916"/>
                </a:lnTo>
                <a:lnTo>
                  <a:pt x="16783" y="944"/>
                </a:lnTo>
                <a:lnTo>
                  <a:pt x="16774" y="971"/>
                </a:lnTo>
                <a:lnTo>
                  <a:pt x="16764" y="998"/>
                </a:lnTo>
                <a:lnTo>
                  <a:pt x="16752" y="1025"/>
                </a:lnTo>
                <a:lnTo>
                  <a:pt x="16740" y="1050"/>
                </a:lnTo>
                <a:lnTo>
                  <a:pt x="16726" y="1074"/>
                </a:lnTo>
                <a:lnTo>
                  <a:pt x="16710" y="1100"/>
                </a:lnTo>
                <a:lnTo>
                  <a:pt x="16695" y="1123"/>
                </a:lnTo>
                <a:lnTo>
                  <a:pt x="16676" y="1146"/>
                </a:lnTo>
                <a:lnTo>
                  <a:pt x="16657" y="1168"/>
                </a:lnTo>
                <a:lnTo>
                  <a:pt x="16636" y="1190"/>
                </a:lnTo>
                <a:lnTo>
                  <a:pt x="16615" y="1210"/>
                </a:lnTo>
                <a:lnTo>
                  <a:pt x="16592" y="1230"/>
                </a:lnTo>
                <a:lnTo>
                  <a:pt x="16570" y="1248"/>
                </a:lnTo>
                <a:lnTo>
                  <a:pt x="16545" y="1265"/>
                </a:lnTo>
                <a:lnTo>
                  <a:pt x="16521" y="1280"/>
                </a:lnTo>
                <a:lnTo>
                  <a:pt x="16496" y="1295"/>
                </a:lnTo>
                <a:lnTo>
                  <a:pt x="16471" y="1307"/>
                </a:lnTo>
                <a:lnTo>
                  <a:pt x="16445" y="1319"/>
                </a:lnTo>
                <a:lnTo>
                  <a:pt x="16418" y="1328"/>
                </a:lnTo>
                <a:lnTo>
                  <a:pt x="16391" y="1337"/>
                </a:lnTo>
                <a:lnTo>
                  <a:pt x="16363" y="1344"/>
                </a:lnTo>
                <a:lnTo>
                  <a:pt x="16334" y="1350"/>
                </a:lnTo>
                <a:lnTo>
                  <a:pt x="16305" y="1356"/>
                </a:lnTo>
                <a:lnTo>
                  <a:pt x="16275" y="1359"/>
                </a:lnTo>
                <a:lnTo>
                  <a:pt x="16244" y="1361"/>
                </a:lnTo>
                <a:lnTo>
                  <a:pt x="16214" y="1361"/>
                </a:lnTo>
                <a:lnTo>
                  <a:pt x="16182" y="1361"/>
                </a:lnTo>
                <a:lnTo>
                  <a:pt x="16152" y="1359"/>
                </a:lnTo>
                <a:lnTo>
                  <a:pt x="16121" y="1356"/>
                </a:lnTo>
                <a:lnTo>
                  <a:pt x="16093" y="1350"/>
                </a:lnTo>
                <a:lnTo>
                  <a:pt x="16063" y="1344"/>
                </a:lnTo>
                <a:lnTo>
                  <a:pt x="16036" y="1337"/>
                </a:lnTo>
                <a:lnTo>
                  <a:pt x="16008" y="1328"/>
                </a:lnTo>
                <a:lnTo>
                  <a:pt x="15981" y="1319"/>
                </a:lnTo>
                <a:lnTo>
                  <a:pt x="15955" y="1307"/>
                </a:lnTo>
                <a:lnTo>
                  <a:pt x="15930" y="1295"/>
                </a:lnTo>
                <a:lnTo>
                  <a:pt x="15905" y="1280"/>
                </a:lnTo>
                <a:lnTo>
                  <a:pt x="15881" y="1265"/>
                </a:lnTo>
                <a:lnTo>
                  <a:pt x="15857" y="1248"/>
                </a:lnTo>
                <a:lnTo>
                  <a:pt x="15834" y="1230"/>
                </a:lnTo>
                <a:lnTo>
                  <a:pt x="15812" y="1210"/>
                </a:lnTo>
                <a:lnTo>
                  <a:pt x="15790" y="1190"/>
                </a:lnTo>
                <a:lnTo>
                  <a:pt x="15769" y="1168"/>
                </a:lnTo>
                <a:lnTo>
                  <a:pt x="15750" y="1146"/>
                </a:lnTo>
                <a:lnTo>
                  <a:pt x="15732" y="1123"/>
                </a:lnTo>
                <a:lnTo>
                  <a:pt x="15716" y="1100"/>
                </a:lnTo>
                <a:lnTo>
                  <a:pt x="15700" y="1074"/>
                </a:lnTo>
                <a:lnTo>
                  <a:pt x="15686" y="1050"/>
                </a:lnTo>
                <a:lnTo>
                  <a:pt x="15674" y="1025"/>
                </a:lnTo>
                <a:lnTo>
                  <a:pt x="15662" y="998"/>
                </a:lnTo>
                <a:lnTo>
                  <a:pt x="15652" y="971"/>
                </a:lnTo>
                <a:lnTo>
                  <a:pt x="15643" y="944"/>
                </a:lnTo>
                <a:lnTo>
                  <a:pt x="15636" y="916"/>
                </a:lnTo>
                <a:lnTo>
                  <a:pt x="15629" y="887"/>
                </a:lnTo>
                <a:lnTo>
                  <a:pt x="15625" y="857"/>
                </a:lnTo>
                <a:lnTo>
                  <a:pt x="15622" y="828"/>
                </a:lnTo>
                <a:lnTo>
                  <a:pt x="15620" y="797"/>
                </a:lnTo>
                <a:lnTo>
                  <a:pt x="15619" y="765"/>
                </a:lnTo>
                <a:close/>
                <a:moveTo>
                  <a:pt x="14871" y="1323"/>
                </a:moveTo>
                <a:lnTo>
                  <a:pt x="14848" y="1323"/>
                </a:lnTo>
                <a:lnTo>
                  <a:pt x="14827" y="1321"/>
                </a:lnTo>
                <a:lnTo>
                  <a:pt x="14807" y="1319"/>
                </a:lnTo>
                <a:lnTo>
                  <a:pt x="14790" y="1316"/>
                </a:lnTo>
                <a:lnTo>
                  <a:pt x="14774" y="1310"/>
                </a:lnTo>
                <a:lnTo>
                  <a:pt x="14761" y="1305"/>
                </a:lnTo>
                <a:lnTo>
                  <a:pt x="14748" y="1299"/>
                </a:lnTo>
                <a:lnTo>
                  <a:pt x="14739" y="1291"/>
                </a:lnTo>
                <a:lnTo>
                  <a:pt x="14733" y="1287"/>
                </a:lnTo>
                <a:lnTo>
                  <a:pt x="14729" y="1282"/>
                </a:lnTo>
                <a:lnTo>
                  <a:pt x="14725" y="1277"/>
                </a:lnTo>
                <a:lnTo>
                  <a:pt x="14721" y="1270"/>
                </a:lnTo>
                <a:lnTo>
                  <a:pt x="14715" y="1257"/>
                </a:lnTo>
                <a:lnTo>
                  <a:pt x="14708" y="1242"/>
                </a:lnTo>
                <a:lnTo>
                  <a:pt x="14704" y="1224"/>
                </a:lnTo>
                <a:lnTo>
                  <a:pt x="14701" y="1206"/>
                </a:lnTo>
                <a:lnTo>
                  <a:pt x="14699" y="1185"/>
                </a:lnTo>
                <a:lnTo>
                  <a:pt x="14699" y="1163"/>
                </a:lnTo>
                <a:lnTo>
                  <a:pt x="14699" y="383"/>
                </a:lnTo>
                <a:lnTo>
                  <a:pt x="14699" y="358"/>
                </a:lnTo>
                <a:lnTo>
                  <a:pt x="14701" y="337"/>
                </a:lnTo>
                <a:lnTo>
                  <a:pt x="14704" y="317"/>
                </a:lnTo>
                <a:lnTo>
                  <a:pt x="14708" y="298"/>
                </a:lnTo>
                <a:lnTo>
                  <a:pt x="14713" y="283"/>
                </a:lnTo>
                <a:lnTo>
                  <a:pt x="14721" y="268"/>
                </a:lnTo>
                <a:lnTo>
                  <a:pt x="14728" y="255"/>
                </a:lnTo>
                <a:lnTo>
                  <a:pt x="14738" y="244"/>
                </a:lnTo>
                <a:lnTo>
                  <a:pt x="14748" y="234"/>
                </a:lnTo>
                <a:lnTo>
                  <a:pt x="14761" y="226"/>
                </a:lnTo>
                <a:lnTo>
                  <a:pt x="14775" y="219"/>
                </a:lnTo>
                <a:lnTo>
                  <a:pt x="14791" y="213"/>
                </a:lnTo>
                <a:lnTo>
                  <a:pt x="14809" y="209"/>
                </a:lnTo>
                <a:lnTo>
                  <a:pt x="14829" y="206"/>
                </a:lnTo>
                <a:lnTo>
                  <a:pt x="14851" y="203"/>
                </a:lnTo>
                <a:lnTo>
                  <a:pt x="14874" y="203"/>
                </a:lnTo>
                <a:lnTo>
                  <a:pt x="15083" y="203"/>
                </a:lnTo>
                <a:lnTo>
                  <a:pt x="15120" y="205"/>
                </a:lnTo>
                <a:lnTo>
                  <a:pt x="15155" y="208"/>
                </a:lnTo>
                <a:lnTo>
                  <a:pt x="15171" y="210"/>
                </a:lnTo>
                <a:lnTo>
                  <a:pt x="15187" y="212"/>
                </a:lnTo>
                <a:lnTo>
                  <a:pt x="15203" y="215"/>
                </a:lnTo>
                <a:lnTo>
                  <a:pt x="15219" y="219"/>
                </a:lnTo>
                <a:lnTo>
                  <a:pt x="15233" y="223"/>
                </a:lnTo>
                <a:lnTo>
                  <a:pt x="15248" y="228"/>
                </a:lnTo>
                <a:lnTo>
                  <a:pt x="15262" y="233"/>
                </a:lnTo>
                <a:lnTo>
                  <a:pt x="15275" y="238"/>
                </a:lnTo>
                <a:lnTo>
                  <a:pt x="15288" y="245"/>
                </a:lnTo>
                <a:lnTo>
                  <a:pt x="15301" y="251"/>
                </a:lnTo>
                <a:lnTo>
                  <a:pt x="15313" y="258"/>
                </a:lnTo>
                <a:lnTo>
                  <a:pt x="15325" y="266"/>
                </a:lnTo>
                <a:lnTo>
                  <a:pt x="15337" y="275"/>
                </a:lnTo>
                <a:lnTo>
                  <a:pt x="15350" y="285"/>
                </a:lnTo>
                <a:lnTo>
                  <a:pt x="15361" y="295"/>
                </a:lnTo>
                <a:lnTo>
                  <a:pt x="15371" y="306"/>
                </a:lnTo>
                <a:lnTo>
                  <a:pt x="15381" y="317"/>
                </a:lnTo>
                <a:lnTo>
                  <a:pt x="15390" y="330"/>
                </a:lnTo>
                <a:lnTo>
                  <a:pt x="15397" y="343"/>
                </a:lnTo>
                <a:lnTo>
                  <a:pt x="15405" y="355"/>
                </a:lnTo>
                <a:lnTo>
                  <a:pt x="15411" y="370"/>
                </a:lnTo>
                <a:lnTo>
                  <a:pt x="15416" y="384"/>
                </a:lnTo>
                <a:lnTo>
                  <a:pt x="15420" y="399"/>
                </a:lnTo>
                <a:lnTo>
                  <a:pt x="15425" y="414"/>
                </a:lnTo>
                <a:lnTo>
                  <a:pt x="15428" y="430"/>
                </a:lnTo>
                <a:lnTo>
                  <a:pt x="15430" y="447"/>
                </a:lnTo>
                <a:lnTo>
                  <a:pt x="15431" y="464"/>
                </a:lnTo>
                <a:lnTo>
                  <a:pt x="15431" y="482"/>
                </a:lnTo>
                <a:lnTo>
                  <a:pt x="15431" y="502"/>
                </a:lnTo>
                <a:lnTo>
                  <a:pt x="15429" y="521"/>
                </a:lnTo>
                <a:lnTo>
                  <a:pt x="15427" y="539"/>
                </a:lnTo>
                <a:lnTo>
                  <a:pt x="15423" y="556"/>
                </a:lnTo>
                <a:lnTo>
                  <a:pt x="15417" y="572"/>
                </a:lnTo>
                <a:lnTo>
                  <a:pt x="15412" y="588"/>
                </a:lnTo>
                <a:lnTo>
                  <a:pt x="15405" y="603"/>
                </a:lnTo>
                <a:lnTo>
                  <a:pt x="15396" y="618"/>
                </a:lnTo>
                <a:lnTo>
                  <a:pt x="15388" y="630"/>
                </a:lnTo>
                <a:lnTo>
                  <a:pt x="15377" y="643"/>
                </a:lnTo>
                <a:lnTo>
                  <a:pt x="15366" y="655"/>
                </a:lnTo>
                <a:lnTo>
                  <a:pt x="15353" y="666"/>
                </a:lnTo>
                <a:lnTo>
                  <a:pt x="15340" y="677"/>
                </a:lnTo>
                <a:lnTo>
                  <a:pt x="15326" y="686"/>
                </a:lnTo>
                <a:lnTo>
                  <a:pt x="15310" y="695"/>
                </a:lnTo>
                <a:lnTo>
                  <a:pt x="15293" y="702"/>
                </a:lnTo>
                <a:lnTo>
                  <a:pt x="15321" y="711"/>
                </a:lnTo>
                <a:lnTo>
                  <a:pt x="15346" y="719"/>
                </a:lnTo>
                <a:lnTo>
                  <a:pt x="15370" y="730"/>
                </a:lnTo>
                <a:lnTo>
                  <a:pt x="15392" y="741"/>
                </a:lnTo>
                <a:lnTo>
                  <a:pt x="15412" y="754"/>
                </a:lnTo>
                <a:lnTo>
                  <a:pt x="15431" y="769"/>
                </a:lnTo>
                <a:lnTo>
                  <a:pt x="15439" y="776"/>
                </a:lnTo>
                <a:lnTo>
                  <a:pt x="15448" y="784"/>
                </a:lnTo>
                <a:lnTo>
                  <a:pt x="15455" y="793"/>
                </a:lnTo>
                <a:lnTo>
                  <a:pt x="15462" y="801"/>
                </a:lnTo>
                <a:lnTo>
                  <a:pt x="15470" y="810"/>
                </a:lnTo>
                <a:lnTo>
                  <a:pt x="15476" y="819"/>
                </a:lnTo>
                <a:lnTo>
                  <a:pt x="15482" y="830"/>
                </a:lnTo>
                <a:lnTo>
                  <a:pt x="15488" y="839"/>
                </a:lnTo>
                <a:lnTo>
                  <a:pt x="15493" y="850"/>
                </a:lnTo>
                <a:lnTo>
                  <a:pt x="15497" y="860"/>
                </a:lnTo>
                <a:lnTo>
                  <a:pt x="15501" y="872"/>
                </a:lnTo>
                <a:lnTo>
                  <a:pt x="15506" y="882"/>
                </a:lnTo>
                <a:lnTo>
                  <a:pt x="15512" y="907"/>
                </a:lnTo>
                <a:lnTo>
                  <a:pt x="15516" y="932"/>
                </a:lnTo>
                <a:lnTo>
                  <a:pt x="15518" y="958"/>
                </a:lnTo>
                <a:lnTo>
                  <a:pt x="15519" y="987"/>
                </a:lnTo>
                <a:lnTo>
                  <a:pt x="15519" y="1007"/>
                </a:lnTo>
                <a:lnTo>
                  <a:pt x="15517" y="1028"/>
                </a:lnTo>
                <a:lnTo>
                  <a:pt x="15515" y="1047"/>
                </a:lnTo>
                <a:lnTo>
                  <a:pt x="15512" y="1066"/>
                </a:lnTo>
                <a:lnTo>
                  <a:pt x="15508" y="1085"/>
                </a:lnTo>
                <a:lnTo>
                  <a:pt x="15502" y="1103"/>
                </a:lnTo>
                <a:lnTo>
                  <a:pt x="15497" y="1120"/>
                </a:lnTo>
                <a:lnTo>
                  <a:pt x="15490" y="1136"/>
                </a:lnTo>
                <a:lnTo>
                  <a:pt x="15482" y="1152"/>
                </a:lnTo>
                <a:lnTo>
                  <a:pt x="15474" y="1167"/>
                </a:lnTo>
                <a:lnTo>
                  <a:pt x="15463" y="1182"/>
                </a:lnTo>
                <a:lnTo>
                  <a:pt x="15453" y="1196"/>
                </a:lnTo>
                <a:lnTo>
                  <a:pt x="15442" y="1209"/>
                </a:lnTo>
                <a:lnTo>
                  <a:pt x="15430" y="1221"/>
                </a:lnTo>
                <a:lnTo>
                  <a:pt x="15416" y="1233"/>
                </a:lnTo>
                <a:lnTo>
                  <a:pt x="15403" y="1245"/>
                </a:lnTo>
                <a:lnTo>
                  <a:pt x="15389" y="1255"/>
                </a:lnTo>
                <a:lnTo>
                  <a:pt x="15375" y="1263"/>
                </a:lnTo>
                <a:lnTo>
                  <a:pt x="15361" y="1271"/>
                </a:lnTo>
                <a:lnTo>
                  <a:pt x="15346" y="1279"/>
                </a:lnTo>
                <a:lnTo>
                  <a:pt x="15330" y="1286"/>
                </a:lnTo>
                <a:lnTo>
                  <a:pt x="15314" y="1293"/>
                </a:lnTo>
                <a:lnTo>
                  <a:pt x="15298" y="1298"/>
                </a:lnTo>
                <a:lnTo>
                  <a:pt x="15280" y="1303"/>
                </a:lnTo>
                <a:lnTo>
                  <a:pt x="15262" y="1308"/>
                </a:lnTo>
                <a:lnTo>
                  <a:pt x="15244" y="1311"/>
                </a:lnTo>
                <a:lnTo>
                  <a:pt x="15225" y="1316"/>
                </a:lnTo>
                <a:lnTo>
                  <a:pt x="15206" y="1318"/>
                </a:lnTo>
                <a:lnTo>
                  <a:pt x="15185" y="1320"/>
                </a:lnTo>
                <a:lnTo>
                  <a:pt x="15165" y="1322"/>
                </a:lnTo>
                <a:lnTo>
                  <a:pt x="15144" y="1323"/>
                </a:lnTo>
                <a:lnTo>
                  <a:pt x="15122" y="1323"/>
                </a:lnTo>
                <a:lnTo>
                  <a:pt x="14871" y="1323"/>
                </a:lnTo>
                <a:close/>
                <a:moveTo>
                  <a:pt x="14953" y="1104"/>
                </a:moveTo>
                <a:lnTo>
                  <a:pt x="15080" y="1104"/>
                </a:lnTo>
                <a:lnTo>
                  <a:pt x="15101" y="1104"/>
                </a:lnTo>
                <a:lnTo>
                  <a:pt x="15120" y="1102"/>
                </a:lnTo>
                <a:lnTo>
                  <a:pt x="15139" y="1100"/>
                </a:lnTo>
                <a:lnTo>
                  <a:pt x="15156" y="1096"/>
                </a:lnTo>
                <a:lnTo>
                  <a:pt x="15171" y="1091"/>
                </a:lnTo>
                <a:lnTo>
                  <a:pt x="15185" y="1086"/>
                </a:lnTo>
                <a:lnTo>
                  <a:pt x="15198" y="1080"/>
                </a:lnTo>
                <a:lnTo>
                  <a:pt x="15209" y="1072"/>
                </a:lnTo>
                <a:lnTo>
                  <a:pt x="15220" y="1064"/>
                </a:lnTo>
                <a:lnTo>
                  <a:pt x="15228" y="1054"/>
                </a:lnTo>
                <a:lnTo>
                  <a:pt x="15236" y="1045"/>
                </a:lnTo>
                <a:lnTo>
                  <a:pt x="15242" y="1033"/>
                </a:lnTo>
                <a:lnTo>
                  <a:pt x="15246" y="1021"/>
                </a:lnTo>
                <a:lnTo>
                  <a:pt x="15250" y="1008"/>
                </a:lnTo>
                <a:lnTo>
                  <a:pt x="15251" y="993"/>
                </a:lnTo>
                <a:lnTo>
                  <a:pt x="15252" y="978"/>
                </a:lnTo>
                <a:lnTo>
                  <a:pt x="15251" y="963"/>
                </a:lnTo>
                <a:lnTo>
                  <a:pt x="15250" y="949"/>
                </a:lnTo>
                <a:lnTo>
                  <a:pt x="15246" y="935"/>
                </a:lnTo>
                <a:lnTo>
                  <a:pt x="15242" y="922"/>
                </a:lnTo>
                <a:lnTo>
                  <a:pt x="15236" y="912"/>
                </a:lnTo>
                <a:lnTo>
                  <a:pt x="15228" y="901"/>
                </a:lnTo>
                <a:lnTo>
                  <a:pt x="15219" y="892"/>
                </a:lnTo>
                <a:lnTo>
                  <a:pt x="15208" y="883"/>
                </a:lnTo>
                <a:lnTo>
                  <a:pt x="15197" y="876"/>
                </a:lnTo>
                <a:lnTo>
                  <a:pt x="15183" y="870"/>
                </a:lnTo>
                <a:lnTo>
                  <a:pt x="15169" y="864"/>
                </a:lnTo>
                <a:lnTo>
                  <a:pt x="15154" y="860"/>
                </a:lnTo>
                <a:lnTo>
                  <a:pt x="15136" y="857"/>
                </a:lnTo>
                <a:lnTo>
                  <a:pt x="15117" y="854"/>
                </a:lnTo>
                <a:lnTo>
                  <a:pt x="15097" y="853"/>
                </a:lnTo>
                <a:lnTo>
                  <a:pt x="15076" y="853"/>
                </a:lnTo>
                <a:lnTo>
                  <a:pt x="14953" y="853"/>
                </a:lnTo>
                <a:lnTo>
                  <a:pt x="14953" y="1104"/>
                </a:lnTo>
                <a:close/>
                <a:moveTo>
                  <a:pt x="14953" y="639"/>
                </a:moveTo>
                <a:lnTo>
                  <a:pt x="15059" y="639"/>
                </a:lnTo>
                <a:lnTo>
                  <a:pt x="15073" y="639"/>
                </a:lnTo>
                <a:lnTo>
                  <a:pt x="15085" y="638"/>
                </a:lnTo>
                <a:lnTo>
                  <a:pt x="15097" y="636"/>
                </a:lnTo>
                <a:lnTo>
                  <a:pt x="15108" y="633"/>
                </a:lnTo>
                <a:lnTo>
                  <a:pt x="15119" y="628"/>
                </a:lnTo>
                <a:lnTo>
                  <a:pt x="15129" y="624"/>
                </a:lnTo>
                <a:lnTo>
                  <a:pt x="15139" y="619"/>
                </a:lnTo>
                <a:lnTo>
                  <a:pt x="15147" y="613"/>
                </a:lnTo>
                <a:lnTo>
                  <a:pt x="15157" y="605"/>
                </a:lnTo>
                <a:lnTo>
                  <a:pt x="15164" y="597"/>
                </a:lnTo>
                <a:lnTo>
                  <a:pt x="15170" y="587"/>
                </a:lnTo>
                <a:lnTo>
                  <a:pt x="15176" y="578"/>
                </a:lnTo>
                <a:lnTo>
                  <a:pt x="15180" y="567"/>
                </a:lnTo>
                <a:lnTo>
                  <a:pt x="15183" y="556"/>
                </a:lnTo>
                <a:lnTo>
                  <a:pt x="15185" y="544"/>
                </a:lnTo>
                <a:lnTo>
                  <a:pt x="15185" y="531"/>
                </a:lnTo>
                <a:lnTo>
                  <a:pt x="15185" y="518"/>
                </a:lnTo>
                <a:lnTo>
                  <a:pt x="15183" y="505"/>
                </a:lnTo>
                <a:lnTo>
                  <a:pt x="15180" y="493"/>
                </a:lnTo>
                <a:lnTo>
                  <a:pt x="15176" y="483"/>
                </a:lnTo>
                <a:lnTo>
                  <a:pt x="15170" y="472"/>
                </a:lnTo>
                <a:lnTo>
                  <a:pt x="15164" y="463"/>
                </a:lnTo>
                <a:lnTo>
                  <a:pt x="15156" y="454"/>
                </a:lnTo>
                <a:lnTo>
                  <a:pt x="15147" y="447"/>
                </a:lnTo>
                <a:lnTo>
                  <a:pt x="15138" y="441"/>
                </a:lnTo>
                <a:lnTo>
                  <a:pt x="15128" y="435"/>
                </a:lnTo>
                <a:lnTo>
                  <a:pt x="15118" y="431"/>
                </a:lnTo>
                <a:lnTo>
                  <a:pt x="15107" y="427"/>
                </a:lnTo>
                <a:lnTo>
                  <a:pt x="15096" y="424"/>
                </a:lnTo>
                <a:lnTo>
                  <a:pt x="15083" y="422"/>
                </a:lnTo>
                <a:lnTo>
                  <a:pt x="15071" y="421"/>
                </a:lnTo>
                <a:lnTo>
                  <a:pt x="15057" y="421"/>
                </a:lnTo>
                <a:lnTo>
                  <a:pt x="14953" y="421"/>
                </a:lnTo>
                <a:lnTo>
                  <a:pt x="14953" y="639"/>
                </a:lnTo>
                <a:close/>
                <a:moveTo>
                  <a:pt x="13622" y="765"/>
                </a:moveTo>
                <a:lnTo>
                  <a:pt x="13622" y="783"/>
                </a:lnTo>
                <a:lnTo>
                  <a:pt x="13623" y="800"/>
                </a:lnTo>
                <a:lnTo>
                  <a:pt x="13625" y="816"/>
                </a:lnTo>
                <a:lnTo>
                  <a:pt x="13628" y="833"/>
                </a:lnTo>
                <a:lnTo>
                  <a:pt x="13632" y="849"/>
                </a:lnTo>
                <a:lnTo>
                  <a:pt x="13636" y="864"/>
                </a:lnTo>
                <a:lnTo>
                  <a:pt x="13640" y="879"/>
                </a:lnTo>
                <a:lnTo>
                  <a:pt x="13646" y="894"/>
                </a:lnTo>
                <a:lnTo>
                  <a:pt x="13653" y="909"/>
                </a:lnTo>
                <a:lnTo>
                  <a:pt x="13659" y="924"/>
                </a:lnTo>
                <a:lnTo>
                  <a:pt x="13667" y="937"/>
                </a:lnTo>
                <a:lnTo>
                  <a:pt x="13676" y="950"/>
                </a:lnTo>
                <a:lnTo>
                  <a:pt x="13685" y="964"/>
                </a:lnTo>
                <a:lnTo>
                  <a:pt x="13695" y="976"/>
                </a:lnTo>
                <a:lnTo>
                  <a:pt x="13706" y="989"/>
                </a:lnTo>
                <a:lnTo>
                  <a:pt x="13718" y="1000"/>
                </a:lnTo>
                <a:lnTo>
                  <a:pt x="13729" y="1012"/>
                </a:lnTo>
                <a:lnTo>
                  <a:pt x="13742" y="1023"/>
                </a:lnTo>
                <a:lnTo>
                  <a:pt x="13754" y="1033"/>
                </a:lnTo>
                <a:lnTo>
                  <a:pt x="13768" y="1043"/>
                </a:lnTo>
                <a:lnTo>
                  <a:pt x="13782" y="1051"/>
                </a:lnTo>
                <a:lnTo>
                  <a:pt x="13795" y="1058"/>
                </a:lnTo>
                <a:lnTo>
                  <a:pt x="13809" y="1066"/>
                </a:lnTo>
                <a:lnTo>
                  <a:pt x="13824" y="1072"/>
                </a:lnTo>
                <a:lnTo>
                  <a:pt x="13838" y="1077"/>
                </a:lnTo>
                <a:lnTo>
                  <a:pt x="13854" y="1083"/>
                </a:lnTo>
                <a:lnTo>
                  <a:pt x="13869" y="1087"/>
                </a:lnTo>
                <a:lnTo>
                  <a:pt x="13886" y="1090"/>
                </a:lnTo>
                <a:lnTo>
                  <a:pt x="13901" y="1092"/>
                </a:lnTo>
                <a:lnTo>
                  <a:pt x="13918" y="1094"/>
                </a:lnTo>
                <a:lnTo>
                  <a:pt x="13935" y="1095"/>
                </a:lnTo>
                <a:lnTo>
                  <a:pt x="13952" y="1096"/>
                </a:lnTo>
                <a:lnTo>
                  <a:pt x="13970" y="1095"/>
                </a:lnTo>
                <a:lnTo>
                  <a:pt x="13987" y="1094"/>
                </a:lnTo>
                <a:lnTo>
                  <a:pt x="14003" y="1092"/>
                </a:lnTo>
                <a:lnTo>
                  <a:pt x="14019" y="1090"/>
                </a:lnTo>
                <a:lnTo>
                  <a:pt x="14035" y="1087"/>
                </a:lnTo>
                <a:lnTo>
                  <a:pt x="14051" y="1083"/>
                </a:lnTo>
                <a:lnTo>
                  <a:pt x="14065" y="1077"/>
                </a:lnTo>
                <a:lnTo>
                  <a:pt x="14080" y="1072"/>
                </a:lnTo>
                <a:lnTo>
                  <a:pt x="14095" y="1066"/>
                </a:lnTo>
                <a:lnTo>
                  <a:pt x="14109" y="1058"/>
                </a:lnTo>
                <a:lnTo>
                  <a:pt x="14123" y="1051"/>
                </a:lnTo>
                <a:lnTo>
                  <a:pt x="14137" y="1043"/>
                </a:lnTo>
                <a:lnTo>
                  <a:pt x="14149" y="1033"/>
                </a:lnTo>
                <a:lnTo>
                  <a:pt x="14162" y="1023"/>
                </a:lnTo>
                <a:lnTo>
                  <a:pt x="14175" y="1012"/>
                </a:lnTo>
                <a:lnTo>
                  <a:pt x="14187" y="1000"/>
                </a:lnTo>
                <a:lnTo>
                  <a:pt x="14199" y="989"/>
                </a:lnTo>
                <a:lnTo>
                  <a:pt x="14209" y="976"/>
                </a:lnTo>
                <a:lnTo>
                  <a:pt x="14220" y="964"/>
                </a:lnTo>
                <a:lnTo>
                  <a:pt x="14228" y="950"/>
                </a:lnTo>
                <a:lnTo>
                  <a:pt x="14238" y="937"/>
                </a:lnTo>
                <a:lnTo>
                  <a:pt x="14245" y="924"/>
                </a:lnTo>
                <a:lnTo>
                  <a:pt x="14252" y="909"/>
                </a:lnTo>
                <a:lnTo>
                  <a:pt x="14259" y="894"/>
                </a:lnTo>
                <a:lnTo>
                  <a:pt x="14264" y="879"/>
                </a:lnTo>
                <a:lnTo>
                  <a:pt x="14269" y="864"/>
                </a:lnTo>
                <a:lnTo>
                  <a:pt x="14273" y="849"/>
                </a:lnTo>
                <a:lnTo>
                  <a:pt x="14276" y="833"/>
                </a:lnTo>
                <a:lnTo>
                  <a:pt x="14279" y="816"/>
                </a:lnTo>
                <a:lnTo>
                  <a:pt x="14281" y="800"/>
                </a:lnTo>
                <a:lnTo>
                  <a:pt x="14282" y="783"/>
                </a:lnTo>
                <a:lnTo>
                  <a:pt x="14283" y="765"/>
                </a:lnTo>
                <a:lnTo>
                  <a:pt x="14282" y="749"/>
                </a:lnTo>
                <a:lnTo>
                  <a:pt x="14281" y="731"/>
                </a:lnTo>
                <a:lnTo>
                  <a:pt x="14279" y="715"/>
                </a:lnTo>
                <a:lnTo>
                  <a:pt x="14276" y="698"/>
                </a:lnTo>
                <a:lnTo>
                  <a:pt x="14273" y="682"/>
                </a:lnTo>
                <a:lnTo>
                  <a:pt x="14269" y="666"/>
                </a:lnTo>
                <a:lnTo>
                  <a:pt x="14264" y="652"/>
                </a:lnTo>
                <a:lnTo>
                  <a:pt x="14259" y="636"/>
                </a:lnTo>
                <a:lnTo>
                  <a:pt x="14252" y="622"/>
                </a:lnTo>
                <a:lnTo>
                  <a:pt x="14245" y="607"/>
                </a:lnTo>
                <a:lnTo>
                  <a:pt x="14238" y="594"/>
                </a:lnTo>
                <a:lnTo>
                  <a:pt x="14229" y="580"/>
                </a:lnTo>
                <a:lnTo>
                  <a:pt x="14220" y="567"/>
                </a:lnTo>
                <a:lnTo>
                  <a:pt x="14209" y="555"/>
                </a:lnTo>
                <a:lnTo>
                  <a:pt x="14199" y="542"/>
                </a:lnTo>
                <a:lnTo>
                  <a:pt x="14187" y="529"/>
                </a:lnTo>
                <a:lnTo>
                  <a:pt x="14176" y="518"/>
                </a:lnTo>
                <a:lnTo>
                  <a:pt x="14163" y="507"/>
                </a:lnTo>
                <a:lnTo>
                  <a:pt x="14150" y="498"/>
                </a:lnTo>
                <a:lnTo>
                  <a:pt x="14137" y="488"/>
                </a:lnTo>
                <a:lnTo>
                  <a:pt x="14123" y="480"/>
                </a:lnTo>
                <a:lnTo>
                  <a:pt x="14109" y="471"/>
                </a:lnTo>
                <a:lnTo>
                  <a:pt x="14096" y="465"/>
                </a:lnTo>
                <a:lnTo>
                  <a:pt x="14081" y="459"/>
                </a:lnTo>
                <a:lnTo>
                  <a:pt x="14066" y="452"/>
                </a:lnTo>
                <a:lnTo>
                  <a:pt x="14051" y="448"/>
                </a:lnTo>
                <a:lnTo>
                  <a:pt x="14036" y="444"/>
                </a:lnTo>
                <a:lnTo>
                  <a:pt x="14019" y="441"/>
                </a:lnTo>
                <a:lnTo>
                  <a:pt x="14003" y="438"/>
                </a:lnTo>
                <a:lnTo>
                  <a:pt x="13987" y="435"/>
                </a:lnTo>
                <a:lnTo>
                  <a:pt x="13970" y="434"/>
                </a:lnTo>
                <a:lnTo>
                  <a:pt x="13952" y="434"/>
                </a:lnTo>
                <a:lnTo>
                  <a:pt x="13935" y="434"/>
                </a:lnTo>
                <a:lnTo>
                  <a:pt x="13918" y="435"/>
                </a:lnTo>
                <a:lnTo>
                  <a:pt x="13901" y="438"/>
                </a:lnTo>
                <a:lnTo>
                  <a:pt x="13885" y="441"/>
                </a:lnTo>
                <a:lnTo>
                  <a:pt x="13869" y="444"/>
                </a:lnTo>
                <a:lnTo>
                  <a:pt x="13853" y="448"/>
                </a:lnTo>
                <a:lnTo>
                  <a:pt x="13838" y="452"/>
                </a:lnTo>
                <a:lnTo>
                  <a:pt x="13823" y="459"/>
                </a:lnTo>
                <a:lnTo>
                  <a:pt x="13809" y="465"/>
                </a:lnTo>
                <a:lnTo>
                  <a:pt x="13794" y="471"/>
                </a:lnTo>
                <a:lnTo>
                  <a:pt x="13781" y="480"/>
                </a:lnTo>
                <a:lnTo>
                  <a:pt x="13767" y="488"/>
                </a:lnTo>
                <a:lnTo>
                  <a:pt x="13754" y="498"/>
                </a:lnTo>
                <a:lnTo>
                  <a:pt x="13742" y="507"/>
                </a:lnTo>
                <a:lnTo>
                  <a:pt x="13729" y="518"/>
                </a:lnTo>
                <a:lnTo>
                  <a:pt x="13717" y="529"/>
                </a:lnTo>
                <a:lnTo>
                  <a:pt x="13705" y="542"/>
                </a:lnTo>
                <a:lnTo>
                  <a:pt x="13695" y="555"/>
                </a:lnTo>
                <a:lnTo>
                  <a:pt x="13685" y="567"/>
                </a:lnTo>
                <a:lnTo>
                  <a:pt x="13676" y="580"/>
                </a:lnTo>
                <a:lnTo>
                  <a:pt x="13667" y="594"/>
                </a:lnTo>
                <a:lnTo>
                  <a:pt x="13659" y="607"/>
                </a:lnTo>
                <a:lnTo>
                  <a:pt x="13651" y="622"/>
                </a:lnTo>
                <a:lnTo>
                  <a:pt x="13645" y="636"/>
                </a:lnTo>
                <a:lnTo>
                  <a:pt x="13640" y="652"/>
                </a:lnTo>
                <a:lnTo>
                  <a:pt x="13636" y="666"/>
                </a:lnTo>
                <a:lnTo>
                  <a:pt x="13632" y="682"/>
                </a:lnTo>
                <a:lnTo>
                  <a:pt x="13627" y="698"/>
                </a:lnTo>
                <a:lnTo>
                  <a:pt x="13625" y="715"/>
                </a:lnTo>
                <a:lnTo>
                  <a:pt x="13623" y="731"/>
                </a:lnTo>
                <a:lnTo>
                  <a:pt x="13622" y="749"/>
                </a:lnTo>
                <a:lnTo>
                  <a:pt x="13622" y="765"/>
                </a:lnTo>
                <a:close/>
                <a:moveTo>
                  <a:pt x="13358" y="765"/>
                </a:moveTo>
                <a:lnTo>
                  <a:pt x="13358" y="734"/>
                </a:lnTo>
                <a:lnTo>
                  <a:pt x="13361" y="703"/>
                </a:lnTo>
                <a:lnTo>
                  <a:pt x="13365" y="674"/>
                </a:lnTo>
                <a:lnTo>
                  <a:pt x="13369" y="644"/>
                </a:lnTo>
                <a:lnTo>
                  <a:pt x="13375" y="615"/>
                </a:lnTo>
                <a:lnTo>
                  <a:pt x="13383" y="587"/>
                </a:lnTo>
                <a:lnTo>
                  <a:pt x="13391" y="560"/>
                </a:lnTo>
                <a:lnTo>
                  <a:pt x="13400" y="532"/>
                </a:lnTo>
                <a:lnTo>
                  <a:pt x="13412" y="506"/>
                </a:lnTo>
                <a:lnTo>
                  <a:pt x="13425" y="481"/>
                </a:lnTo>
                <a:lnTo>
                  <a:pt x="13439" y="455"/>
                </a:lnTo>
                <a:lnTo>
                  <a:pt x="13454" y="431"/>
                </a:lnTo>
                <a:lnTo>
                  <a:pt x="13471" y="408"/>
                </a:lnTo>
                <a:lnTo>
                  <a:pt x="13489" y="385"/>
                </a:lnTo>
                <a:lnTo>
                  <a:pt x="13509" y="362"/>
                </a:lnTo>
                <a:lnTo>
                  <a:pt x="13529" y="341"/>
                </a:lnTo>
                <a:lnTo>
                  <a:pt x="13551" y="319"/>
                </a:lnTo>
                <a:lnTo>
                  <a:pt x="13573" y="300"/>
                </a:lnTo>
                <a:lnTo>
                  <a:pt x="13596" y="283"/>
                </a:lnTo>
                <a:lnTo>
                  <a:pt x="13619" y="266"/>
                </a:lnTo>
                <a:lnTo>
                  <a:pt x="13643" y="250"/>
                </a:lnTo>
                <a:lnTo>
                  <a:pt x="13668" y="236"/>
                </a:lnTo>
                <a:lnTo>
                  <a:pt x="13694" y="223"/>
                </a:lnTo>
                <a:lnTo>
                  <a:pt x="13720" y="212"/>
                </a:lnTo>
                <a:lnTo>
                  <a:pt x="13747" y="201"/>
                </a:lnTo>
                <a:lnTo>
                  <a:pt x="13774" y="193"/>
                </a:lnTo>
                <a:lnTo>
                  <a:pt x="13802" y="186"/>
                </a:lnTo>
                <a:lnTo>
                  <a:pt x="13831" y="179"/>
                </a:lnTo>
                <a:lnTo>
                  <a:pt x="13861" y="175"/>
                </a:lnTo>
                <a:lnTo>
                  <a:pt x="13890" y="172"/>
                </a:lnTo>
                <a:lnTo>
                  <a:pt x="13921" y="170"/>
                </a:lnTo>
                <a:lnTo>
                  <a:pt x="13952" y="169"/>
                </a:lnTo>
                <a:lnTo>
                  <a:pt x="13983" y="170"/>
                </a:lnTo>
                <a:lnTo>
                  <a:pt x="14014" y="172"/>
                </a:lnTo>
                <a:lnTo>
                  <a:pt x="14044" y="175"/>
                </a:lnTo>
                <a:lnTo>
                  <a:pt x="14074" y="179"/>
                </a:lnTo>
                <a:lnTo>
                  <a:pt x="14102" y="186"/>
                </a:lnTo>
                <a:lnTo>
                  <a:pt x="14130" y="193"/>
                </a:lnTo>
                <a:lnTo>
                  <a:pt x="14158" y="201"/>
                </a:lnTo>
                <a:lnTo>
                  <a:pt x="14184" y="212"/>
                </a:lnTo>
                <a:lnTo>
                  <a:pt x="14210" y="223"/>
                </a:lnTo>
                <a:lnTo>
                  <a:pt x="14237" y="236"/>
                </a:lnTo>
                <a:lnTo>
                  <a:pt x="14261" y="250"/>
                </a:lnTo>
                <a:lnTo>
                  <a:pt x="14285" y="266"/>
                </a:lnTo>
                <a:lnTo>
                  <a:pt x="14309" y="283"/>
                </a:lnTo>
                <a:lnTo>
                  <a:pt x="14331" y="300"/>
                </a:lnTo>
                <a:lnTo>
                  <a:pt x="14354" y="319"/>
                </a:lnTo>
                <a:lnTo>
                  <a:pt x="14375" y="341"/>
                </a:lnTo>
                <a:lnTo>
                  <a:pt x="14396" y="362"/>
                </a:lnTo>
                <a:lnTo>
                  <a:pt x="14415" y="385"/>
                </a:lnTo>
                <a:lnTo>
                  <a:pt x="14433" y="408"/>
                </a:lnTo>
                <a:lnTo>
                  <a:pt x="14450" y="431"/>
                </a:lnTo>
                <a:lnTo>
                  <a:pt x="14466" y="455"/>
                </a:lnTo>
                <a:lnTo>
                  <a:pt x="14479" y="481"/>
                </a:lnTo>
                <a:lnTo>
                  <a:pt x="14492" y="506"/>
                </a:lnTo>
                <a:lnTo>
                  <a:pt x="14503" y="532"/>
                </a:lnTo>
                <a:lnTo>
                  <a:pt x="14513" y="560"/>
                </a:lnTo>
                <a:lnTo>
                  <a:pt x="14522" y="587"/>
                </a:lnTo>
                <a:lnTo>
                  <a:pt x="14530" y="615"/>
                </a:lnTo>
                <a:lnTo>
                  <a:pt x="14535" y="644"/>
                </a:lnTo>
                <a:lnTo>
                  <a:pt x="14540" y="674"/>
                </a:lnTo>
                <a:lnTo>
                  <a:pt x="14543" y="703"/>
                </a:lnTo>
                <a:lnTo>
                  <a:pt x="14545" y="734"/>
                </a:lnTo>
                <a:lnTo>
                  <a:pt x="14546" y="765"/>
                </a:lnTo>
                <a:lnTo>
                  <a:pt x="14545" y="797"/>
                </a:lnTo>
                <a:lnTo>
                  <a:pt x="14543" y="828"/>
                </a:lnTo>
                <a:lnTo>
                  <a:pt x="14540" y="857"/>
                </a:lnTo>
                <a:lnTo>
                  <a:pt x="14535" y="887"/>
                </a:lnTo>
                <a:lnTo>
                  <a:pt x="14530" y="916"/>
                </a:lnTo>
                <a:lnTo>
                  <a:pt x="14522" y="944"/>
                </a:lnTo>
                <a:lnTo>
                  <a:pt x="14513" y="971"/>
                </a:lnTo>
                <a:lnTo>
                  <a:pt x="14503" y="998"/>
                </a:lnTo>
                <a:lnTo>
                  <a:pt x="14492" y="1025"/>
                </a:lnTo>
                <a:lnTo>
                  <a:pt x="14479" y="1050"/>
                </a:lnTo>
                <a:lnTo>
                  <a:pt x="14466" y="1074"/>
                </a:lnTo>
                <a:lnTo>
                  <a:pt x="14450" y="1100"/>
                </a:lnTo>
                <a:lnTo>
                  <a:pt x="14433" y="1123"/>
                </a:lnTo>
                <a:lnTo>
                  <a:pt x="14415" y="1146"/>
                </a:lnTo>
                <a:lnTo>
                  <a:pt x="14396" y="1168"/>
                </a:lnTo>
                <a:lnTo>
                  <a:pt x="14375" y="1190"/>
                </a:lnTo>
                <a:lnTo>
                  <a:pt x="14353" y="1210"/>
                </a:lnTo>
                <a:lnTo>
                  <a:pt x="14331" y="1230"/>
                </a:lnTo>
                <a:lnTo>
                  <a:pt x="14308" y="1248"/>
                </a:lnTo>
                <a:lnTo>
                  <a:pt x="14285" y="1265"/>
                </a:lnTo>
                <a:lnTo>
                  <a:pt x="14261" y="1280"/>
                </a:lnTo>
                <a:lnTo>
                  <a:pt x="14236" y="1295"/>
                </a:lnTo>
                <a:lnTo>
                  <a:pt x="14210" y="1307"/>
                </a:lnTo>
                <a:lnTo>
                  <a:pt x="14184" y="1319"/>
                </a:lnTo>
                <a:lnTo>
                  <a:pt x="14157" y="1328"/>
                </a:lnTo>
                <a:lnTo>
                  <a:pt x="14129" y="1337"/>
                </a:lnTo>
                <a:lnTo>
                  <a:pt x="14102" y="1344"/>
                </a:lnTo>
                <a:lnTo>
                  <a:pt x="14073" y="1350"/>
                </a:lnTo>
                <a:lnTo>
                  <a:pt x="14044" y="1356"/>
                </a:lnTo>
                <a:lnTo>
                  <a:pt x="14014" y="1359"/>
                </a:lnTo>
                <a:lnTo>
                  <a:pt x="13983" y="1361"/>
                </a:lnTo>
                <a:lnTo>
                  <a:pt x="13952" y="1361"/>
                </a:lnTo>
                <a:lnTo>
                  <a:pt x="13921" y="1361"/>
                </a:lnTo>
                <a:lnTo>
                  <a:pt x="13891" y="1359"/>
                </a:lnTo>
                <a:lnTo>
                  <a:pt x="13861" y="1356"/>
                </a:lnTo>
                <a:lnTo>
                  <a:pt x="13831" y="1350"/>
                </a:lnTo>
                <a:lnTo>
                  <a:pt x="13803" y="1344"/>
                </a:lnTo>
                <a:lnTo>
                  <a:pt x="13774" y="1337"/>
                </a:lnTo>
                <a:lnTo>
                  <a:pt x="13747" y="1328"/>
                </a:lnTo>
                <a:lnTo>
                  <a:pt x="13721" y="1319"/>
                </a:lnTo>
                <a:lnTo>
                  <a:pt x="13695" y="1307"/>
                </a:lnTo>
                <a:lnTo>
                  <a:pt x="13668" y="1295"/>
                </a:lnTo>
                <a:lnTo>
                  <a:pt x="13644" y="1280"/>
                </a:lnTo>
                <a:lnTo>
                  <a:pt x="13620" y="1265"/>
                </a:lnTo>
                <a:lnTo>
                  <a:pt x="13596" y="1248"/>
                </a:lnTo>
                <a:lnTo>
                  <a:pt x="13573" y="1230"/>
                </a:lnTo>
                <a:lnTo>
                  <a:pt x="13551" y="1210"/>
                </a:lnTo>
                <a:lnTo>
                  <a:pt x="13529" y="1190"/>
                </a:lnTo>
                <a:lnTo>
                  <a:pt x="13509" y="1168"/>
                </a:lnTo>
                <a:lnTo>
                  <a:pt x="13489" y="1146"/>
                </a:lnTo>
                <a:lnTo>
                  <a:pt x="13471" y="1123"/>
                </a:lnTo>
                <a:lnTo>
                  <a:pt x="13454" y="1100"/>
                </a:lnTo>
                <a:lnTo>
                  <a:pt x="13439" y="1074"/>
                </a:lnTo>
                <a:lnTo>
                  <a:pt x="13425" y="1050"/>
                </a:lnTo>
                <a:lnTo>
                  <a:pt x="13412" y="1025"/>
                </a:lnTo>
                <a:lnTo>
                  <a:pt x="13401" y="998"/>
                </a:lnTo>
                <a:lnTo>
                  <a:pt x="13391" y="971"/>
                </a:lnTo>
                <a:lnTo>
                  <a:pt x="13383" y="944"/>
                </a:lnTo>
                <a:lnTo>
                  <a:pt x="13375" y="916"/>
                </a:lnTo>
                <a:lnTo>
                  <a:pt x="13369" y="887"/>
                </a:lnTo>
                <a:lnTo>
                  <a:pt x="13365" y="857"/>
                </a:lnTo>
                <a:lnTo>
                  <a:pt x="13361" y="828"/>
                </a:lnTo>
                <a:lnTo>
                  <a:pt x="13359" y="797"/>
                </a:lnTo>
                <a:lnTo>
                  <a:pt x="13358" y="765"/>
                </a:lnTo>
                <a:close/>
                <a:moveTo>
                  <a:pt x="12737" y="370"/>
                </a:moveTo>
                <a:lnTo>
                  <a:pt x="12738" y="348"/>
                </a:lnTo>
                <a:lnTo>
                  <a:pt x="12739" y="328"/>
                </a:lnTo>
                <a:lnTo>
                  <a:pt x="12742" y="309"/>
                </a:lnTo>
                <a:lnTo>
                  <a:pt x="12745" y="291"/>
                </a:lnTo>
                <a:lnTo>
                  <a:pt x="12749" y="274"/>
                </a:lnTo>
                <a:lnTo>
                  <a:pt x="12754" y="259"/>
                </a:lnTo>
                <a:lnTo>
                  <a:pt x="12762" y="247"/>
                </a:lnTo>
                <a:lnTo>
                  <a:pt x="12769" y="234"/>
                </a:lnTo>
                <a:lnTo>
                  <a:pt x="12778" y="223"/>
                </a:lnTo>
                <a:lnTo>
                  <a:pt x="12787" y="214"/>
                </a:lnTo>
                <a:lnTo>
                  <a:pt x="12797" y="207"/>
                </a:lnTo>
                <a:lnTo>
                  <a:pt x="12809" y="200"/>
                </a:lnTo>
                <a:lnTo>
                  <a:pt x="12821" y="195"/>
                </a:lnTo>
                <a:lnTo>
                  <a:pt x="12834" y="192"/>
                </a:lnTo>
                <a:lnTo>
                  <a:pt x="12849" y="190"/>
                </a:lnTo>
                <a:lnTo>
                  <a:pt x="12865" y="189"/>
                </a:lnTo>
                <a:lnTo>
                  <a:pt x="12879" y="190"/>
                </a:lnTo>
                <a:lnTo>
                  <a:pt x="12894" y="192"/>
                </a:lnTo>
                <a:lnTo>
                  <a:pt x="12908" y="195"/>
                </a:lnTo>
                <a:lnTo>
                  <a:pt x="12920" y="200"/>
                </a:lnTo>
                <a:lnTo>
                  <a:pt x="12932" y="207"/>
                </a:lnTo>
                <a:lnTo>
                  <a:pt x="12941" y="214"/>
                </a:lnTo>
                <a:lnTo>
                  <a:pt x="12951" y="223"/>
                </a:lnTo>
                <a:lnTo>
                  <a:pt x="12959" y="234"/>
                </a:lnTo>
                <a:lnTo>
                  <a:pt x="12968" y="247"/>
                </a:lnTo>
                <a:lnTo>
                  <a:pt x="12974" y="259"/>
                </a:lnTo>
                <a:lnTo>
                  <a:pt x="12979" y="274"/>
                </a:lnTo>
                <a:lnTo>
                  <a:pt x="12983" y="291"/>
                </a:lnTo>
                <a:lnTo>
                  <a:pt x="12987" y="309"/>
                </a:lnTo>
                <a:lnTo>
                  <a:pt x="12990" y="328"/>
                </a:lnTo>
                <a:lnTo>
                  <a:pt x="12991" y="348"/>
                </a:lnTo>
                <a:lnTo>
                  <a:pt x="12992" y="370"/>
                </a:lnTo>
                <a:lnTo>
                  <a:pt x="12992" y="1087"/>
                </a:lnTo>
                <a:lnTo>
                  <a:pt x="13206" y="1087"/>
                </a:lnTo>
                <a:lnTo>
                  <a:pt x="13228" y="1088"/>
                </a:lnTo>
                <a:lnTo>
                  <a:pt x="13248" y="1089"/>
                </a:lnTo>
                <a:lnTo>
                  <a:pt x="13267" y="1091"/>
                </a:lnTo>
                <a:lnTo>
                  <a:pt x="13285" y="1094"/>
                </a:lnTo>
                <a:lnTo>
                  <a:pt x="13302" y="1099"/>
                </a:lnTo>
                <a:lnTo>
                  <a:pt x="13316" y="1104"/>
                </a:lnTo>
                <a:lnTo>
                  <a:pt x="13330" y="1109"/>
                </a:lnTo>
                <a:lnTo>
                  <a:pt x="13342" y="1116"/>
                </a:lnTo>
                <a:lnTo>
                  <a:pt x="13352" y="1124"/>
                </a:lnTo>
                <a:lnTo>
                  <a:pt x="13362" y="1133"/>
                </a:lnTo>
                <a:lnTo>
                  <a:pt x="13369" y="1143"/>
                </a:lnTo>
                <a:lnTo>
                  <a:pt x="13375" y="1153"/>
                </a:lnTo>
                <a:lnTo>
                  <a:pt x="13380" y="1165"/>
                </a:lnTo>
                <a:lnTo>
                  <a:pt x="13384" y="1178"/>
                </a:lnTo>
                <a:lnTo>
                  <a:pt x="13386" y="1190"/>
                </a:lnTo>
                <a:lnTo>
                  <a:pt x="13387" y="1205"/>
                </a:lnTo>
                <a:lnTo>
                  <a:pt x="13386" y="1219"/>
                </a:lnTo>
                <a:lnTo>
                  <a:pt x="13384" y="1232"/>
                </a:lnTo>
                <a:lnTo>
                  <a:pt x="13380" y="1245"/>
                </a:lnTo>
                <a:lnTo>
                  <a:pt x="13375" y="1257"/>
                </a:lnTo>
                <a:lnTo>
                  <a:pt x="13369" y="1267"/>
                </a:lnTo>
                <a:lnTo>
                  <a:pt x="13362" y="1277"/>
                </a:lnTo>
                <a:lnTo>
                  <a:pt x="13352" y="1285"/>
                </a:lnTo>
                <a:lnTo>
                  <a:pt x="13342" y="1294"/>
                </a:lnTo>
                <a:lnTo>
                  <a:pt x="13330" y="1301"/>
                </a:lnTo>
                <a:lnTo>
                  <a:pt x="13316" y="1306"/>
                </a:lnTo>
                <a:lnTo>
                  <a:pt x="13302" y="1311"/>
                </a:lnTo>
                <a:lnTo>
                  <a:pt x="13285" y="1316"/>
                </a:lnTo>
                <a:lnTo>
                  <a:pt x="13267" y="1319"/>
                </a:lnTo>
                <a:lnTo>
                  <a:pt x="13248" y="1321"/>
                </a:lnTo>
                <a:lnTo>
                  <a:pt x="13228" y="1323"/>
                </a:lnTo>
                <a:lnTo>
                  <a:pt x="13206" y="1323"/>
                </a:lnTo>
                <a:lnTo>
                  <a:pt x="12910" y="1323"/>
                </a:lnTo>
                <a:lnTo>
                  <a:pt x="12887" y="1323"/>
                </a:lnTo>
                <a:lnTo>
                  <a:pt x="12865" y="1321"/>
                </a:lnTo>
                <a:lnTo>
                  <a:pt x="12846" y="1319"/>
                </a:lnTo>
                <a:lnTo>
                  <a:pt x="12828" y="1316"/>
                </a:lnTo>
                <a:lnTo>
                  <a:pt x="12812" y="1310"/>
                </a:lnTo>
                <a:lnTo>
                  <a:pt x="12799" y="1305"/>
                </a:lnTo>
                <a:lnTo>
                  <a:pt x="12787" y="1299"/>
                </a:lnTo>
                <a:lnTo>
                  <a:pt x="12776" y="1291"/>
                </a:lnTo>
                <a:lnTo>
                  <a:pt x="12772" y="1287"/>
                </a:lnTo>
                <a:lnTo>
                  <a:pt x="12767" y="1282"/>
                </a:lnTo>
                <a:lnTo>
                  <a:pt x="12763" y="1277"/>
                </a:lnTo>
                <a:lnTo>
                  <a:pt x="12760" y="1270"/>
                </a:lnTo>
                <a:lnTo>
                  <a:pt x="12752" y="1257"/>
                </a:lnTo>
                <a:lnTo>
                  <a:pt x="12747" y="1242"/>
                </a:lnTo>
                <a:lnTo>
                  <a:pt x="12743" y="1224"/>
                </a:lnTo>
                <a:lnTo>
                  <a:pt x="12740" y="1206"/>
                </a:lnTo>
                <a:lnTo>
                  <a:pt x="12738" y="1185"/>
                </a:lnTo>
                <a:lnTo>
                  <a:pt x="12737" y="1163"/>
                </a:lnTo>
                <a:lnTo>
                  <a:pt x="12737" y="370"/>
                </a:lnTo>
                <a:close/>
                <a:moveTo>
                  <a:pt x="8817" y="842"/>
                </a:moveTo>
                <a:lnTo>
                  <a:pt x="8816" y="869"/>
                </a:lnTo>
                <a:lnTo>
                  <a:pt x="8815" y="895"/>
                </a:lnTo>
                <a:lnTo>
                  <a:pt x="8812" y="920"/>
                </a:lnTo>
                <a:lnTo>
                  <a:pt x="8807" y="946"/>
                </a:lnTo>
                <a:lnTo>
                  <a:pt x="8802" y="971"/>
                </a:lnTo>
                <a:lnTo>
                  <a:pt x="8794" y="996"/>
                </a:lnTo>
                <a:lnTo>
                  <a:pt x="8786" y="1021"/>
                </a:lnTo>
                <a:lnTo>
                  <a:pt x="8776" y="1044"/>
                </a:lnTo>
                <a:lnTo>
                  <a:pt x="8766" y="1068"/>
                </a:lnTo>
                <a:lnTo>
                  <a:pt x="8753" y="1091"/>
                </a:lnTo>
                <a:lnTo>
                  <a:pt x="8741" y="1114"/>
                </a:lnTo>
                <a:lnTo>
                  <a:pt x="8726" y="1136"/>
                </a:lnTo>
                <a:lnTo>
                  <a:pt x="8709" y="1159"/>
                </a:lnTo>
                <a:lnTo>
                  <a:pt x="8692" y="1181"/>
                </a:lnTo>
                <a:lnTo>
                  <a:pt x="8673" y="1202"/>
                </a:lnTo>
                <a:lnTo>
                  <a:pt x="8655" y="1223"/>
                </a:lnTo>
                <a:lnTo>
                  <a:pt x="8634" y="1243"/>
                </a:lnTo>
                <a:lnTo>
                  <a:pt x="8613" y="1262"/>
                </a:lnTo>
                <a:lnTo>
                  <a:pt x="8592" y="1280"/>
                </a:lnTo>
                <a:lnTo>
                  <a:pt x="8569" y="1297"/>
                </a:lnTo>
                <a:lnTo>
                  <a:pt x="8547" y="1311"/>
                </a:lnTo>
                <a:lnTo>
                  <a:pt x="8525" y="1325"/>
                </a:lnTo>
                <a:lnTo>
                  <a:pt x="8502" y="1338"/>
                </a:lnTo>
                <a:lnTo>
                  <a:pt x="8479" y="1348"/>
                </a:lnTo>
                <a:lnTo>
                  <a:pt x="8455" y="1359"/>
                </a:lnTo>
                <a:lnTo>
                  <a:pt x="8432" y="1367"/>
                </a:lnTo>
                <a:lnTo>
                  <a:pt x="8407" y="1375"/>
                </a:lnTo>
                <a:lnTo>
                  <a:pt x="8382" y="1380"/>
                </a:lnTo>
                <a:lnTo>
                  <a:pt x="8357" y="1385"/>
                </a:lnTo>
                <a:lnTo>
                  <a:pt x="8332" y="1388"/>
                </a:lnTo>
                <a:lnTo>
                  <a:pt x="8306" y="1389"/>
                </a:lnTo>
                <a:lnTo>
                  <a:pt x="8280" y="1391"/>
                </a:lnTo>
                <a:lnTo>
                  <a:pt x="8249" y="1389"/>
                </a:lnTo>
                <a:lnTo>
                  <a:pt x="8219" y="1388"/>
                </a:lnTo>
                <a:lnTo>
                  <a:pt x="8189" y="1384"/>
                </a:lnTo>
                <a:lnTo>
                  <a:pt x="8160" y="1380"/>
                </a:lnTo>
                <a:lnTo>
                  <a:pt x="8131" y="1374"/>
                </a:lnTo>
                <a:lnTo>
                  <a:pt x="8104" y="1366"/>
                </a:lnTo>
                <a:lnTo>
                  <a:pt x="8077" y="1358"/>
                </a:lnTo>
                <a:lnTo>
                  <a:pt x="8051" y="1347"/>
                </a:lnTo>
                <a:lnTo>
                  <a:pt x="8024" y="1337"/>
                </a:lnTo>
                <a:lnTo>
                  <a:pt x="7999" y="1324"/>
                </a:lnTo>
                <a:lnTo>
                  <a:pt x="7974" y="1309"/>
                </a:lnTo>
                <a:lnTo>
                  <a:pt x="7950" y="1295"/>
                </a:lnTo>
                <a:lnTo>
                  <a:pt x="7927" y="1278"/>
                </a:lnTo>
                <a:lnTo>
                  <a:pt x="7903" y="1260"/>
                </a:lnTo>
                <a:lnTo>
                  <a:pt x="7881" y="1240"/>
                </a:lnTo>
                <a:lnTo>
                  <a:pt x="7859" y="1219"/>
                </a:lnTo>
                <a:lnTo>
                  <a:pt x="7839" y="1198"/>
                </a:lnTo>
                <a:lnTo>
                  <a:pt x="7819" y="1175"/>
                </a:lnTo>
                <a:lnTo>
                  <a:pt x="7802" y="1152"/>
                </a:lnTo>
                <a:lnTo>
                  <a:pt x="7785" y="1128"/>
                </a:lnTo>
                <a:lnTo>
                  <a:pt x="7769" y="1105"/>
                </a:lnTo>
                <a:lnTo>
                  <a:pt x="7755" y="1080"/>
                </a:lnTo>
                <a:lnTo>
                  <a:pt x="7743" y="1054"/>
                </a:lnTo>
                <a:lnTo>
                  <a:pt x="7731" y="1028"/>
                </a:lnTo>
                <a:lnTo>
                  <a:pt x="7722" y="1002"/>
                </a:lnTo>
                <a:lnTo>
                  <a:pt x="7712" y="974"/>
                </a:lnTo>
                <a:lnTo>
                  <a:pt x="7706" y="947"/>
                </a:lnTo>
                <a:lnTo>
                  <a:pt x="7700" y="918"/>
                </a:lnTo>
                <a:lnTo>
                  <a:pt x="7694" y="889"/>
                </a:lnTo>
                <a:lnTo>
                  <a:pt x="7691" y="859"/>
                </a:lnTo>
                <a:lnTo>
                  <a:pt x="7689" y="829"/>
                </a:lnTo>
                <a:lnTo>
                  <a:pt x="7689" y="798"/>
                </a:lnTo>
                <a:lnTo>
                  <a:pt x="7689" y="767"/>
                </a:lnTo>
                <a:lnTo>
                  <a:pt x="7691" y="737"/>
                </a:lnTo>
                <a:lnTo>
                  <a:pt x="7694" y="707"/>
                </a:lnTo>
                <a:lnTo>
                  <a:pt x="7700" y="678"/>
                </a:lnTo>
                <a:lnTo>
                  <a:pt x="7706" y="649"/>
                </a:lnTo>
                <a:lnTo>
                  <a:pt x="7712" y="622"/>
                </a:lnTo>
                <a:lnTo>
                  <a:pt x="7722" y="595"/>
                </a:lnTo>
                <a:lnTo>
                  <a:pt x="7731" y="567"/>
                </a:lnTo>
                <a:lnTo>
                  <a:pt x="7743" y="542"/>
                </a:lnTo>
                <a:lnTo>
                  <a:pt x="7755" y="517"/>
                </a:lnTo>
                <a:lnTo>
                  <a:pt x="7769" y="491"/>
                </a:lnTo>
                <a:lnTo>
                  <a:pt x="7785" y="467"/>
                </a:lnTo>
                <a:lnTo>
                  <a:pt x="7802" y="444"/>
                </a:lnTo>
                <a:lnTo>
                  <a:pt x="7819" y="421"/>
                </a:lnTo>
                <a:lnTo>
                  <a:pt x="7839" y="399"/>
                </a:lnTo>
                <a:lnTo>
                  <a:pt x="7859" y="377"/>
                </a:lnTo>
                <a:lnTo>
                  <a:pt x="7881" y="356"/>
                </a:lnTo>
                <a:lnTo>
                  <a:pt x="7903" y="337"/>
                </a:lnTo>
                <a:lnTo>
                  <a:pt x="7927" y="318"/>
                </a:lnTo>
                <a:lnTo>
                  <a:pt x="7950" y="303"/>
                </a:lnTo>
                <a:lnTo>
                  <a:pt x="7974" y="287"/>
                </a:lnTo>
                <a:lnTo>
                  <a:pt x="7999" y="273"/>
                </a:lnTo>
                <a:lnTo>
                  <a:pt x="8024" y="260"/>
                </a:lnTo>
                <a:lnTo>
                  <a:pt x="8051" y="249"/>
                </a:lnTo>
                <a:lnTo>
                  <a:pt x="8077" y="238"/>
                </a:lnTo>
                <a:lnTo>
                  <a:pt x="8104" y="230"/>
                </a:lnTo>
                <a:lnTo>
                  <a:pt x="8131" y="222"/>
                </a:lnTo>
                <a:lnTo>
                  <a:pt x="8160" y="216"/>
                </a:lnTo>
                <a:lnTo>
                  <a:pt x="8189" y="212"/>
                </a:lnTo>
                <a:lnTo>
                  <a:pt x="8219" y="209"/>
                </a:lnTo>
                <a:lnTo>
                  <a:pt x="8249" y="207"/>
                </a:lnTo>
                <a:lnTo>
                  <a:pt x="8280" y="206"/>
                </a:lnTo>
                <a:lnTo>
                  <a:pt x="8306" y="207"/>
                </a:lnTo>
                <a:lnTo>
                  <a:pt x="8331" y="208"/>
                </a:lnTo>
                <a:lnTo>
                  <a:pt x="8357" y="211"/>
                </a:lnTo>
                <a:lnTo>
                  <a:pt x="8381" y="214"/>
                </a:lnTo>
                <a:lnTo>
                  <a:pt x="8407" y="219"/>
                </a:lnTo>
                <a:lnTo>
                  <a:pt x="8431" y="225"/>
                </a:lnTo>
                <a:lnTo>
                  <a:pt x="8455" y="232"/>
                </a:lnTo>
                <a:lnTo>
                  <a:pt x="8478" y="239"/>
                </a:lnTo>
                <a:lnTo>
                  <a:pt x="8501" y="249"/>
                </a:lnTo>
                <a:lnTo>
                  <a:pt x="8524" y="258"/>
                </a:lnTo>
                <a:lnTo>
                  <a:pt x="8546" y="270"/>
                </a:lnTo>
                <a:lnTo>
                  <a:pt x="8568" y="283"/>
                </a:lnTo>
                <a:lnTo>
                  <a:pt x="8590" y="295"/>
                </a:lnTo>
                <a:lnTo>
                  <a:pt x="8611" y="310"/>
                </a:lnTo>
                <a:lnTo>
                  <a:pt x="8632" y="325"/>
                </a:lnTo>
                <a:lnTo>
                  <a:pt x="8654" y="342"/>
                </a:lnTo>
                <a:lnTo>
                  <a:pt x="8665" y="352"/>
                </a:lnTo>
                <a:lnTo>
                  <a:pt x="8675" y="363"/>
                </a:lnTo>
                <a:lnTo>
                  <a:pt x="8683" y="374"/>
                </a:lnTo>
                <a:lnTo>
                  <a:pt x="8690" y="387"/>
                </a:lnTo>
                <a:lnTo>
                  <a:pt x="8696" y="401"/>
                </a:lnTo>
                <a:lnTo>
                  <a:pt x="8700" y="414"/>
                </a:lnTo>
                <a:lnTo>
                  <a:pt x="8702" y="429"/>
                </a:lnTo>
                <a:lnTo>
                  <a:pt x="8703" y="444"/>
                </a:lnTo>
                <a:lnTo>
                  <a:pt x="8702" y="458"/>
                </a:lnTo>
                <a:lnTo>
                  <a:pt x="8700" y="471"/>
                </a:lnTo>
                <a:lnTo>
                  <a:pt x="8698" y="483"/>
                </a:lnTo>
                <a:lnTo>
                  <a:pt x="8693" y="495"/>
                </a:lnTo>
                <a:lnTo>
                  <a:pt x="8688" y="507"/>
                </a:lnTo>
                <a:lnTo>
                  <a:pt x="8681" y="518"/>
                </a:lnTo>
                <a:lnTo>
                  <a:pt x="8673" y="528"/>
                </a:lnTo>
                <a:lnTo>
                  <a:pt x="8664" y="538"/>
                </a:lnTo>
                <a:lnTo>
                  <a:pt x="8655" y="546"/>
                </a:lnTo>
                <a:lnTo>
                  <a:pt x="8644" y="555"/>
                </a:lnTo>
                <a:lnTo>
                  <a:pt x="8634" y="561"/>
                </a:lnTo>
                <a:lnTo>
                  <a:pt x="8622" y="566"/>
                </a:lnTo>
                <a:lnTo>
                  <a:pt x="8609" y="570"/>
                </a:lnTo>
                <a:lnTo>
                  <a:pt x="8598" y="574"/>
                </a:lnTo>
                <a:lnTo>
                  <a:pt x="8584" y="575"/>
                </a:lnTo>
                <a:lnTo>
                  <a:pt x="8571" y="576"/>
                </a:lnTo>
                <a:lnTo>
                  <a:pt x="8559" y="576"/>
                </a:lnTo>
                <a:lnTo>
                  <a:pt x="8547" y="574"/>
                </a:lnTo>
                <a:lnTo>
                  <a:pt x="8537" y="571"/>
                </a:lnTo>
                <a:lnTo>
                  <a:pt x="8526" y="568"/>
                </a:lnTo>
                <a:lnTo>
                  <a:pt x="8516" y="564"/>
                </a:lnTo>
                <a:lnTo>
                  <a:pt x="8505" y="559"/>
                </a:lnTo>
                <a:lnTo>
                  <a:pt x="8496" y="552"/>
                </a:lnTo>
                <a:lnTo>
                  <a:pt x="8486" y="545"/>
                </a:lnTo>
                <a:lnTo>
                  <a:pt x="8475" y="536"/>
                </a:lnTo>
                <a:lnTo>
                  <a:pt x="8463" y="527"/>
                </a:lnTo>
                <a:lnTo>
                  <a:pt x="8452" y="520"/>
                </a:lnTo>
                <a:lnTo>
                  <a:pt x="8440" y="512"/>
                </a:lnTo>
                <a:lnTo>
                  <a:pt x="8428" y="506"/>
                </a:lnTo>
                <a:lnTo>
                  <a:pt x="8416" y="500"/>
                </a:lnTo>
                <a:lnTo>
                  <a:pt x="8404" y="494"/>
                </a:lnTo>
                <a:lnTo>
                  <a:pt x="8391" y="489"/>
                </a:lnTo>
                <a:lnTo>
                  <a:pt x="8377" y="485"/>
                </a:lnTo>
                <a:lnTo>
                  <a:pt x="8364" y="481"/>
                </a:lnTo>
                <a:lnTo>
                  <a:pt x="8351" y="478"/>
                </a:lnTo>
                <a:lnTo>
                  <a:pt x="8337" y="475"/>
                </a:lnTo>
                <a:lnTo>
                  <a:pt x="8323" y="473"/>
                </a:lnTo>
                <a:lnTo>
                  <a:pt x="8309" y="471"/>
                </a:lnTo>
                <a:lnTo>
                  <a:pt x="8294" y="470"/>
                </a:lnTo>
                <a:lnTo>
                  <a:pt x="8280" y="470"/>
                </a:lnTo>
                <a:lnTo>
                  <a:pt x="8263" y="471"/>
                </a:lnTo>
                <a:lnTo>
                  <a:pt x="8246" y="472"/>
                </a:lnTo>
                <a:lnTo>
                  <a:pt x="8229" y="473"/>
                </a:lnTo>
                <a:lnTo>
                  <a:pt x="8213" y="477"/>
                </a:lnTo>
                <a:lnTo>
                  <a:pt x="8198" y="480"/>
                </a:lnTo>
                <a:lnTo>
                  <a:pt x="8182" y="484"/>
                </a:lnTo>
                <a:lnTo>
                  <a:pt x="8167" y="488"/>
                </a:lnTo>
                <a:lnTo>
                  <a:pt x="8152" y="494"/>
                </a:lnTo>
                <a:lnTo>
                  <a:pt x="8138" y="501"/>
                </a:lnTo>
                <a:lnTo>
                  <a:pt x="8124" y="507"/>
                </a:lnTo>
                <a:lnTo>
                  <a:pt x="8110" y="516"/>
                </a:lnTo>
                <a:lnTo>
                  <a:pt x="8097" y="524"/>
                </a:lnTo>
                <a:lnTo>
                  <a:pt x="8084" y="532"/>
                </a:lnTo>
                <a:lnTo>
                  <a:pt x="8072" y="543"/>
                </a:lnTo>
                <a:lnTo>
                  <a:pt x="8059" y="553"/>
                </a:lnTo>
                <a:lnTo>
                  <a:pt x="8046" y="565"/>
                </a:lnTo>
                <a:lnTo>
                  <a:pt x="8035" y="577"/>
                </a:lnTo>
                <a:lnTo>
                  <a:pt x="8024" y="589"/>
                </a:lnTo>
                <a:lnTo>
                  <a:pt x="8015" y="602"/>
                </a:lnTo>
                <a:lnTo>
                  <a:pt x="8005" y="615"/>
                </a:lnTo>
                <a:lnTo>
                  <a:pt x="7997" y="628"/>
                </a:lnTo>
                <a:lnTo>
                  <a:pt x="7989" y="642"/>
                </a:lnTo>
                <a:lnTo>
                  <a:pt x="7981" y="656"/>
                </a:lnTo>
                <a:lnTo>
                  <a:pt x="7975" y="670"/>
                </a:lnTo>
                <a:lnTo>
                  <a:pt x="7970" y="685"/>
                </a:lnTo>
                <a:lnTo>
                  <a:pt x="7965" y="700"/>
                </a:lnTo>
                <a:lnTo>
                  <a:pt x="7961" y="716"/>
                </a:lnTo>
                <a:lnTo>
                  <a:pt x="7958" y="732"/>
                </a:lnTo>
                <a:lnTo>
                  <a:pt x="7955" y="747"/>
                </a:lnTo>
                <a:lnTo>
                  <a:pt x="7953" y="764"/>
                </a:lnTo>
                <a:lnTo>
                  <a:pt x="7952" y="781"/>
                </a:lnTo>
                <a:lnTo>
                  <a:pt x="7952" y="798"/>
                </a:lnTo>
                <a:lnTo>
                  <a:pt x="7952" y="815"/>
                </a:lnTo>
                <a:lnTo>
                  <a:pt x="7953" y="832"/>
                </a:lnTo>
                <a:lnTo>
                  <a:pt x="7955" y="849"/>
                </a:lnTo>
                <a:lnTo>
                  <a:pt x="7958" y="864"/>
                </a:lnTo>
                <a:lnTo>
                  <a:pt x="7961" y="880"/>
                </a:lnTo>
                <a:lnTo>
                  <a:pt x="7965" y="895"/>
                </a:lnTo>
                <a:lnTo>
                  <a:pt x="7970" y="911"/>
                </a:lnTo>
                <a:lnTo>
                  <a:pt x="7975" y="926"/>
                </a:lnTo>
                <a:lnTo>
                  <a:pt x="7981" y="939"/>
                </a:lnTo>
                <a:lnTo>
                  <a:pt x="7989" y="954"/>
                </a:lnTo>
                <a:lnTo>
                  <a:pt x="7997" y="968"/>
                </a:lnTo>
                <a:lnTo>
                  <a:pt x="8005" y="980"/>
                </a:lnTo>
                <a:lnTo>
                  <a:pt x="8015" y="994"/>
                </a:lnTo>
                <a:lnTo>
                  <a:pt x="8024" y="1007"/>
                </a:lnTo>
                <a:lnTo>
                  <a:pt x="8035" y="1019"/>
                </a:lnTo>
                <a:lnTo>
                  <a:pt x="8046" y="1031"/>
                </a:lnTo>
                <a:lnTo>
                  <a:pt x="8059" y="1043"/>
                </a:lnTo>
                <a:lnTo>
                  <a:pt x="8072" y="1053"/>
                </a:lnTo>
                <a:lnTo>
                  <a:pt x="8084" y="1064"/>
                </a:lnTo>
                <a:lnTo>
                  <a:pt x="8097" y="1072"/>
                </a:lnTo>
                <a:lnTo>
                  <a:pt x="8110" y="1082"/>
                </a:lnTo>
                <a:lnTo>
                  <a:pt x="8124" y="1089"/>
                </a:lnTo>
                <a:lnTo>
                  <a:pt x="8138" y="1096"/>
                </a:lnTo>
                <a:lnTo>
                  <a:pt x="8152" y="1103"/>
                </a:lnTo>
                <a:lnTo>
                  <a:pt x="8167" y="1108"/>
                </a:lnTo>
                <a:lnTo>
                  <a:pt x="8182" y="1112"/>
                </a:lnTo>
                <a:lnTo>
                  <a:pt x="8198" y="1116"/>
                </a:lnTo>
                <a:lnTo>
                  <a:pt x="8213" y="1120"/>
                </a:lnTo>
                <a:lnTo>
                  <a:pt x="8229" y="1123"/>
                </a:lnTo>
                <a:lnTo>
                  <a:pt x="8246" y="1125"/>
                </a:lnTo>
                <a:lnTo>
                  <a:pt x="8263" y="1126"/>
                </a:lnTo>
                <a:lnTo>
                  <a:pt x="8280" y="1126"/>
                </a:lnTo>
                <a:lnTo>
                  <a:pt x="8300" y="1125"/>
                </a:lnTo>
                <a:lnTo>
                  <a:pt x="8319" y="1123"/>
                </a:lnTo>
                <a:lnTo>
                  <a:pt x="8339" y="1120"/>
                </a:lnTo>
                <a:lnTo>
                  <a:pt x="8358" y="1114"/>
                </a:lnTo>
                <a:lnTo>
                  <a:pt x="8377" y="1108"/>
                </a:lnTo>
                <a:lnTo>
                  <a:pt x="8395" y="1100"/>
                </a:lnTo>
                <a:lnTo>
                  <a:pt x="8414" y="1090"/>
                </a:lnTo>
                <a:lnTo>
                  <a:pt x="8432" y="1078"/>
                </a:lnTo>
                <a:lnTo>
                  <a:pt x="8448" y="1067"/>
                </a:lnTo>
                <a:lnTo>
                  <a:pt x="8463" y="1054"/>
                </a:lnTo>
                <a:lnTo>
                  <a:pt x="8478" y="1041"/>
                </a:lnTo>
                <a:lnTo>
                  <a:pt x="8492" y="1027"/>
                </a:lnTo>
                <a:lnTo>
                  <a:pt x="8504" y="1011"/>
                </a:lnTo>
                <a:lnTo>
                  <a:pt x="8516" y="995"/>
                </a:lnTo>
                <a:lnTo>
                  <a:pt x="8527" y="977"/>
                </a:lnTo>
                <a:lnTo>
                  <a:pt x="8538" y="959"/>
                </a:lnTo>
                <a:lnTo>
                  <a:pt x="8356" y="959"/>
                </a:lnTo>
                <a:lnTo>
                  <a:pt x="8345" y="959"/>
                </a:lnTo>
                <a:lnTo>
                  <a:pt x="8333" y="957"/>
                </a:lnTo>
                <a:lnTo>
                  <a:pt x="8323" y="955"/>
                </a:lnTo>
                <a:lnTo>
                  <a:pt x="8312" y="951"/>
                </a:lnTo>
                <a:lnTo>
                  <a:pt x="8302" y="947"/>
                </a:lnTo>
                <a:lnTo>
                  <a:pt x="8292" y="940"/>
                </a:lnTo>
                <a:lnTo>
                  <a:pt x="8283" y="934"/>
                </a:lnTo>
                <a:lnTo>
                  <a:pt x="8274" y="926"/>
                </a:lnTo>
                <a:lnTo>
                  <a:pt x="8266" y="917"/>
                </a:lnTo>
                <a:lnTo>
                  <a:pt x="8260" y="909"/>
                </a:lnTo>
                <a:lnTo>
                  <a:pt x="8253" y="899"/>
                </a:lnTo>
                <a:lnTo>
                  <a:pt x="8249" y="889"/>
                </a:lnTo>
                <a:lnTo>
                  <a:pt x="8245" y="878"/>
                </a:lnTo>
                <a:lnTo>
                  <a:pt x="8243" y="868"/>
                </a:lnTo>
                <a:lnTo>
                  <a:pt x="8241" y="856"/>
                </a:lnTo>
                <a:lnTo>
                  <a:pt x="8241" y="843"/>
                </a:lnTo>
                <a:lnTo>
                  <a:pt x="8241" y="832"/>
                </a:lnTo>
                <a:lnTo>
                  <a:pt x="8243" y="820"/>
                </a:lnTo>
                <a:lnTo>
                  <a:pt x="8245" y="810"/>
                </a:lnTo>
                <a:lnTo>
                  <a:pt x="8249" y="799"/>
                </a:lnTo>
                <a:lnTo>
                  <a:pt x="8253" y="790"/>
                </a:lnTo>
                <a:lnTo>
                  <a:pt x="8260" y="779"/>
                </a:lnTo>
                <a:lnTo>
                  <a:pt x="8266" y="771"/>
                </a:lnTo>
                <a:lnTo>
                  <a:pt x="8274" y="762"/>
                </a:lnTo>
                <a:lnTo>
                  <a:pt x="8283" y="754"/>
                </a:lnTo>
                <a:lnTo>
                  <a:pt x="8292" y="747"/>
                </a:lnTo>
                <a:lnTo>
                  <a:pt x="8302" y="741"/>
                </a:lnTo>
                <a:lnTo>
                  <a:pt x="8312" y="736"/>
                </a:lnTo>
                <a:lnTo>
                  <a:pt x="8323" y="733"/>
                </a:lnTo>
                <a:lnTo>
                  <a:pt x="8333" y="730"/>
                </a:lnTo>
                <a:lnTo>
                  <a:pt x="8345" y="728"/>
                </a:lnTo>
                <a:lnTo>
                  <a:pt x="8356" y="727"/>
                </a:lnTo>
                <a:lnTo>
                  <a:pt x="8703" y="727"/>
                </a:lnTo>
                <a:lnTo>
                  <a:pt x="8714" y="728"/>
                </a:lnTo>
                <a:lnTo>
                  <a:pt x="8726" y="730"/>
                </a:lnTo>
                <a:lnTo>
                  <a:pt x="8736" y="733"/>
                </a:lnTo>
                <a:lnTo>
                  <a:pt x="8747" y="736"/>
                </a:lnTo>
                <a:lnTo>
                  <a:pt x="8756" y="741"/>
                </a:lnTo>
                <a:lnTo>
                  <a:pt x="8766" y="746"/>
                </a:lnTo>
                <a:lnTo>
                  <a:pt x="8775" y="754"/>
                </a:lnTo>
                <a:lnTo>
                  <a:pt x="8784" y="761"/>
                </a:lnTo>
                <a:lnTo>
                  <a:pt x="8792" y="770"/>
                </a:lnTo>
                <a:lnTo>
                  <a:pt x="8798" y="779"/>
                </a:lnTo>
                <a:lnTo>
                  <a:pt x="8805" y="789"/>
                </a:lnTo>
                <a:lnTo>
                  <a:pt x="8809" y="798"/>
                </a:lnTo>
                <a:lnTo>
                  <a:pt x="8813" y="809"/>
                </a:lnTo>
                <a:lnTo>
                  <a:pt x="8815" y="819"/>
                </a:lnTo>
                <a:lnTo>
                  <a:pt x="8817" y="831"/>
                </a:lnTo>
                <a:lnTo>
                  <a:pt x="8817" y="842"/>
                </a:lnTo>
                <a:close/>
                <a:moveTo>
                  <a:pt x="6792" y="1197"/>
                </a:moveTo>
                <a:lnTo>
                  <a:pt x="6792" y="1218"/>
                </a:lnTo>
                <a:lnTo>
                  <a:pt x="6791" y="1239"/>
                </a:lnTo>
                <a:lnTo>
                  <a:pt x="6788" y="1258"/>
                </a:lnTo>
                <a:lnTo>
                  <a:pt x="6785" y="1276"/>
                </a:lnTo>
                <a:lnTo>
                  <a:pt x="6781" y="1291"/>
                </a:lnTo>
                <a:lnTo>
                  <a:pt x="6774" y="1306"/>
                </a:lnTo>
                <a:lnTo>
                  <a:pt x="6768" y="1320"/>
                </a:lnTo>
                <a:lnTo>
                  <a:pt x="6761" y="1332"/>
                </a:lnTo>
                <a:lnTo>
                  <a:pt x="6752" y="1342"/>
                </a:lnTo>
                <a:lnTo>
                  <a:pt x="6743" y="1352"/>
                </a:lnTo>
                <a:lnTo>
                  <a:pt x="6732" y="1359"/>
                </a:lnTo>
                <a:lnTo>
                  <a:pt x="6721" y="1365"/>
                </a:lnTo>
                <a:lnTo>
                  <a:pt x="6709" y="1371"/>
                </a:lnTo>
                <a:lnTo>
                  <a:pt x="6695" y="1374"/>
                </a:lnTo>
                <a:lnTo>
                  <a:pt x="6681" y="1376"/>
                </a:lnTo>
                <a:lnTo>
                  <a:pt x="6665" y="1377"/>
                </a:lnTo>
                <a:lnTo>
                  <a:pt x="6650" y="1376"/>
                </a:lnTo>
                <a:lnTo>
                  <a:pt x="6636" y="1374"/>
                </a:lnTo>
                <a:lnTo>
                  <a:pt x="6622" y="1371"/>
                </a:lnTo>
                <a:lnTo>
                  <a:pt x="6609" y="1365"/>
                </a:lnTo>
                <a:lnTo>
                  <a:pt x="6598" y="1359"/>
                </a:lnTo>
                <a:lnTo>
                  <a:pt x="6588" y="1352"/>
                </a:lnTo>
                <a:lnTo>
                  <a:pt x="6579" y="1342"/>
                </a:lnTo>
                <a:lnTo>
                  <a:pt x="6569" y="1332"/>
                </a:lnTo>
                <a:lnTo>
                  <a:pt x="6562" y="1320"/>
                </a:lnTo>
                <a:lnTo>
                  <a:pt x="6556" y="1306"/>
                </a:lnTo>
                <a:lnTo>
                  <a:pt x="6551" y="1291"/>
                </a:lnTo>
                <a:lnTo>
                  <a:pt x="6546" y="1276"/>
                </a:lnTo>
                <a:lnTo>
                  <a:pt x="6542" y="1258"/>
                </a:lnTo>
                <a:lnTo>
                  <a:pt x="6540" y="1239"/>
                </a:lnTo>
                <a:lnTo>
                  <a:pt x="6539" y="1219"/>
                </a:lnTo>
                <a:lnTo>
                  <a:pt x="6538" y="1197"/>
                </a:lnTo>
                <a:lnTo>
                  <a:pt x="6538" y="401"/>
                </a:lnTo>
                <a:lnTo>
                  <a:pt x="6539" y="381"/>
                </a:lnTo>
                <a:lnTo>
                  <a:pt x="6540" y="362"/>
                </a:lnTo>
                <a:lnTo>
                  <a:pt x="6542" y="344"/>
                </a:lnTo>
                <a:lnTo>
                  <a:pt x="6545" y="327"/>
                </a:lnTo>
                <a:lnTo>
                  <a:pt x="6549" y="311"/>
                </a:lnTo>
                <a:lnTo>
                  <a:pt x="6555" y="297"/>
                </a:lnTo>
                <a:lnTo>
                  <a:pt x="6561" y="285"/>
                </a:lnTo>
                <a:lnTo>
                  <a:pt x="6567" y="273"/>
                </a:lnTo>
                <a:lnTo>
                  <a:pt x="6576" y="264"/>
                </a:lnTo>
                <a:lnTo>
                  <a:pt x="6584" y="254"/>
                </a:lnTo>
                <a:lnTo>
                  <a:pt x="6594" y="247"/>
                </a:lnTo>
                <a:lnTo>
                  <a:pt x="6604" y="241"/>
                </a:lnTo>
                <a:lnTo>
                  <a:pt x="6616" y="236"/>
                </a:lnTo>
                <a:lnTo>
                  <a:pt x="6628" y="233"/>
                </a:lnTo>
                <a:lnTo>
                  <a:pt x="6642" y="231"/>
                </a:lnTo>
                <a:lnTo>
                  <a:pt x="6656" y="231"/>
                </a:lnTo>
                <a:lnTo>
                  <a:pt x="6665" y="231"/>
                </a:lnTo>
                <a:lnTo>
                  <a:pt x="6674" y="232"/>
                </a:lnTo>
                <a:lnTo>
                  <a:pt x="6683" y="233"/>
                </a:lnTo>
                <a:lnTo>
                  <a:pt x="6692" y="235"/>
                </a:lnTo>
                <a:lnTo>
                  <a:pt x="6701" y="238"/>
                </a:lnTo>
                <a:lnTo>
                  <a:pt x="6709" y="242"/>
                </a:lnTo>
                <a:lnTo>
                  <a:pt x="6718" y="247"/>
                </a:lnTo>
                <a:lnTo>
                  <a:pt x="6726" y="251"/>
                </a:lnTo>
                <a:lnTo>
                  <a:pt x="6734" y="256"/>
                </a:lnTo>
                <a:lnTo>
                  <a:pt x="6743" y="263"/>
                </a:lnTo>
                <a:lnTo>
                  <a:pt x="6751" y="269"/>
                </a:lnTo>
                <a:lnTo>
                  <a:pt x="6760" y="276"/>
                </a:lnTo>
                <a:lnTo>
                  <a:pt x="6775" y="293"/>
                </a:lnTo>
                <a:lnTo>
                  <a:pt x="6791" y="313"/>
                </a:lnTo>
                <a:lnTo>
                  <a:pt x="7260" y="934"/>
                </a:lnTo>
                <a:lnTo>
                  <a:pt x="7260" y="411"/>
                </a:lnTo>
                <a:lnTo>
                  <a:pt x="7261" y="389"/>
                </a:lnTo>
                <a:lnTo>
                  <a:pt x="7262" y="369"/>
                </a:lnTo>
                <a:lnTo>
                  <a:pt x="7264" y="350"/>
                </a:lnTo>
                <a:lnTo>
                  <a:pt x="7268" y="332"/>
                </a:lnTo>
                <a:lnTo>
                  <a:pt x="7272" y="316"/>
                </a:lnTo>
                <a:lnTo>
                  <a:pt x="7277" y="302"/>
                </a:lnTo>
                <a:lnTo>
                  <a:pt x="7284" y="288"/>
                </a:lnTo>
                <a:lnTo>
                  <a:pt x="7291" y="276"/>
                </a:lnTo>
                <a:lnTo>
                  <a:pt x="7301" y="266"/>
                </a:lnTo>
                <a:lnTo>
                  <a:pt x="7309" y="256"/>
                </a:lnTo>
                <a:lnTo>
                  <a:pt x="7319" y="248"/>
                </a:lnTo>
                <a:lnTo>
                  <a:pt x="7331" y="241"/>
                </a:lnTo>
                <a:lnTo>
                  <a:pt x="7344" y="237"/>
                </a:lnTo>
                <a:lnTo>
                  <a:pt x="7357" y="233"/>
                </a:lnTo>
                <a:lnTo>
                  <a:pt x="7372" y="231"/>
                </a:lnTo>
                <a:lnTo>
                  <a:pt x="7387" y="231"/>
                </a:lnTo>
                <a:lnTo>
                  <a:pt x="7402" y="231"/>
                </a:lnTo>
                <a:lnTo>
                  <a:pt x="7417" y="233"/>
                </a:lnTo>
                <a:lnTo>
                  <a:pt x="7431" y="237"/>
                </a:lnTo>
                <a:lnTo>
                  <a:pt x="7442" y="241"/>
                </a:lnTo>
                <a:lnTo>
                  <a:pt x="7454" y="248"/>
                </a:lnTo>
                <a:lnTo>
                  <a:pt x="7464" y="256"/>
                </a:lnTo>
                <a:lnTo>
                  <a:pt x="7474" y="266"/>
                </a:lnTo>
                <a:lnTo>
                  <a:pt x="7482" y="276"/>
                </a:lnTo>
                <a:lnTo>
                  <a:pt x="7490" y="288"/>
                </a:lnTo>
                <a:lnTo>
                  <a:pt x="7496" y="302"/>
                </a:lnTo>
                <a:lnTo>
                  <a:pt x="7502" y="316"/>
                </a:lnTo>
                <a:lnTo>
                  <a:pt x="7506" y="332"/>
                </a:lnTo>
                <a:lnTo>
                  <a:pt x="7510" y="350"/>
                </a:lnTo>
                <a:lnTo>
                  <a:pt x="7513" y="369"/>
                </a:lnTo>
                <a:lnTo>
                  <a:pt x="7514" y="390"/>
                </a:lnTo>
                <a:lnTo>
                  <a:pt x="7514" y="411"/>
                </a:lnTo>
                <a:lnTo>
                  <a:pt x="7514" y="1225"/>
                </a:lnTo>
                <a:lnTo>
                  <a:pt x="7514" y="1244"/>
                </a:lnTo>
                <a:lnTo>
                  <a:pt x="7513" y="1262"/>
                </a:lnTo>
                <a:lnTo>
                  <a:pt x="7511" y="1279"/>
                </a:lnTo>
                <a:lnTo>
                  <a:pt x="7507" y="1295"/>
                </a:lnTo>
                <a:lnTo>
                  <a:pt x="7503" y="1308"/>
                </a:lnTo>
                <a:lnTo>
                  <a:pt x="7498" y="1322"/>
                </a:lnTo>
                <a:lnTo>
                  <a:pt x="7492" y="1334"/>
                </a:lnTo>
                <a:lnTo>
                  <a:pt x="7485" y="1344"/>
                </a:lnTo>
                <a:lnTo>
                  <a:pt x="7477" y="1354"/>
                </a:lnTo>
                <a:lnTo>
                  <a:pt x="7469" y="1361"/>
                </a:lnTo>
                <a:lnTo>
                  <a:pt x="7459" y="1368"/>
                </a:lnTo>
                <a:lnTo>
                  <a:pt x="7449" y="1374"/>
                </a:lnTo>
                <a:lnTo>
                  <a:pt x="7437" y="1378"/>
                </a:lnTo>
                <a:lnTo>
                  <a:pt x="7426" y="1381"/>
                </a:lnTo>
                <a:lnTo>
                  <a:pt x="7412" y="1383"/>
                </a:lnTo>
                <a:lnTo>
                  <a:pt x="7398" y="1384"/>
                </a:lnTo>
                <a:lnTo>
                  <a:pt x="7389" y="1383"/>
                </a:lnTo>
                <a:lnTo>
                  <a:pt x="7379" y="1382"/>
                </a:lnTo>
                <a:lnTo>
                  <a:pt x="7370" y="1381"/>
                </a:lnTo>
                <a:lnTo>
                  <a:pt x="7360" y="1378"/>
                </a:lnTo>
                <a:lnTo>
                  <a:pt x="7351" y="1375"/>
                </a:lnTo>
                <a:lnTo>
                  <a:pt x="7343" y="1371"/>
                </a:lnTo>
                <a:lnTo>
                  <a:pt x="7333" y="1366"/>
                </a:lnTo>
                <a:lnTo>
                  <a:pt x="7324" y="1361"/>
                </a:lnTo>
                <a:lnTo>
                  <a:pt x="7315" y="1355"/>
                </a:lnTo>
                <a:lnTo>
                  <a:pt x="7306" y="1347"/>
                </a:lnTo>
                <a:lnTo>
                  <a:pt x="7296" y="1340"/>
                </a:lnTo>
                <a:lnTo>
                  <a:pt x="7288" y="1332"/>
                </a:lnTo>
                <a:lnTo>
                  <a:pt x="7270" y="1313"/>
                </a:lnTo>
                <a:lnTo>
                  <a:pt x="7252" y="1290"/>
                </a:lnTo>
                <a:lnTo>
                  <a:pt x="6792" y="681"/>
                </a:lnTo>
                <a:lnTo>
                  <a:pt x="6792" y="1197"/>
                </a:lnTo>
                <a:close/>
                <a:moveTo>
                  <a:pt x="6303" y="1197"/>
                </a:moveTo>
                <a:lnTo>
                  <a:pt x="6303" y="1219"/>
                </a:lnTo>
                <a:lnTo>
                  <a:pt x="6302" y="1239"/>
                </a:lnTo>
                <a:lnTo>
                  <a:pt x="6298" y="1258"/>
                </a:lnTo>
                <a:lnTo>
                  <a:pt x="6295" y="1276"/>
                </a:lnTo>
                <a:lnTo>
                  <a:pt x="6291" y="1291"/>
                </a:lnTo>
                <a:lnTo>
                  <a:pt x="6285" y="1306"/>
                </a:lnTo>
                <a:lnTo>
                  <a:pt x="6278" y="1320"/>
                </a:lnTo>
                <a:lnTo>
                  <a:pt x="6271" y="1332"/>
                </a:lnTo>
                <a:lnTo>
                  <a:pt x="6263" y="1342"/>
                </a:lnTo>
                <a:lnTo>
                  <a:pt x="6253" y="1352"/>
                </a:lnTo>
                <a:lnTo>
                  <a:pt x="6243" y="1359"/>
                </a:lnTo>
                <a:lnTo>
                  <a:pt x="6231" y="1365"/>
                </a:lnTo>
                <a:lnTo>
                  <a:pt x="6220" y="1371"/>
                </a:lnTo>
                <a:lnTo>
                  <a:pt x="6206" y="1374"/>
                </a:lnTo>
                <a:lnTo>
                  <a:pt x="6191" y="1376"/>
                </a:lnTo>
                <a:lnTo>
                  <a:pt x="6176" y="1377"/>
                </a:lnTo>
                <a:lnTo>
                  <a:pt x="6161" y="1376"/>
                </a:lnTo>
                <a:lnTo>
                  <a:pt x="6146" y="1374"/>
                </a:lnTo>
                <a:lnTo>
                  <a:pt x="6132" y="1371"/>
                </a:lnTo>
                <a:lnTo>
                  <a:pt x="6120" y="1365"/>
                </a:lnTo>
                <a:lnTo>
                  <a:pt x="6108" y="1359"/>
                </a:lnTo>
                <a:lnTo>
                  <a:pt x="6099" y="1352"/>
                </a:lnTo>
                <a:lnTo>
                  <a:pt x="6089" y="1342"/>
                </a:lnTo>
                <a:lnTo>
                  <a:pt x="6080" y="1332"/>
                </a:lnTo>
                <a:lnTo>
                  <a:pt x="6073" y="1320"/>
                </a:lnTo>
                <a:lnTo>
                  <a:pt x="6066" y="1306"/>
                </a:lnTo>
                <a:lnTo>
                  <a:pt x="6061" y="1291"/>
                </a:lnTo>
                <a:lnTo>
                  <a:pt x="6057" y="1276"/>
                </a:lnTo>
                <a:lnTo>
                  <a:pt x="6053" y="1258"/>
                </a:lnTo>
                <a:lnTo>
                  <a:pt x="6051" y="1239"/>
                </a:lnTo>
                <a:lnTo>
                  <a:pt x="6049" y="1219"/>
                </a:lnTo>
                <a:lnTo>
                  <a:pt x="6048" y="1197"/>
                </a:lnTo>
                <a:lnTo>
                  <a:pt x="6048" y="410"/>
                </a:lnTo>
                <a:lnTo>
                  <a:pt x="6049" y="388"/>
                </a:lnTo>
                <a:lnTo>
                  <a:pt x="6051" y="368"/>
                </a:lnTo>
                <a:lnTo>
                  <a:pt x="6053" y="349"/>
                </a:lnTo>
                <a:lnTo>
                  <a:pt x="6057" y="331"/>
                </a:lnTo>
                <a:lnTo>
                  <a:pt x="6061" y="314"/>
                </a:lnTo>
                <a:lnTo>
                  <a:pt x="6066" y="299"/>
                </a:lnTo>
                <a:lnTo>
                  <a:pt x="6073" y="287"/>
                </a:lnTo>
                <a:lnTo>
                  <a:pt x="6080" y="274"/>
                </a:lnTo>
                <a:lnTo>
                  <a:pt x="6089" y="264"/>
                </a:lnTo>
                <a:lnTo>
                  <a:pt x="6099" y="254"/>
                </a:lnTo>
                <a:lnTo>
                  <a:pt x="6108" y="247"/>
                </a:lnTo>
                <a:lnTo>
                  <a:pt x="6120" y="240"/>
                </a:lnTo>
                <a:lnTo>
                  <a:pt x="6132" y="235"/>
                </a:lnTo>
                <a:lnTo>
                  <a:pt x="6146" y="232"/>
                </a:lnTo>
                <a:lnTo>
                  <a:pt x="6161" y="230"/>
                </a:lnTo>
                <a:lnTo>
                  <a:pt x="6176" y="229"/>
                </a:lnTo>
                <a:lnTo>
                  <a:pt x="6191" y="230"/>
                </a:lnTo>
                <a:lnTo>
                  <a:pt x="6206" y="232"/>
                </a:lnTo>
                <a:lnTo>
                  <a:pt x="6220" y="235"/>
                </a:lnTo>
                <a:lnTo>
                  <a:pt x="6231" y="240"/>
                </a:lnTo>
                <a:lnTo>
                  <a:pt x="6243" y="247"/>
                </a:lnTo>
                <a:lnTo>
                  <a:pt x="6253" y="254"/>
                </a:lnTo>
                <a:lnTo>
                  <a:pt x="6263" y="264"/>
                </a:lnTo>
                <a:lnTo>
                  <a:pt x="6271" y="274"/>
                </a:lnTo>
                <a:lnTo>
                  <a:pt x="6278" y="287"/>
                </a:lnTo>
                <a:lnTo>
                  <a:pt x="6285" y="299"/>
                </a:lnTo>
                <a:lnTo>
                  <a:pt x="6291" y="314"/>
                </a:lnTo>
                <a:lnTo>
                  <a:pt x="6295" y="331"/>
                </a:lnTo>
                <a:lnTo>
                  <a:pt x="6298" y="349"/>
                </a:lnTo>
                <a:lnTo>
                  <a:pt x="6302" y="368"/>
                </a:lnTo>
                <a:lnTo>
                  <a:pt x="6303" y="388"/>
                </a:lnTo>
                <a:lnTo>
                  <a:pt x="6303" y="410"/>
                </a:lnTo>
                <a:lnTo>
                  <a:pt x="6303" y="1197"/>
                </a:lnTo>
                <a:close/>
                <a:moveTo>
                  <a:pt x="5415" y="481"/>
                </a:moveTo>
                <a:lnTo>
                  <a:pt x="5322" y="481"/>
                </a:lnTo>
                <a:lnTo>
                  <a:pt x="5299" y="481"/>
                </a:lnTo>
                <a:lnTo>
                  <a:pt x="5278" y="479"/>
                </a:lnTo>
                <a:lnTo>
                  <a:pt x="5260" y="477"/>
                </a:lnTo>
                <a:lnTo>
                  <a:pt x="5242" y="473"/>
                </a:lnTo>
                <a:lnTo>
                  <a:pt x="5226" y="469"/>
                </a:lnTo>
                <a:lnTo>
                  <a:pt x="5211" y="465"/>
                </a:lnTo>
                <a:lnTo>
                  <a:pt x="5198" y="459"/>
                </a:lnTo>
                <a:lnTo>
                  <a:pt x="5185" y="451"/>
                </a:lnTo>
                <a:lnTo>
                  <a:pt x="5174" y="444"/>
                </a:lnTo>
                <a:lnTo>
                  <a:pt x="5166" y="435"/>
                </a:lnTo>
                <a:lnTo>
                  <a:pt x="5158" y="425"/>
                </a:lnTo>
                <a:lnTo>
                  <a:pt x="5151" y="414"/>
                </a:lnTo>
                <a:lnTo>
                  <a:pt x="5146" y="404"/>
                </a:lnTo>
                <a:lnTo>
                  <a:pt x="5143" y="391"/>
                </a:lnTo>
                <a:lnTo>
                  <a:pt x="5141" y="377"/>
                </a:lnTo>
                <a:lnTo>
                  <a:pt x="5140" y="364"/>
                </a:lnTo>
                <a:lnTo>
                  <a:pt x="5141" y="349"/>
                </a:lnTo>
                <a:lnTo>
                  <a:pt x="5143" y="335"/>
                </a:lnTo>
                <a:lnTo>
                  <a:pt x="5146" y="323"/>
                </a:lnTo>
                <a:lnTo>
                  <a:pt x="5151" y="311"/>
                </a:lnTo>
                <a:lnTo>
                  <a:pt x="5158" y="300"/>
                </a:lnTo>
                <a:lnTo>
                  <a:pt x="5165" y="290"/>
                </a:lnTo>
                <a:lnTo>
                  <a:pt x="5174" y="281"/>
                </a:lnTo>
                <a:lnTo>
                  <a:pt x="5185" y="273"/>
                </a:lnTo>
                <a:lnTo>
                  <a:pt x="5198" y="267"/>
                </a:lnTo>
                <a:lnTo>
                  <a:pt x="5210" y="260"/>
                </a:lnTo>
                <a:lnTo>
                  <a:pt x="5226" y="255"/>
                </a:lnTo>
                <a:lnTo>
                  <a:pt x="5242" y="251"/>
                </a:lnTo>
                <a:lnTo>
                  <a:pt x="5260" y="248"/>
                </a:lnTo>
                <a:lnTo>
                  <a:pt x="5278" y="246"/>
                </a:lnTo>
                <a:lnTo>
                  <a:pt x="5299" y="244"/>
                </a:lnTo>
                <a:lnTo>
                  <a:pt x="5320" y="244"/>
                </a:lnTo>
                <a:lnTo>
                  <a:pt x="5763" y="244"/>
                </a:lnTo>
                <a:lnTo>
                  <a:pt x="5785" y="244"/>
                </a:lnTo>
                <a:lnTo>
                  <a:pt x="5806" y="246"/>
                </a:lnTo>
                <a:lnTo>
                  <a:pt x="5825" y="248"/>
                </a:lnTo>
                <a:lnTo>
                  <a:pt x="5843" y="251"/>
                </a:lnTo>
                <a:lnTo>
                  <a:pt x="5858" y="255"/>
                </a:lnTo>
                <a:lnTo>
                  <a:pt x="5873" y="260"/>
                </a:lnTo>
                <a:lnTo>
                  <a:pt x="5887" y="267"/>
                </a:lnTo>
                <a:lnTo>
                  <a:pt x="5899" y="273"/>
                </a:lnTo>
                <a:lnTo>
                  <a:pt x="5910" y="281"/>
                </a:lnTo>
                <a:lnTo>
                  <a:pt x="5918" y="290"/>
                </a:lnTo>
                <a:lnTo>
                  <a:pt x="5927" y="300"/>
                </a:lnTo>
                <a:lnTo>
                  <a:pt x="5933" y="311"/>
                </a:lnTo>
                <a:lnTo>
                  <a:pt x="5937" y="323"/>
                </a:lnTo>
                <a:lnTo>
                  <a:pt x="5941" y="335"/>
                </a:lnTo>
                <a:lnTo>
                  <a:pt x="5943" y="349"/>
                </a:lnTo>
                <a:lnTo>
                  <a:pt x="5944" y="364"/>
                </a:lnTo>
                <a:lnTo>
                  <a:pt x="5943" y="377"/>
                </a:lnTo>
                <a:lnTo>
                  <a:pt x="5941" y="391"/>
                </a:lnTo>
                <a:lnTo>
                  <a:pt x="5937" y="404"/>
                </a:lnTo>
                <a:lnTo>
                  <a:pt x="5933" y="414"/>
                </a:lnTo>
                <a:lnTo>
                  <a:pt x="5927" y="425"/>
                </a:lnTo>
                <a:lnTo>
                  <a:pt x="5918" y="435"/>
                </a:lnTo>
                <a:lnTo>
                  <a:pt x="5910" y="444"/>
                </a:lnTo>
                <a:lnTo>
                  <a:pt x="5899" y="451"/>
                </a:lnTo>
                <a:lnTo>
                  <a:pt x="5887" y="459"/>
                </a:lnTo>
                <a:lnTo>
                  <a:pt x="5873" y="465"/>
                </a:lnTo>
                <a:lnTo>
                  <a:pt x="5858" y="469"/>
                </a:lnTo>
                <a:lnTo>
                  <a:pt x="5843" y="473"/>
                </a:lnTo>
                <a:lnTo>
                  <a:pt x="5825" y="477"/>
                </a:lnTo>
                <a:lnTo>
                  <a:pt x="5806" y="479"/>
                </a:lnTo>
                <a:lnTo>
                  <a:pt x="5785" y="481"/>
                </a:lnTo>
                <a:lnTo>
                  <a:pt x="5763" y="481"/>
                </a:lnTo>
                <a:lnTo>
                  <a:pt x="5669" y="481"/>
                </a:lnTo>
                <a:lnTo>
                  <a:pt x="5669" y="1197"/>
                </a:lnTo>
                <a:lnTo>
                  <a:pt x="5668" y="1218"/>
                </a:lnTo>
                <a:lnTo>
                  <a:pt x="5667" y="1239"/>
                </a:lnTo>
                <a:lnTo>
                  <a:pt x="5665" y="1258"/>
                </a:lnTo>
                <a:lnTo>
                  <a:pt x="5661" y="1276"/>
                </a:lnTo>
                <a:lnTo>
                  <a:pt x="5657" y="1291"/>
                </a:lnTo>
                <a:lnTo>
                  <a:pt x="5651" y="1306"/>
                </a:lnTo>
                <a:lnTo>
                  <a:pt x="5645" y="1320"/>
                </a:lnTo>
                <a:lnTo>
                  <a:pt x="5638" y="1332"/>
                </a:lnTo>
                <a:lnTo>
                  <a:pt x="5628" y="1342"/>
                </a:lnTo>
                <a:lnTo>
                  <a:pt x="5620" y="1352"/>
                </a:lnTo>
                <a:lnTo>
                  <a:pt x="5609" y="1359"/>
                </a:lnTo>
                <a:lnTo>
                  <a:pt x="5598" y="1365"/>
                </a:lnTo>
                <a:lnTo>
                  <a:pt x="5585" y="1371"/>
                </a:lnTo>
                <a:lnTo>
                  <a:pt x="5572" y="1374"/>
                </a:lnTo>
                <a:lnTo>
                  <a:pt x="5557" y="1376"/>
                </a:lnTo>
                <a:lnTo>
                  <a:pt x="5542" y="1377"/>
                </a:lnTo>
                <a:lnTo>
                  <a:pt x="5526" y="1376"/>
                </a:lnTo>
                <a:lnTo>
                  <a:pt x="5512" y="1374"/>
                </a:lnTo>
                <a:lnTo>
                  <a:pt x="5499" y="1371"/>
                </a:lnTo>
                <a:lnTo>
                  <a:pt x="5486" y="1365"/>
                </a:lnTo>
                <a:lnTo>
                  <a:pt x="5475" y="1359"/>
                </a:lnTo>
                <a:lnTo>
                  <a:pt x="5464" y="1352"/>
                </a:lnTo>
                <a:lnTo>
                  <a:pt x="5455" y="1342"/>
                </a:lnTo>
                <a:lnTo>
                  <a:pt x="5447" y="1332"/>
                </a:lnTo>
                <a:lnTo>
                  <a:pt x="5439" y="1320"/>
                </a:lnTo>
                <a:lnTo>
                  <a:pt x="5433" y="1306"/>
                </a:lnTo>
                <a:lnTo>
                  <a:pt x="5427" y="1291"/>
                </a:lnTo>
                <a:lnTo>
                  <a:pt x="5422" y="1276"/>
                </a:lnTo>
                <a:lnTo>
                  <a:pt x="5419" y="1258"/>
                </a:lnTo>
                <a:lnTo>
                  <a:pt x="5416" y="1239"/>
                </a:lnTo>
                <a:lnTo>
                  <a:pt x="5415" y="1218"/>
                </a:lnTo>
                <a:lnTo>
                  <a:pt x="5415" y="1197"/>
                </a:lnTo>
                <a:lnTo>
                  <a:pt x="5415" y="481"/>
                </a:lnTo>
                <a:close/>
                <a:moveTo>
                  <a:pt x="4909" y="244"/>
                </a:moveTo>
                <a:lnTo>
                  <a:pt x="4930" y="244"/>
                </a:lnTo>
                <a:lnTo>
                  <a:pt x="4951" y="246"/>
                </a:lnTo>
                <a:lnTo>
                  <a:pt x="4970" y="248"/>
                </a:lnTo>
                <a:lnTo>
                  <a:pt x="4987" y="251"/>
                </a:lnTo>
                <a:lnTo>
                  <a:pt x="5003" y="255"/>
                </a:lnTo>
                <a:lnTo>
                  <a:pt x="5018" y="260"/>
                </a:lnTo>
                <a:lnTo>
                  <a:pt x="5032" y="267"/>
                </a:lnTo>
                <a:lnTo>
                  <a:pt x="5044" y="273"/>
                </a:lnTo>
                <a:lnTo>
                  <a:pt x="5055" y="281"/>
                </a:lnTo>
                <a:lnTo>
                  <a:pt x="5063" y="290"/>
                </a:lnTo>
                <a:lnTo>
                  <a:pt x="5072" y="300"/>
                </a:lnTo>
                <a:lnTo>
                  <a:pt x="5078" y="311"/>
                </a:lnTo>
                <a:lnTo>
                  <a:pt x="5083" y="323"/>
                </a:lnTo>
                <a:lnTo>
                  <a:pt x="5086" y="335"/>
                </a:lnTo>
                <a:lnTo>
                  <a:pt x="5088" y="349"/>
                </a:lnTo>
                <a:lnTo>
                  <a:pt x="5089" y="364"/>
                </a:lnTo>
                <a:lnTo>
                  <a:pt x="5088" y="377"/>
                </a:lnTo>
                <a:lnTo>
                  <a:pt x="5086" y="391"/>
                </a:lnTo>
                <a:lnTo>
                  <a:pt x="5083" y="404"/>
                </a:lnTo>
                <a:lnTo>
                  <a:pt x="5078" y="414"/>
                </a:lnTo>
                <a:lnTo>
                  <a:pt x="5072" y="425"/>
                </a:lnTo>
                <a:lnTo>
                  <a:pt x="5063" y="435"/>
                </a:lnTo>
                <a:lnTo>
                  <a:pt x="5055" y="444"/>
                </a:lnTo>
                <a:lnTo>
                  <a:pt x="5044" y="451"/>
                </a:lnTo>
                <a:lnTo>
                  <a:pt x="5032" y="459"/>
                </a:lnTo>
                <a:lnTo>
                  <a:pt x="5018" y="465"/>
                </a:lnTo>
                <a:lnTo>
                  <a:pt x="5003" y="469"/>
                </a:lnTo>
                <a:lnTo>
                  <a:pt x="4987" y="473"/>
                </a:lnTo>
                <a:lnTo>
                  <a:pt x="4970" y="477"/>
                </a:lnTo>
                <a:lnTo>
                  <a:pt x="4951" y="479"/>
                </a:lnTo>
                <a:lnTo>
                  <a:pt x="4930" y="481"/>
                </a:lnTo>
                <a:lnTo>
                  <a:pt x="4909" y="481"/>
                </a:lnTo>
                <a:lnTo>
                  <a:pt x="4702" y="481"/>
                </a:lnTo>
                <a:lnTo>
                  <a:pt x="4702" y="681"/>
                </a:lnTo>
                <a:lnTo>
                  <a:pt x="4879" y="681"/>
                </a:lnTo>
                <a:lnTo>
                  <a:pt x="4901" y="681"/>
                </a:lnTo>
                <a:lnTo>
                  <a:pt x="4922" y="683"/>
                </a:lnTo>
                <a:lnTo>
                  <a:pt x="4941" y="685"/>
                </a:lnTo>
                <a:lnTo>
                  <a:pt x="4959" y="688"/>
                </a:lnTo>
                <a:lnTo>
                  <a:pt x="4975" y="693"/>
                </a:lnTo>
                <a:lnTo>
                  <a:pt x="4990" y="698"/>
                </a:lnTo>
                <a:lnTo>
                  <a:pt x="5003" y="703"/>
                </a:lnTo>
                <a:lnTo>
                  <a:pt x="5016" y="711"/>
                </a:lnTo>
                <a:lnTo>
                  <a:pt x="5026" y="718"/>
                </a:lnTo>
                <a:lnTo>
                  <a:pt x="5036" y="727"/>
                </a:lnTo>
                <a:lnTo>
                  <a:pt x="5043" y="737"/>
                </a:lnTo>
                <a:lnTo>
                  <a:pt x="5049" y="747"/>
                </a:lnTo>
                <a:lnTo>
                  <a:pt x="5055" y="759"/>
                </a:lnTo>
                <a:lnTo>
                  <a:pt x="5058" y="772"/>
                </a:lnTo>
                <a:lnTo>
                  <a:pt x="5060" y="785"/>
                </a:lnTo>
                <a:lnTo>
                  <a:pt x="5061" y="799"/>
                </a:lnTo>
                <a:lnTo>
                  <a:pt x="5060" y="814"/>
                </a:lnTo>
                <a:lnTo>
                  <a:pt x="5058" y="827"/>
                </a:lnTo>
                <a:lnTo>
                  <a:pt x="5055" y="839"/>
                </a:lnTo>
                <a:lnTo>
                  <a:pt x="5049" y="851"/>
                </a:lnTo>
                <a:lnTo>
                  <a:pt x="5043" y="861"/>
                </a:lnTo>
                <a:lnTo>
                  <a:pt x="5036" y="871"/>
                </a:lnTo>
                <a:lnTo>
                  <a:pt x="5026" y="879"/>
                </a:lnTo>
                <a:lnTo>
                  <a:pt x="5016" y="888"/>
                </a:lnTo>
                <a:lnTo>
                  <a:pt x="5003" y="894"/>
                </a:lnTo>
                <a:lnTo>
                  <a:pt x="4990" y="900"/>
                </a:lnTo>
                <a:lnTo>
                  <a:pt x="4975" y="906"/>
                </a:lnTo>
                <a:lnTo>
                  <a:pt x="4959" y="910"/>
                </a:lnTo>
                <a:lnTo>
                  <a:pt x="4941" y="913"/>
                </a:lnTo>
                <a:lnTo>
                  <a:pt x="4922" y="915"/>
                </a:lnTo>
                <a:lnTo>
                  <a:pt x="4901" y="916"/>
                </a:lnTo>
                <a:lnTo>
                  <a:pt x="4879" y="917"/>
                </a:lnTo>
                <a:lnTo>
                  <a:pt x="4702" y="917"/>
                </a:lnTo>
                <a:lnTo>
                  <a:pt x="4702" y="1127"/>
                </a:lnTo>
                <a:lnTo>
                  <a:pt x="4916" y="1127"/>
                </a:lnTo>
                <a:lnTo>
                  <a:pt x="4938" y="1128"/>
                </a:lnTo>
                <a:lnTo>
                  <a:pt x="4958" y="1129"/>
                </a:lnTo>
                <a:lnTo>
                  <a:pt x="4977" y="1131"/>
                </a:lnTo>
                <a:lnTo>
                  <a:pt x="4995" y="1134"/>
                </a:lnTo>
                <a:lnTo>
                  <a:pt x="5012" y="1139"/>
                </a:lnTo>
                <a:lnTo>
                  <a:pt x="5026" y="1144"/>
                </a:lnTo>
                <a:lnTo>
                  <a:pt x="5039" y="1149"/>
                </a:lnTo>
                <a:lnTo>
                  <a:pt x="5052" y="1157"/>
                </a:lnTo>
                <a:lnTo>
                  <a:pt x="5062" y="1164"/>
                </a:lnTo>
                <a:lnTo>
                  <a:pt x="5072" y="1173"/>
                </a:lnTo>
                <a:lnTo>
                  <a:pt x="5079" y="1183"/>
                </a:lnTo>
                <a:lnTo>
                  <a:pt x="5085" y="1193"/>
                </a:lnTo>
                <a:lnTo>
                  <a:pt x="5090" y="1205"/>
                </a:lnTo>
                <a:lnTo>
                  <a:pt x="5094" y="1218"/>
                </a:lnTo>
                <a:lnTo>
                  <a:pt x="5096" y="1230"/>
                </a:lnTo>
                <a:lnTo>
                  <a:pt x="5097" y="1245"/>
                </a:lnTo>
                <a:lnTo>
                  <a:pt x="5096" y="1259"/>
                </a:lnTo>
                <a:lnTo>
                  <a:pt x="5094" y="1272"/>
                </a:lnTo>
                <a:lnTo>
                  <a:pt x="5090" y="1285"/>
                </a:lnTo>
                <a:lnTo>
                  <a:pt x="5085" y="1297"/>
                </a:lnTo>
                <a:lnTo>
                  <a:pt x="5079" y="1307"/>
                </a:lnTo>
                <a:lnTo>
                  <a:pt x="5072" y="1317"/>
                </a:lnTo>
                <a:lnTo>
                  <a:pt x="5062" y="1325"/>
                </a:lnTo>
                <a:lnTo>
                  <a:pt x="5052" y="1334"/>
                </a:lnTo>
                <a:lnTo>
                  <a:pt x="5039" y="1340"/>
                </a:lnTo>
                <a:lnTo>
                  <a:pt x="5026" y="1346"/>
                </a:lnTo>
                <a:lnTo>
                  <a:pt x="5012" y="1352"/>
                </a:lnTo>
                <a:lnTo>
                  <a:pt x="4995" y="1356"/>
                </a:lnTo>
                <a:lnTo>
                  <a:pt x="4977" y="1359"/>
                </a:lnTo>
                <a:lnTo>
                  <a:pt x="4958" y="1361"/>
                </a:lnTo>
                <a:lnTo>
                  <a:pt x="4938" y="1363"/>
                </a:lnTo>
                <a:lnTo>
                  <a:pt x="4916" y="1363"/>
                </a:lnTo>
                <a:lnTo>
                  <a:pt x="4619" y="1363"/>
                </a:lnTo>
                <a:lnTo>
                  <a:pt x="4597" y="1362"/>
                </a:lnTo>
                <a:lnTo>
                  <a:pt x="4575" y="1361"/>
                </a:lnTo>
                <a:lnTo>
                  <a:pt x="4556" y="1359"/>
                </a:lnTo>
                <a:lnTo>
                  <a:pt x="4538" y="1355"/>
                </a:lnTo>
                <a:lnTo>
                  <a:pt x="4522" y="1350"/>
                </a:lnTo>
                <a:lnTo>
                  <a:pt x="4508" y="1345"/>
                </a:lnTo>
                <a:lnTo>
                  <a:pt x="4497" y="1339"/>
                </a:lnTo>
                <a:lnTo>
                  <a:pt x="4486" y="1332"/>
                </a:lnTo>
                <a:lnTo>
                  <a:pt x="4482" y="1327"/>
                </a:lnTo>
                <a:lnTo>
                  <a:pt x="4477" y="1322"/>
                </a:lnTo>
                <a:lnTo>
                  <a:pt x="4473" y="1317"/>
                </a:lnTo>
                <a:lnTo>
                  <a:pt x="4470" y="1310"/>
                </a:lnTo>
                <a:lnTo>
                  <a:pt x="4462" y="1297"/>
                </a:lnTo>
                <a:lnTo>
                  <a:pt x="4457" y="1282"/>
                </a:lnTo>
                <a:lnTo>
                  <a:pt x="4453" y="1264"/>
                </a:lnTo>
                <a:lnTo>
                  <a:pt x="4450" y="1246"/>
                </a:lnTo>
                <a:lnTo>
                  <a:pt x="4448" y="1225"/>
                </a:lnTo>
                <a:lnTo>
                  <a:pt x="4447" y="1203"/>
                </a:lnTo>
                <a:lnTo>
                  <a:pt x="4447" y="423"/>
                </a:lnTo>
                <a:lnTo>
                  <a:pt x="4448" y="399"/>
                </a:lnTo>
                <a:lnTo>
                  <a:pt x="4450" y="377"/>
                </a:lnTo>
                <a:lnTo>
                  <a:pt x="4453" y="357"/>
                </a:lnTo>
                <a:lnTo>
                  <a:pt x="4457" y="338"/>
                </a:lnTo>
                <a:lnTo>
                  <a:pt x="4462" y="323"/>
                </a:lnTo>
                <a:lnTo>
                  <a:pt x="4469" y="308"/>
                </a:lnTo>
                <a:lnTo>
                  <a:pt x="4477" y="295"/>
                </a:lnTo>
                <a:lnTo>
                  <a:pt x="4486" y="284"/>
                </a:lnTo>
                <a:lnTo>
                  <a:pt x="4497" y="274"/>
                </a:lnTo>
                <a:lnTo>
                  <a:pt x="4510" y="266"/>
                </a:lnTo>
                <a:lnTo>
                  <a:pt x="4523" y="259"/>
                </a:lnTo>
                <a:lnTo>
                  <a:pt x="4540" y="253"/>
                </a:lnTo>
                <a:lnTo>
                  <a:pt x="4558" y="249"/>
                </a:lnTo>
                <a:lnTo>
                  <a:pt x="4578" y="246"/>
                </a:lnTo>
                <a:lnTo>
                  <a:pt x="4599" y="244"/>
                </a:lnTo>
                <a:lnTo>
                  <a:pt x="4622" y="244"/>
                </a:lnTo>
                <a:lnTo>
                  <a:pt x="4909" y="244"/>
                </a:lnTo>
                <a:close/>
                <a:moveTo>
                  <a:pt x="4026" y="320"/>
                </a:moveTo>
                <a:lnTo>
                  <a:pt x="4045" y="299"/>
                </a:lnTo>
                <a:lnTo>
                  <a:pt x="4064" y="281"/>
                </a:lnTo>
                <a:lnTo>
                  <a:pt x="4081" y="267"/>
                </a:lnTo>
                <a:lnTo>
                  <a:pt x="4098" y="254"/>
                </a:lnTo>
                <a:lnTo>
                  <a:pt x="4115" y="245"/>
                </a:lnTo>
                <a:lnTo>
                  <a:pt x="4129" y="238"/>
                </a:lnTo>
                <a:lnTo>
                  <a:pt x="4137" y="236"/>
                </a:lnTo>
                <a:lnTo>
                  <a:pt x="4144" y="234"/>
                </a:lnTo>
                <a:lnTo>
                  <a:pt x="4151" y="233"/>
                </a:lnTo>
                <a:lnTo>
                  <a:pt x="4159" y="233"/>
                </a:lnTo>
                <a:lnTo>
                  <a:pt x="4170" y="233"/>
                </a:lnTo>
                <a:lnTo>
                  <a:pt x="4181" y="235"/>
                </a:lnTo>
                <a:lnTo>
                  <a:pt x="4192" y="237"/>
                </a:lnTo>
                <a:lnTo>
                  <a:pt x="4202" y="241"/>
                </a:lnTo>
                <a:lnTo>
                  <a:pt x="4212" y="246"/>
                </a:lnTo>
                <a:lnTo>
                  <a:pt x="4222" y="252"/>
                </a:lnTo>
                <a:lnTo>
                  <a:pt x="4230" y="258"/>
                </a:lnTo>
                <a:lnTo>
                  <a:pt x="4240" y="267"/>
                </a:lnTo>
                <a:lnTo>
                  <a:pt x="4247" y="275"/>
                </a:lnTo>
                <a:lnTo>
                  <a:pt x="4253" y="285"/>
                </a:lnTo>
                <a:lnTo>
                  <a:pt x="4260" y="294"/>
                </a:lnTo>
                <a:lnTo>
                  <a:pt x="4264" y="305"/>
                </a:lnTo>
                <a:lnTo>
                  <a:pt x="4268" y="315"/>
                </a:lnTo>
                <a:lnTo>
                  <a:pt x="4270" y="326"/>
                </a:lnTo>
                <a:lnTo>
                  <a:pt x="4272" y="337"/>
                </a:lnTo>
                <a:lnTo>
                  <a:pt x="4272" y="349"/>
                </a:lnTo>
                <a:lnTo>
                  <a:pt x="4271" y="364"/>
                </a:lnTo>
                <a:lnTo>
                  <a:pt x="4268" y="378"/>
                </a:lnTo>
                <a:lnTo>
                  <a:pt x="4264" y="394"/>
                </a:lnTo>
                <a:lnTo>
                  <a:pt x="4256" y="409"/>
                </a:lnTo>
                <a:lnTo>
                  <a:pt x="4247" y="426"/>
                </a:lnTo>
                <a:lnTo>
                  <a:pt x="4236" y="442"/>
                </a:lnTo>
                <a:lnTo>
                  <a:pt x="4223" y="459"/>
                </a:lnTo>
                <a:lnTo>
                  <a:pt x="4208" y="474"/>
                </a:lnTo>
                <a:lnTo>
                  <a:pt x="3934" y="762"/>
                </a:lnTo>
                <a:lnTo>
                  <a:pt x="4274" y="1133"/>
                </a:lnTo>
                <a:lnTo>
                  <a:pt x="4289" y="1150"/>
                </a:lnTo>
                <a:lnTo>
                  <a:pt x="4302" y="1167"/>
                </a:lnTo>
                <a:lnTo>
                  <a:pt x="4313" y="1184"/>
                </a:lnTo>
                <a:lnTo>
                  <a:pt x="4323" y="1200"/>
                </a:lnTo>
                <a:lnTo>
                  <a:pt x="4329" y="1216"/>
                </a:lnTo>
                <a:lnTo>
                  <a:pt x="4334" y="1230"/>
                </a:lnTo>
                <a:lnTo>
                  <a:pt x="4337" y="1245"/>
                </a:lnTo>
                <a:lnTo>
                  <a:pt x="4338" y="1260"/>
                </a:lnTo>
                <a:lnTo>
                  <a:pt x="4337" y="1271"/>
                </a:lnTo>
                <a:lnTo>
                  <a:pt x="4336" y="1282"/>
                </a:lnTo>
                <a:lnTo>
                  <a:pt x="4333" y="1293"/>
                </a:lnTo>
                <a:lnTo>
                  <a:pt x="4330" y="1303"/>
                </a:lnTo>
                <a:lnTo>
                  <a:pt x="4325" y="1314"/>
                </a:lnTo>
                <a:lnTo>
                  <a:pt x="4318" y="1323"/>
                </a:lnTo>
                <a:lnTo>
                  <a:pt x="4311" y="1333"/>
                </a:lnTo>
                <a:lnTo>
                  <a:pt x="4304" y="1342"/>
                </a:lnTo>
                <a:lnTo>
                  <a:pt x="4294" y="1349"/>
                </a:lnTo>
                <a:lnTo>
                  <a:pt x="4285" y="1357"/>
                </a:lnTo>
                <a:lnTo>
                  <a:pt x="4275" y="1363"/>
                </a:lnTo>
                <a:lnTo>
                  <a:pt x="4265" y="1368"/>
                </a:lnTo>
                <a:lnTo>
                  <a:pt x="4254" y="1372"/>
                </a:lnTo>
                <a:lnTo>
                  <a:pt x="4244" y="1375"/>
                </a:lnTo>
                <a:lnTo>
                  <a:pt x="4232" y="1377"/>
                </a:lnTo>
                <a:lnTo>
                  <a:pt x="4221" y="1377"/>
                </a:lnTo>
                <a:lnTo>
                  <a:pt x="4214" y="1377"/>
                </a:lnTo>
                <a:lnTo>
                  <a:pt x="4207" y="1376"/>
                </a:lnTo>
                <a:lnTo>
                  <a:pt x="4199" y="1374"/>
                </a:lnTo>
                <a:lnTo>
                  <a:pt x="4191" y="1372"/>
                </a:lnTo>
                <a:lnTo>
                  <a:pt x="4184" y="1368"/>
                </a:lnTo>
                <a:lnTo>
                  <a:pt x="4175" y="1364"/>
                </a:lnTo>
                <a:lnTo>
                  <a:pt x="4167" y="1360"/>
                </a:lnTo>
                <a:lnTo>
                  <a:pt x="4159" y="1355"/>
                </a:lnTo>
                <a:lnTo>
                  <a:pt x="4141" y="1342"/>
                </a:lnTo>
                <a:lnTo>
                  <a:pt x="4123" y="1327"/>
                </a:lnTo>
                <a:lnTo>
                  <a:pt x="4104" y="1308"/>
                </a:lnTo>
                <a:lnTo>
                  <a:pt x="4084" y="1287"/>
                </a:lnTo>
                <a:lnTo>
                  <a:pt x="3703" y="866"/>
                </a:lnTo>
                <a:lnTo>
                  <a:pt x="3703" y="1197"/>
                </a:lnTo>
                <a:lnTo>
                  <a:pt x="3703" y="1218"/>
                </a:lnTo>
                <a:lnTo>
                  <a:pt x="3701" y="1239"/>
                </a:lnTo>
                <a:lnTo>
                  <a:pt x="3699" y="1258"/>
                </a:lnTo>
                <a:lnTo>
                  <a:pt x="3695" y="1276"/>
                </a:lnTo>
                <a:lnTo>
                  <a:pt x="3691" y="1291"/>
                </a:lnTo>
                <a:lnTo>
                  <a:pt x="3685" y="1306"/>
                </a:lnTo>
                <a:lnTo>
                  <a:pt x="3679" y="1320"/>
                </a:lnTo>
                <a:lnTo>
                  <a:pt x="3671" y="1332"/>
                </a:lnTo>
                <a:lnTo>
                  <a:pt x="3663" y="1342"/>
                </a:lnTo>
                <a:lnTo>
                  <a:pt x="3653" y="1352"/>
                </a:lnTo>
                <a:lnTo>
                  <a:pt x="3643" y="1359"/>
                </a:lnTo>
                <a:lnTo>
                  <a:pt x="3631" y="1365"/>
                </a:lnTo>
                <a:lnTo>
                  <a:pt x="3619" y="1371"/>
                </a:lnTo>
                <a:lnTo>
                  <a:pt x="3606" y="1374"/>
                </a:lnTo>
                <a:lnTo>
                  <a:pt x="3591" y="1376"/>
                </a:lnTo>
                <a:lnTo>
                  <a:pt x="3576" y="1377"/>
                </a:lnTo>
                <a:lnTo>
                  <a:pt x="3561" y="1376"/>
                </a:lnTo>
                <a:lnTo>
                  <a:pt x="3546" y="1374"/>
                </a:lnTo>
                <a:lnTo>
                  <a:pt x="3533" y="1371"/>
                </a:lnTo>
                <a:lnTo>
                  <a:pt x="3520" y="1365"/>
                </a:lnTo>
                <a:lnTo>
                  <a:pt x="3508" y="1359"/>
                </a:lnTo>
                <a:lnTo>
                  <a:pt x="3498" y="1352"/>
                </a:lnTo>
                <a:lnTo>
                  <a:pt x="3489" y="1342"/>
                </a:lnTo>
                <a:lnTo>
                  <a:pt x="3480" y="1332"/>
                </a:lnTo>
                <a:lnTo>
                  <a:pt x="3473" y="1320"/>
                </a:lnTo>
                <a:lnTo>
                  <a:pt x="3466" y="1306"/>
                </a:lnTo>
                <a:lnTo>
                  <a:pt x="3461" y="1291"/>
                </a:lnTo>
                <a:lnTo>
                  <a:pt x="3457" y="1276"/>
                </a:lnTo>
                <a:lnTo>
                  <a:pt x="3453" y="1258"/>
                </a:lnTo>
                <a:lnTo>
                  <a:pt x="3451" y="1239"/>
                </a:lnTo>
                <a:lnTo>
                  <a:pt x="3450" y="1219"/>
                </a:lnTo>
                <a:lnTo>
                  <a:pt x="3449" y="1197"/>
                </a:lnTo>
                <a:lnTo>
                  <a:pt x="3449" y="410"/>
                </a:lnTo>
                <a:lnTo>
                  <a:pt x="3450" y="388"/>
                </a:lnTo>
                <a:lnTo>
                  <a:pt x="3451" y="368"/>
                </a:lnTo>
                <a:lnTo>
                  <a:pt x="3453" y="349"/>
                </a:lnTo>
                <a:lnTo>
                  <a:pt x="3457" y="331"/>
                </a:lnTo>
                <a:lnTo>
                  <a:pt x="3461" y="314"/>
                </a:lnTo>
                <a:lnTo>
                  <a:pt x="3466" y="299"/>
                </a:lnTo>
                <a:lnTo>
                  <a:pt x="3473" y="287"/>
                </a:lnTo>
                <a:lnTo>
                  <a:pt x="3480" y="274"/>
                </a:lnTo>
                <a:lnTo>
                  <a:pt x="3489" y="264"/>
                </a:lnTo>
                <a:lnTo>
                  <a:pt x="3498" y="254"/>
                </a:lnTo>
                <a:lnTo>
                  <a:pt x="3508" y="247"/>
                </a:lnTo>
                <a:lnTo>
                  <a:pt x="3520" y="240"/>
                </a:lnTo>
                <a:lnTo>
                  <a:pt x="3533" y="235"/>
                </a:lnTo>
                <a:lnTo>
                  <a:pt x="3546" y="232"/>
                </a:lnTo>
                <a:lnTo>
                  <a:pt x="3561" y="230"/>
                </a:lnTo>
                <a:lnTo>
                  <a:pt x="3576" y="229"/>
                </a:lnTo>
                <a:lnTo>
                  <a:pt x="3591" y="230"/>
                </a:lnTo>
                <a:lnTo>
                  <a:pt x="3606" y="232"/>
                </a:lnTo>
                <a:lnTo>
                  <a:pt x="3619" y="235"/>
                </a:lnTo>
                <a:lnTo>
                  <a:pt x="3631" y="240"/>
                </a:lnTo>
                <a:lnTo>
                  <a:pt x="3643" y="247"/>
                </a:lnTo>
                <a:lnTo>
                  <a:pt x="3653" y="254"/>
                </a:lnTo>
                <a:lnTo>
                  <a:pt x="3663" y="264"/>
                </a:lnTo>
                <a:lnTo>
                  <a:pt x="3671" y="274"/>
                </a:lnTo>
                <a:lnTo>
                  <a:pt x="3679" y="287"/>
                </a:lnTo>
                <a:lnTo>
                  <a:pt x="3685" y="299"/>
                </a:lnTo>
                <a:lnTo>
                  <a:pt x="3691" y="314"/>
                </a:lnTo>
                <a:lnTo>
                  <a:pt x="3695" y="331"/>
                </a:lnTo>
                <a:lnTo>
                  <a:pt x="3699" y="349"/>
                </a:lnTo>
                <a:lnTo>
                  <a:pt x="3701" y="368"/>
                </a:lnTo>
                <a:lnTo>
                  <a:pt x="3703" y="388"/>
                </a:lnTo>
                <a:lnTo>
                  <a:pt x="3703" y="410"/>
                </a:lnTo>
                <a:lnTo>
                  <a:pt x="3703" y="687"/>
                </a:lnTo>
                <a:lnTo>
                  <a:pt x="4026" y="320"/>
                </a:lnTo>
                <a:close/>
                <a:moveTo>
                  <a:pt x="2734" y="751"/>
                </a:moveTo>
                <a:lnTo>
                  <a:pt x="2852" y="751"/>
                </a:lnTo>
                <a:lnTo>
                  <a:pt x="2872" y="750"/>
                </a:lnTo>
                <a:lnTo>
                  <a:pt x="2890" y="749"/>
                </a:lnTo>
                <a:lnTo>
                  <a:pt x="2907" y="745"/>
                </a:lnTo>
                <a:lnTo>
                  <a:pt x="2922" y="741"/>
                </a:lnTo>
                <a:lnTo>
                  <a:pt x="2937" y="737"/>
                </a:lnTo>
                <a:lnTo>
                  <a:pt x="2951" y="731"/>
                </a:lnTo>
                <a:lnTo>
                  <a:pt x="2962" y="723"/>
                </a:lnTo>
                <a:lnTo>
                  <a:pt x="2973" y="716"/>
                </a:lnTo>
                <a:lnTo>
                  <a:pt x="2982" y="706"/>
                </a:lnTo>
                <a:lnTo>
                  <a:pt x="2991" y="696"/>
                </a:lnTo>
                <a:lnTo>
                  <a:pt x="2998" y="685"/>
                </a:lnTo>
                <a:lnTo>
                  <a:pt x="3003" y="673"/>
                </a:lnTo>
                <a:lnTo>
                  <a:pt x="3007" y="659"/>
                </a:lnTo>
                <a:lnTo>
                  <a:pt x="3011" y="644"/>
                </a:lnTo>
                <a:lnTo>
                  <a:pt x="3013" y="628"/>
                </a:lnTo>
                <a:lnTo>
                  <a:pt x="3014" y="611"/>
                </a:lnTo>
                <a:lnTo>
                  <a:pt x="3013" y="596"/>
                </a:lnTo>
                <a:lnTo>
                  <a:pt x="3012" y="581"/>
                </a:lnTo>
                <a:lnTo>
                  <a:pt x="3008" y="566"/>
                </a:lnTo>
                <a:lnTo>
                  <a:pt x="3003" y="553"/>
                </a:lnTo>
                <a:lnTo>
                  <a:pt x="2998" y="541"/>
                </a:lnTo>
                <a:lnTo>
                  <a:pt x="2992" y="530"/>
                </a:lnTo>
                <a:lnTo>
                  <a:pt x="2983" y="521"/>
                </a:lnTo>
                <a:lnTo>
                  <a:pt x="2974" y="511"/>
                </a:lnTo>
                <a:lnTo>
                  <a:pt x="2963" y="504"/>
                </a:lnTo>
                <a:lnTo>
                  <a:pt x="2952" y="497"/>
                </a:lnTo>
                <a:lnTo>
                  <a:pt x="2939" y="491"/>
                </a:lnTo>
                <a:lnTo>
                  <a:pt x="2924" y="486"/>
                </a:lnTo>
                <a:lnTo>
                  <a:pt x="2909" y="483"/>
                </a:lnTo>
                <a:lnTo>
                  <a:pt x="2892" y="480"/>
                </a:lnTo>
                <a:lnTo>
                  <a:pt x="2874" y="479"/>
                </a:lnTo>
                <a:lnTo>
                  <a:pt x="2855" y="478"/>
                </a:lnTo>
                <a:lnTo>
                  <a:pt x="2734" y="478"/>
                </a:lnTo>
                <a:lnTo>
                  <a:pt x="2734" y="751"/>
                </a:lnTo>
                <a:close/>
                <a:moveTo>
                  <a:pt x="2734" y="920"/>
                </a:moveTo>
                <a:lnTo>
                  <a:pt x="2734" y="1197"/>
                </a:lnTo>
                <a:lnTo>
                  <a:pt x="2734" y="1218"/>
                </a:lnTo>
                <a:lnTo>
                  <a:pt x="2733" y="1239"/>
                </a:lnTo>
                <a:lnTo>
                  <a:pt x="2730" y="1258"/>
                </a:lnTo>
                <a:lnTo>
                  <a:pt x="2727" y="1276"/>
                </a:lnTo>
                <a:lnTo>
                  <a:pt x="2723" y="1291"/>
                </a:lnTo>
                <a:lnTo>
                  <a:pt x="2716" y="1306"/>
                </a:lnTo>
                <a:lnTo>
                  <a:pt x="2710" y="1320"/>
                </a:lnTo>
                <a:lnTo>
                  <a:pt x="2703" y="1332"/>
                </a:lnTo>
                <a:lnTo>
                  <a:pt x="2694" y="1342"/>
                </a:lnTo>
                <a:lnTo>
                  <a:pt x="2685" y="1352"/>
                </a:lnTo>
                <a:lnTo>
                  <a:pt x="2674" y="1359"/>
                </a:lnTo>
                <a:lnTo>
                  <a:pt x="2663" y="1365"/>
                </a:lnTo>
                <a:lnTo>
                  <a:pt x="2651" y="1371"/>
                </a:lnTo>
                <a:lnTo>
                  <a:pt x="2638" y="1374"/>
                </a:lnTo>
                <a:lnTo>
                  <a:pt x="2623" y="1376"/>
                </a:lnTo>
                <a:lnTo>
                  <a:pt x="2607" y="1377"/>
                </a:lnTo>
                <a:lnTo>
                  <a:pt x="2592" y="1376"/>
                </a:lnTo>
                <a:lnTo>
                  <a:pt x="2578" y="1374"/>
                </a:lnTo>
                <a:lnTo>
                  <a:pt x="2564" y="1371"/>
                </a:lnTo>
                <a:lnTo>
                  <a:pt x="2552" y="1365"/>
                </a:lnTo>
                <a:lnTo>
                  <a:pt x="2540" y="1359"/>
                </a:lnTo>
                <a:lnTo>
                  <a:pt x="2531" y="1352"/>
                </a:lnTo>
                <a:lnTo>
                  <a:pt x="2521" y="1342"/>
                </a:lnTo>
                <a:lnTo>
                  <a:pt x="2512" y="1332"/>
                </a:lnTo>
                <a:lnTo>
                  <a:pt x="2504" y="1320"/>
                </a:lnTo>
                <a:lnTo>
                  <a:pt x="2498" y="1306"/>
                </a:lnTo>
                <a:lnTo>
                  <a:pt x="2493" y="1291"/>
                </a:lnTo>
                <a:lnTo>
                  <a:pt x="2488" y="1276"/>
                </a:lnTo>
                <a:lnTo>
                  <a:pt x="2484" y="1258"/>
                </a:lnTo>
                <a:lnTo>
                  <a:pt x="2482" y="1239"/>
                </a:lnTo>
                <a:lnTo>
                  <a:pt x="2481" y="1218"/>
                </a:lnTo>
                <a:lnTo>
                  <a:pt x="2480" y="1197"/>
                </a:lnTo>
                <a:lnTo>
                  <a:pt x="2480" y="423"/>
                </a:lnTo>
                <a:lnTo>
                  <a:pt x="2481" y="399"/>
                </a:lnTo>
                <a:lnTo>
                  <a:pt x="2483" y="377"/>
                </a:lnTo>
                <a:lnTo>
                  <a:pt x="2485" y="357"/>
                </a:lnTo>
                <a:lnTo>
                  <a:pt x="2491" y="338"/>
                </a:lnTo>
                <a:lnTo>
                  <a:pt x="2496" y="323"/>
                </a:lnTo>
                <a:lnTo>
                  <a:pt x="2502" y="308"/>
                </a:lnTo>
                <a:lnTo>
                  <a:pt x="2511" y="295"/>
                </a:lnTo>
                <a:lnTo>
                  <a:pt x="2519" y="284"/>
                </a:lnTo>
                <a:lnTo>
                  <a:pt x="2531" y="274"/>
                </a:lnTo>
                <a:lnTo>
                  <a:pt x="2542" y="266"/>
                </a:lnTo>
                <a:lnTo>
                  <a:pt x="2557" y="259"/>
                </a:lnTo>
                <a:lnTo>
                  <a:pt x="2573" y="253"/>
                </a:lnTo>
                <a:lnTo>
                  <a:pt x="2591" y="249"/>
                </a:lnTo>
                <a:lnTo>
                  <a:pt x="2610" y="246"/>
                </a:lnTo>
                <a:lnTo>
                  <a:pt x="2632" y="244"/>
                </a:lnTo>
                <a:lnTo>
                  <a:pt x="2656" y="244"/>
                </a:lnTo>
                <a:lnTo>
                  <a:pt x="2854" y="244"/>
                </a:lnTo>
                <a:lnTo>
                  <a:pt x="2876" y="244"/>
                </a:lnTo>
                <a:lnTo>
                  <a:pt x="2898" y="245"/>
                </a:lnTo>
                <a:lnTo>
                  <a:pt x="2919" y="247"/>
                </a:lnTo>
                <a:lnTo>
                  <a:pt x="2940" y="249"/>
                </a:lnTo>
                <a:lnTo>
                  <a:pt x="2961" y="251"/>
                </a:lnTo>
                <a:lnTo>
                  <a:pt x="2981" y="255"/>
                </a:lnTo>
                <a:lnTo>
                  <a:pt x="3000" y="259"/>
                </a:lnTo>
                <a:lnTo>
                  <a:pt x="3019" y="264"/>
                </a:lnTo>
                <a:lnTo>
                  <a:pt x="3037" y="269"/>
                </a:lnTo>
                <a:lnTo>
                  <a:pt x="3055" y="275"/>
                </a:lnTo>
                <a:lnTo>
                  <a:pt x="3071" y="281"/>
                </a:lnTo>
                <a:lnTo>
                  <a:pt x="3088" y="289"/>
                </a:lnTo>
                <a:lnTo>
                  <a:pt x="3104" y="297"/>
                </a:lnTo>
                <a:lnTo>
                  <a:pt x="3120" y="306"/>
                </a:lnTo>
                <a:lnTo>
                  <a:pt x="3135" y="315"/>
                </a:lnTo>
                <a:lnTo>
                  <a:pt x="3149" y="325"/>
                </a:lnTo>
                <a:lnTo>
                  <a:pt x="3165" y="336"/>
                </a:lnTo>
                <a:lnTo>
                  <a:pt x="3180" y="349"/>
                </a:lnTo>
                <a:lnTo>
                  <a:pt x="3193" y="363"/>
                </a:lnTo>
                <a:lnTo>
                  <a:pt x="3206" y="376"/>
                </a:lnTo>
                <a:lnTo>
                  <a:pt x="3217" y="391"/>
                </a:lnTo>
                <a:lnTo>
                  <a:pt x="3228" y="406"/>
                </a:lnTo>
                <a:lnTo>
                  <a:pt x="3237" y="422"/>
                </a:lnTo>
                <a:lnTo>
                  <a:pt x="3247" y="439"/>
                </a:lnTo>
                <a:lnTo>
                  <a:pt x="3254" y="455"/>
                </a:lnTo>
                <a:lnTo>
                  <a:pt x="3261" y="473"/>
                </a:lnTo>
                <a:lnTo>
                  <a:pt x="3266" y="491"/>
                </a:lnTo>
                <a:lnTo>
                  <a:pt x="3271" y="510"/>
                </a:lnTo>
                <a:lnTo>
                  <a:pt x="3274" y="530"/>
                </a:lnTo>
                <a:lnTo>
                  <a:pt x="3276" y="550"/>
                </a:lnTo>
                <a:lnTo>
                  <a:pt x="3278" y="571"/>
                </a:lnTo>
                <a:lnTo>
                  <a:pt x="3278" y="594"/>
                </a:lnTo>
                <a:lnTo>
                  <a:pt x="3278" y="608"/>
                </a:lnTo>
                <a:lnTo>
                  <a:pt x="3277" y="623"/>
                </a:lnTo>
                <a:lnTo>
                  <a:pt x="3276" y="638"/>
                </a:lnTo>
                <a:lnTo>
                  <a:pt x="3274" y="652"/>
                </a:lnTo>
                <a:lnTo>
                  <a:pt x="3272" y="665"/>
                </a:lnTo>
                <a:lnTo>
                  <a:pt x="3269" y="679"/>
                </a:lnTo>
                <a:lnTo>
                  <a:pt x="3265" y="693"/>
                </a:lnTo>
                <a:lnTo>
                  <a:pt x="3261" y="705"/>
                </a:lnTo>
                <a:lnTo>
                  <a:pt x="3256" y="717"/>
                </a:lnTo>
                <a:lnTo>
                  <a:pt x="3250" y="730"/>
                </a:lnTo>
                <a:lnTo>
                  <a:pt x="3245" y="741"/>
                </a:lnTo>
                <a:lnTo>
                  <a:pt x="3238" y="753"/>
                </a:lnTo>
                <a:lnTo>
                  <a:pt x="3231" y="763"/>
                </a:lnTo>
                <a:lnTo>
                  <a:pt x="3224" y="775"/>
                </a:lnTo>
                <a:lnTo>
                  <a:pt x="3215" y="785"/>
                </a:lnTo>
                <a:lnTo>
                  <a:pt x="3206" y="795"/>
                </a:lnTo>
                <a:lnTo>
                  <a:pt x="3198" y="804"/>
                </a:lnTo>
                <a:lnTo>
                  <a:pt x="3187" y="814"/>
                </a:lnTo>
                <a:lnTo>
                  <a:pt x="3178" y="823"/>
                </a:lnTo>
                <a:lnTo>
                  <a:pt x="3167" y="831"/>
                </a:lnTo>
                <a:lnTo>
                  <a:pt x="3157" y="839"/>
                </a:lnTo>
                <a:lnTo>
                  <a:pt x="3145" y="847"/>
                </a:lnTo>
                <a:lnTo>
                  <a:pt x="3133" y="854"/>
                </a:lnTo>
                <a:lnTo>
                  <a:pt x="3122" y="860"/>
                </a:lnTo>
                <a:lnTo>
                  <a:pt x="3109" y="867"/>
                </a:lnTo>
                <a:lnTo>
                  <a:pt x="3097" y="872"/>
                </a:lnTo>
                <a:lnTo>
                  <a:pt x="3083" y="877"/>
                </a:lnTo>
                <a:lnTo>
                  <a:pt x="3070" y="881"/>
                </a:lnTo>
                <a:lnTo>
                  <a:pt x="3056" y="886"/>
                </a:lnTo>
                <a:lnTo>
                  <a:pt x="3042" y="890"/>
                </a:lnTo>
                <a:lnTo>
                  <a:pt x="3027" y="893"/>
                </a:lnTo>
                <a:lnTo>
                  <a:pt x="3012" y="896"/>
                </a:lnTo>
                <a:lnTo>
                  <a:pt x="3213" y="1120"/>
                </a:lnTo>
                <a:lnTo>
                  <a:pt x="3231" y="1140"/>
                </a:lnTo>
                <a:lnTo>
                  <a:pt x="3246" y="1160"/>
                </a:lnTo>
                <a:lnTo>
                  <a:pt x="3260" y="1180"/>
                </a:lnTo>
                <a:lnTo>
                  <a:pt x="3270" y="1198"/>
                </a:lnTo>
                <a:lnTo>
                  <a:pt x="3278" y="1217"/>
                </a:lnTo>
                <a:lnTo>
                  <a:pt x="3284" y="1233"/>
                </a:lnTo>
                <a:lnTo>
                  <a:pt x="3286" y="1242"/>
                </a:lnTo>
                <a:lnTo>
                  <a:pt x="3288" y="1249"/>
                </a:lnTo>
                <a:lnTo>
                  <a:pt x="3289" y="1258"/>
                </a:lnTo>
                <a:lnTo>
                  <a:pt x="3289" y="1265"/>
                </a:lnTo>
                <a:lnTo>
                  <a:pt x="3288" y="1278"/>
                </a:lnTo>
                <a:lnTo>
                  <a:pt x="3287" y="1290"/>
                </a:lnTo>
                <a:lnTo>
                  <a:pt x="3284" y="1302"/>
                </a:lnTo>
                <a:lnTo>
                  <a:pt x="3281" y="1313"/>
                </a:lnTo>
                <a:lnTo>
                  <a:pt x="3275" y="1323"/>
                </a:lnTo>
                <a:lnTo>
                  <a:pt x="3269" y="1333"/>
                </a:lnTo>
                <a:lnTo>
                  <a:pt x="3262" y="1342"/>
                </a:lnTo>
                <a:lnTo>
                  <a:pt x="3254" y="1352"/>
                </a:lnTo>
                <a:lnTo>
                  <a:pt x="3245" y="1359"/>
                </a:lnTo>
                <a:lnTo>
                  <a:pt x="3235" y="1366"/>
                </a:lnTo>
                <a:lnTo>
                  <a:pt x="3226" y="1373"/>
                </a:lnTo>
                <a:lnTo>
                  <a:pt x="3215" y="1377"/>
                </a:lnTo>
                <a:lnTo>
                  <a:pt x="3204" y="1381"/>
                </a:lnTo>
                <a:lnTo>
                  <a:pt x="3192" y="1383"/>
                </a:lnTo>
                <a:lnTo>
                  <a:pt x="3181" y="1385"/>
                </a:lnTo>
                <a:lnTo>
                  <a:pt x="3168" y="1385"/>
                </a:lnTo>
                <a:lnTo>
                  <a:pt x="3160" y="1385"/>
                </a:lnTo>
                <a:lnTo>
                  <a:pt x="3151" y="1384"/>
                </a:lnTo>
                <a:lnTo>
                  <a:pt x="3144" y="1382"/>
                </a:lnTo>
                <a:lnTo>
                  <a:pt x="3136" y="1380"/>
                </a:lnTo>
                <a:lnTo>
                  <a:pt x="3127" y="1377"/>
                </a:lnTo>
                <a:lnTo>
                  <a:pt x="3119" y="1373"/>
                </a:lnTo>
                <a:lnTo>
                  <a:pt x="3110" y="1368"/>
                </a:lnTo>
                <a:lnTo>
                  <a:pt x="3102" y="1362"/>
                </a:lnTo>
                <a:lnTo>
                  <a:pt x="3084" y="1349"/>
                </a:lnTo>
                <a:lnTo>
                  <a:pt x="3067" y="1334"/>
                </a:lnTo>
                <a:lnTo>
                  <a:pt x="3049" y="1316"/>
                </a:lnTo>
                <a:lnTo>
                  <a:pt x="3032" y="1294"/>
                </a:lnTo>
                <a:lnTo>
                  <a:pt x="2734" y="920"/>
                </a:lnTo>
                <a:close/>
                <a:moveTo>
                  <a:pt x="1723" y="917"/>
                </a:moveTo>
                <a:lnTo>
                  <a:pt x="1990" y="917"/>
                </a:lnTo>
                <a:lnTo>
                  <a:pt x="1860" y="502"/>
                </a:lnTo>
                <a:lnTo>
                  <a:pt x="1723" y="917"/>
                </a:lnTo>
                <a:close/>
                <a:moveTo>
                  <a:pt x="1650" y="1152"/>
                </a:moveTo>
                <a:lnTo>
                  <a:pt x="1612" y="1265"/>
                </a:lnTo>
                <a:lnTo>
                  <a:pt x="1607" y="1280"/>
                </a:lnTo>
                <a:lnTo>
                  <a:pt x="1602" y="1293"/>
                </a:lnTo>
                <a:lnTo>
                  <a:pt x="1596" y="1305"/>
                </a:lnTo>
                <a:lnTo>
                  <a:pt x="1590" y="1316"/>
                </a:lnTo>
                <a:lnTo>
                  <a:pt x="1584" y="1326"/>
                </a:lnTo>
                <a:lnTo>
                  <a:pt x="1577" y="1336"/>
                </a:lnTo>
                <a:lnTo>
                  <a:pt x="1569" y="1344"/>
                </a:lnTo>
                <a:lnTo>
                  <a:pt x="1562" y="1352"/>
                </a:lnTo>
                <a:lnTo>
                  <a:pt x="1555" y="1359"/>
                </a:lnTo>
                <a:lnTo>
                  <a:pt x="1546" y="1364"/>
                </a:lnTo>
                <a:lnTo>
                  <a:pt x="1538" y="1369"/>
                </a:lnTo>
                <a:lnTo>
                  <a:pt x="1529" y="1374"/>
                </a:lnTo>
                <a:lnTo>
                  <a:pt x="1520" y="1377"/>
                </a:lnTo>
                <a:lnTo>
                  <a:pt x="1511" y="1379"/>
                </a:lnTo>
                <a:lnTo>
                  <a:pt x="1501" y="1380"/>
                </a:lnTo>
                <a:lnTo>
                  <a:pt x="1491" y="1381"/>
                </a:lnTo>
                <a:lnTo>
                  <a:pt x="1478" y="1380"/>
                </a:lnTo>
                <a:lnTo>
                  <a:pt x="1465" y="1379"/>
                </a:lnTo>
                <a:lnTo>
                  <a:pt x="1454" y="1376"/>
                </a:lnTo>
                <a:lnTo>
                  <a:pt x="1442" y="1372"/>
                </a:lnTo>
                <a:lnTo>
                  <a:pt x="1432" y="1367"/>
                </a:lnTo>
                <a:lnTo>
                  <a:pt x="1421" y="1361"/>
                </a:lnTo>
                <a:lnTo>
                  <a:pt x="1412" y="1354"/>
                </a:lnTo>
                <a:lnTo>
                  <a:pt x="1403" y="1345"/>
                </a:lnTo>
                <a:lnTo>
                  <a:pt x="1395" y="1337"/>
                </a:lnTo>
                <a:lnTo>
                  <a:pt x="1389" y="1327"/>
                </a:lnTo>
                <a:lnTo>
                  <a:pt x="1382" y="1317"/>
                </a:lnTo>
                <a:lnTo>
                  <a:pt x="1378" y="1306"/>
                </a:lnTo>
                <a:lnTo>
                  <a:pt x="1374" y="1295"/>
                </a:lnTo>
                <a:lnTo>
                  <a:pt x="1372" y="1283"/>
                </a:lnTo>
                <a:lnTo>
                  <a:pt x="1370" y="1270"/>
                </a:lnTo>
                <a:lnTo>
                  <a:pt x="1370" y="1258"/>
                </a:lnTo>
                <a:lnTo>
                  <a:pt x="1370" y="1238"/>
                </a:lnTo>
                <a:lnTo>
                  <a:pt x="1373" y="1219"/>
                </a:lnTo>
                <a:lnTo>
                  <a:pt x="1376" y="1201"/>
                </a:lnTo>
                <a:lnTo>
                  <a:pt x="1381" y="1184"/>
                </a:lnTo>
                <a:lnTo>
                  <a:pt x="1672" y="392"/>
                </a:lnTo>
                <a:lnTo>
                  <a:pt x="1680" y="373"/>
                </a:lnTo>
                <a:lnTo>
                  <a:pt x="1688" y="354"/>
                </a:lnTo>
                <a:lnTo>
                  <a:pt x="1698" y="336"/>
                </a:lnTo>
                <a:lnTo>
                  <a:pt x="1707" y="320"/>
                </a:lnTo>
                <a:lnTo>
                  <a:pt x="1717" y="306"/>
                </a:lnTo>
                <a:lnTo>
                  <a:pt x="1728" y="292"/>
                </a:lnTo>
                <a:lnTo>
                  <a:pt x="1740" y="279"/>
                </a:lnTo>
                <a:lnTo>
                  <a:pt x="1751" y="269"/>
                </a:lnTo>
                <a:lnTo>
                  <a:pt x="1764" y="259"/>
                </a:lnTo>
                <a:lnTo>
                  <a:pt x="1776" y="251"/>
                </a:lnTo>
                <a:lnTo>
                  <a:pt x="1790" y="244"/>
                </a:lnTo>
                <a:lnTo>
                  <a:pt x="1805" y="237"/>
                </a:lnTo>
                <a:lnTo>
                  <a:pt x="1819" y="233"/>
                </a:lnTo>
                <a:lnTo>
                  <a:pt x="1834" y="230"/>
                </a:lnTo>
                <a:lnTo>
                  <a:pt x="1850" y="228"/>
                </a:lnTo>
                <a:lnTo>
                  <a:pt x="1867" y="228"/>
                </a:lnTo>
                <a:lnTo>
                  <a:pt x="1883" y="228"/>
                </a:lnTo>
                <a:lnTo>
                  <a:pt x="1899" y="230"/>
                </a:lnTo>
                <a:lnTo>
                  <a:pt x="1914" y="233"/>
                </a:lnTo>
                <a:lnTo>
                  <a:pt x="1929" y="236"/>
                </a:lnTo>
                <a:lnTo>
                  <a:pt x="1943" y="241"/>
                </a:lnTo>
                <a:lnTo>
                  <a:pt x="1956" y="248"/>
                </a:lnTo>
                <a:lnTo>
                  <a:pt x="1969" y="256"/>
                </a:lnTo>
                <a:lnTo>
                  <a:pt x="1981" y="265"/>
                </a:lnTo>
                <a:lnTo>
                  <a:pt x="1992" y="274"/>
                </a:lnTo>
                <a:lnTo>
                  <a:pt x="2003" y="286"/>
                </a:lnTo>
                <a:lnTo>
                  <a:pt x="2013" y="297"/>
                </a:lnTo>
                <a:lnTo>
                  <a:pt x="2022" y="311"/>
                </a:lnTo>
                <a:lnTo>
                  <a:pt x="2032" y="325"/>
                </a:lnTo>
                <a:lnTo>
                  <a:pt x="2039" y="341"/>
                </a:lnTo>
                <a:lnTo>
                  <a:pt x="2046" y="357"/>
                </a:lnTo>
                <a:lnTo>
                  <a:pt x="2054" y="375"/>
                </a:lnTo>
                <a:lnTo>
                  <a:pt x="2336" y="1180"/>
                </a:lnTo>
                <a:lnTo>
                  <a:pt x="2344" y="1203"/>
                </a:lnTo>
                <a:lnTo>
                  <a:pt x="2349" y="1224"/>
                </a:lnTo>
                <a:lnTo>
                  <a:pt x="2352" y="1243"/>
                </a:lnTo>
                <a:lnTo>
                  <a:pt x="2353" y="1261"/>
                </a:lnTo>
                <a:lnTo>
                  <a:pt x="2353" y="1274"/>
                </a:lnTo>
                <a:lnTo>
                  <a:pt x="2351" y="1286"/>
                </a:lnTo>
                <a:lnTo>
                  <a:pt x="2349" y="1299"/>
                </a:lnTo>
                <a:lnTo>
                  <a:pt x="2345" y="1309"/>
                </a:lnTo>
                <a:lnTo>
                  <a:pt x="2339" y="1320"/>
                </a:lnTo>
                <a:lnTo>
                  <a:pt x="2333" y="1330"/>
                </a:lnTo>
                <a:lnTo>
                  <a:pt x="2327" y="1339"/>
                </a:lnTo>
                <a:lnTo>
                  <a:pt x="2318" y="1347"/>
                </a:lnTo>
                <a:lnTo>
                  <a:pt x="2309" y="1356"/>
                </a:lnTo>
                <a:lnTo>
                  <a:pt x="2299" y="1362"/>
                </a:lnTo>
                <a:lnTo>
                  <a:pt x="2289" y="1367"/>
                </a:lnTo>
                <a:lnTo>
                  <a:pt x="2277" y="1373"/>
                </a:lnTo>
                <a:lnTo>
                  <a:pt x="2266" y="1376"/>
                </a:lnTo>
                <a:lnTo>
                  <a:pt x="2254" y="1379"/>
                </a:lnTo>
                <a:lnTo>
                  <a:pt x="2241" y="1380"/>
                </a:lnTo>
                <a:lnTo>
                  <a:pt x="2228" y="1381"/>
                </a:lnTo>
                <a:lnTo>
                  <a:pt x="2215" y="1380"/>
                </a:lnTo>
                <a:lnTo>
                  <a:pt x="2205" y="1379"/>
                </a:lnTo>
                <a:lnTo>
                  <a:pt x="2193" y="1376"/>
                </a:lnTo>
                <a:lnTo>
                  <a:pt x="2183" y="1373"/>
                </a:lnTo>
                <a:lnTo>
                  <a:pt x="2173" y="1368"/>
                </a:lnTo>
                <a:lnTo>
                  <a:pt x="2164" y="1363"/>
                </a:lnTo>
                <a:lnTo>
                  <a:pt x="2154" y="1357"/>
                </a:lnTo>
                <a:lnTo>
                  <a:pt x="2146" y="1349"/>
                </a:lnTo>
                <a:lnTo>
                  <a:pt x="2139" y="1341"/>
                </a:lnTo>
                <a:lnTo>
                  <a:pt x="2130" y="1332"/>
                </a:lnTo>
                <a:lnTo>
                  <a:pt x="2123" y="1322"/>
                </a:lnTo>
                <a:lnTo>
                  <a:pt x="2117" y="1310"/>
                </a:lnTo>
                <a:lnTo>
                  <a:pt x="2110" y="1299"/>
                </a:lnTo>
                <a:lnTo>
                  <a:pt x="2104" y="1285"/>
                </a:lnTo>
                <a:lnTo>
                  <a:pt x="2099" y="1271"/>
                </a:lnTo>
                <a:lnTo>
                  <a:pt x="2095" y="1256"/>
                </a:lnTo>
                <a:lnTo>
                  <a:pt x="2063" y="1152"/>
                </a:lnTo>
                <a:lnTo>
                  <a:pt x="1650" y="1152"/>
                </a:lnTo>
                <a:close/>
                <a:moveTo>
                  <a:pt x="485" y="353"/>
                </a:moveTo>
                <a:lnTo>
                  <a:pt x="650" y="1015"/>
                </a:lnTo>
                <a:lnTo>
                  <a:pt x="814" y="358"/>
                </a:lnTo>
                <a:lnTo>
                  <a:pt x="818" y="344"/>
                </a:lnTo>
                <a:lnTo>
                  <a:pt x="824" y="331"/>
                </a:lnTo>
                <a:lnTo>
                  <a:pt x="830" y="318"/>
                </a:lnTo>
                <a:lnTo>
                  <a:pt x="837" y="307"/>
                </a:lnTo>
                <a:lnTo>
                  <a:pt x="845" y="295"/>
                </a:lnTo>
                <a:lnTo>
                  <a:pt x="854" y="285"/>
                </a:lnTo>
                <a:lnTo>
                  <a:pt x="863" y="274"/>
                </a:lnTo>
                <a:lnTo>
                  <a:pt x="875" y="265"/>
                </a:lnTo>
                <a:lnTo>
                  <a:pt x="887" y="256"/>
                </a:lnTo>
                <a:lnTo>
                  <a:pt x="899" y="249"/>
                </a:lnTo>
                <a:lnTo>
                  <a:pt x="912" y="244"/>
                </a:lnTo>
                <a:lnTo>
                  <a:pt x="924" y="238"/>
                </a:lnTo>
                <a:lnTo>
                  <a:pt x="938" y="234"/>
                </a:lnTo>
                <a:lnTo>
                  <a:pt x="952" y="231"/>
                </a:lnTo>
                <a:lnTo>
                  <a:pt x="965" y="230"/>
                </a:lnTo>
                <a:lnTo>
                  <a:pt x="980" y="229"/>
                </a:lnTo>
                <a:lnTo>
                  <a:pt x="994" y="230"/>
                </a:lnTo>
                <a:lnTo>
                  <a:pt x="1007" y="231"/>
                </a:lnTo>
                <a:lnTo>
                  <a:pt x="1020" y="234"/>
                </a:lnTo>
                <a:lnTo>
                  <a:pt x="1034" y="237"/>
                </a:lnTo>
                <a:lnTo>
                  <a:pt x="1045" y="241"/>
                </a:lnTo>
                <a:lnTo>
                  <a:pt x="1058" y="248"/>
                </a:lnTo>
                <a:lnTo>
                  <a:pt x="1069" y="254"/>
                </a:lnTo>
                <a:lnTo>
                  <a:pt x="1081" y="263"/>
                </a:lnTo>
                <a:lnTo>
                  <a:pt x="1092" y="271"/>
                </a:lnTo>
                <a:lnTo>
                  <a:pt x="1102" y="280"/>
                </a:lnTo>
                <a:lnTo>
                  <a:pt x="1111" y="290"/>
                </a:lnTo>
                <a:lnTo>
                  <a:pt x="1120" y="300"/>
                </a:lnTo>
                <a:lnTo>
                  <a:pt x="1127" y="312"/>
                </a:lnTo>
                <a:lnTo>
                  <a:pt x="1133" y="324"/>
                </a:lnTo>
                <a:lnTo>
                  <a:pt x="1139" y="336"/>
                </a:lnTo>
                <a:lnTo>
                  <a:pt x="1143" y="350"/>
                </a:lnTo>
                <a:lnTo>
                  <a:pt x="1296" y="1212"/>
                </a:lnTo>
                <a:lnTo>
                  <a:pt x="1298" y="1226"/>
                </a:lnTo>
                <a:lnTo>
                  <a:pt x="1299" y="1241"/>
                </a:lnTo>
                <a:lnTo>
                  <a:pt x="1298" y="1255"/>
                </a:lnTo>
                <a:lnTo>
                  <a:pt x="1296" y="1267"/>
                </a:lnTo>
                <a:lnTo>
                  <a:pt x="1293" y="1280"/>
                </a:lnTo>
                <a:lnTo>
                  <a:pt x="1289" y="1291"/>
                </a:lnTo>
                <a:lnTo>
                  <a:pt x="1284" y="1303"/>
                </a:lnTo>
                <a:lnTo>
                  <a:pt x="1277" y="1315"/>
                </a:lnTo>
                <a:lnTo>
                  <a:pt x="1270" y="1325"/>
                </a:lnTo>
                <a:lnTo>
                  <a:pt x="1261" y="1335"/>
                </a:lnTo>
                <a:lnTo>
                  <a:pt x="1251" y="1344"/>
                </a:lnTo>
                <a:lnTo>
                  <a:pt x="1241" y="1352"/>
                </a:lnTo>
                <a:lnTo>
                  <a:pt x="1230" y="1358"/>
                </a:lnTo>
                <a:lnTo>
                  <a:pt x="1219" y="1363"/>
                </a:lnTo>
                <a:lnTo>
                  <a:pt x="1207" y="1367"/>
                </a:lnTo>
                <a:lnTo>
                  <a:pt x="1194" y="1371"/>
                </a:lnTo>
                <a:lnTo>
                  <a:pt x="1182" y="1373"/>
                </a:lnTo>
                <a:lnTo>
                  <a:pt x="1168" y="1373"/>
                </a:lnTo>
                <a:lnTo>
                  <a:pt x="1155" y="1373"/>
                </a:lnTo>
                <a:lnTo>
                  <a:pt x="1144" y="1372"/>
                </a:lnTo>
                <a:lnTo>
                  <a:pt x="1132" y="1368"/>
                </a:lnTo>
                <a:lnTo>
                  <a:pt x="1121" y="1365"/>
                </a:lnTo>
                <a:lnTo>
                  <a:pt x="1110" y="1361"/>
                </a:lnTo>
                <a:lnTo>
                  <a:pt x="1100" y="1356"/>
                </a:lnTo>
                <a:lnTo>
                  <a:pt x="1090" y="1349"/>
                </a:lnTo>
                <a:lnTo>
                  <a:pt x="1081" y="1342"/>
                </a:lnTo>
                <a:lnTo>
                  <a:pt x="1072" y="1334"/>
                </a:lnTo>
                <a:lnTo>
                  <a:pt x="1064" y="1324"/>
                </a:lnTo>
                <a:lnTo>
                  <a:pt x="1058" y="1316"/>
                </a:lnTo>
                <a:lnTo>
                  <a:pt x="1051" y="1305"/>
                </a:lnTo>
                <a:lnTo>
                  <a:pt x="1047" y="1295"/>
                </a:lnTo>
                <a:lnTo>
                  <a:pt x="1043" y="1284"/>
                </a:lnTo>
                <a:lnTo>
                  <a:pt x="1040" y="1272"/>
                </a:lnTo>
                <a:lnTo>
                  <a:pt x="1039" y="1260"/>
                </a:lnTo>
                <a:lnTo>
                  <a:pt x="963" y="600"/>
                </a:lnTo>
                <a:lnTo>
                  <a:pt x="794" y="1260"/>
                </a:lnTo>
                <a:lnTo>
                  <a:pt x="790" y="1272"/>
                </a:lnTo>
                <a:lnTo>
                  <a:pt x="786" y="1284"/>
                </a:lnTo>
                <a:lnTo>
                  <a:pt x="780" y="1296"/>
                </a:lnTo>
                <a:lnTo>
                  <a:pt x="774" y="1306"/>
                </a:lnTo>
                <a:lnTo>
                  <a:pt x="767" y="1316"/>
                </a:lnTo>
                <a:lnTo>
                  <a:pt x="759" y="1325"/>
                </a:lnTo>
                <a:lnTo>
                  <a:pt x="750" y="1334"/>
                </a:lnTo>
                <a:lnTo>
                  <a:pt x="741" y="1342"/>
                </a:lnTo>
                <a:lnTo>
                  <a:pt x="730" y="1349"/>
                </a:lnTo>
                <a:lnTo>
                  <a:pt x="720" y="1356"/>
                </a:lnTo>
                <a:lnTo>
                  <a:pt x="709" y="1361"/>
                </a:lnTo>
                <a:lnTo>
                  <a:pt x="697" y="1365"/>
                </a:lnTo>
                <a:lnTo>
                  <a:pt x="686" y="1368"/>
                </a:lnTo>
                <a:lnTo>
                  <a:pt x="673" y="1372"/>
                </a:lnTo>
                <a:lnTo>
                  <a:pt x="661" y="1373"/>
                </a:lnTo>
                <a:lnTo>
                  <a:pt x="648" y="1373"/>
                </a:lnTo>
                <a:lnTo>
                  <a:pt x="636" y="1373"/>
                </a:lnTo>
                <a:lnTo>
                  <a:pt x="623" y="1371"/>
                </a:lnTo>
                <a:lnTo>
                  <a:pt x="610" y="1368"/>
                </a:lnTo>
                <a:lnTo>
                  <a:pt x="599" y="1365"/>
                </a:lnTo>
                <a:lnTo>
                  <a:pt x="587" y="1360"/>
                </a:lnTo>
                <a:lnTo>
                  <a:pt x="576" y="1355"/>
                </a:lnTo>
                <a:lnTo>
                  <a:pt x="565" y="1347"/>
                </a:lnTo>
                <a:lnTo>
                  <a:pt x="556" y="1340"/>
                </a:lnTo>
                <a:lnTo>
                  <a:pt x="545" y="1332"/>
                </a:lnTo>
                <a:lnTo>
                  <a:pt x="537" y="1322"/>
                </a:lnTo>
                <a:lnTo>
                  <a:pt x="528" y="1313"/>
                </a:lnTo>
                <a:lnTo>
                  <a:pt x="522" y="1302"/>
                </a:lnTo>
                <a:lnTo>
                  <a:pt x="516" y="1291"/>
                </a:lnTo>
                <a:lnTo>
                  <a:pt x="511" y="1280"/>
                </a:lnTo>
                <a:lnTo>
                  <a:pt x="505" y="1267"/>
                </a:lnTo>
                <a:lnTo>
                  <a:pt x="502" y="1255"/>
                </a:lnTo>
                <a:lnTo>
                  <a:pt x="337" y="599"/>
                </a:lnTo>
                <a:lnTo>
                  <a:pt x="261" y="1260"/>
                </a:lnTo>
                <a:lnTo>
                  <a:pt x="258" y="1272"/>
                </a:lnTo>
                <a:lnTo>
                  <a:pt x="255" y="1283"/>
                </a:lnTo>
                <a:lnTo>
                  <a:pt x="252" y="1295"/>
                </a:lnTo>
                <a:lnTo>
                  <a:pt x="247" y="1305"/>
                </a:lnTo>
                <a:lnTo>
                  <a:pt x="242" y="1315"/>
                </a:lnTo>
                <a:lnTo>
                  <a:pt x="234" y="1324"/>
                </a:lnTo>
                <a:lnTo>
                  <a:pt x="227" y="1333"/>
                </a:lnTo>
                <a:lnTo>
                  <a:pt x="218" y="1341"/>
                </a:lnTo>
                <a:lnTo>
                  <a:pt x="209" y="1348"/>
                </a:lnTo>
                <a:lnTo>
                  <a:pt x="199" y="1355"/>
                </a:lnTo>
                <a:lnTo>
                  <a:pt x="188" y="1361"/>
                </a:lnTo>
                <a:lnTo>
                  <a:pt x="178" y="1365"/>
                </a:lnTo>
                <a:lnTo>
                  <a:pt x="167" y="1368"/>
                </a:lnTo>
                <a:lnTo>
                  <a:pt x="155" y="1371"/>
                </a:lnTo>
                <a:lnTo>
                  <a:pt x="143" y="1373"/>
                </a:lnTo>
                <a:lnTo>
                  <a:pt x="131" y="1373"/>
                </a:lnTo>
                <a:lnTo>
                  <a:pt x="118" y="1373"/>
                </a:lnTo>
                <a:lnTo>
                  <a:pt x="104" y="1371"/>
                </a:lnTo>
                <a:lnTo>
                  <a:pt x="92" y="1367"/>
                </a:lnTo>
                <a:lnTo>
                  <a:pt x="80" y="1363"/>
                </a:lnTo>
                <a:lnTo>
                  <a:pt x="68" y="1358"/>
                </a:lnTo>
                <a:lnTo>
                  <a:pt x="58" y="1352"/>
                </a:lnTo>
                <a:lnTo>
                  <a:pt x="47" y="1344"/>
                </a:lnTo>
                <a:lnTo>
                  <a:pt x="38" y="1335"/>
                </a:lnTo>
                <a:lnTo>
                  <a:pt x="29" y="1325"/>
                </a:lnTo>
                <a:lnTo>
                  <a:pt x="21" y="1315"/>
                </a:lnTo>
                <a:lnTo>
                  <a:pt x="15" y="1303"/>
                </a:lnTo>
                <a:lnTo>
                  <a:pt x="9" y="1291"/>
                </a:lnTo>
                <a:lnTo>
                  <a:pt x="5" y="1280"/>
                </a:lnTo>
                <a:lnTo>
                  <a:pt x="2" y="1267"/>
                </a:lnTo>
                <a:lnTo>
                  <a:pt x="1" y="1255"/>
                </a:lnTo>
                <a:lnTo>
                  <a:pt x="0" y="1241"/>
                </a:lnTo>
                <a:lnTo>
                  <a:pt x="0" y="1235"/>
                </a:lnTo>
                <a:lnTo>
                  <a:pt x="1" y="1226"/>
                </a:lnTo>
                <a:lnTo>
                  <a:pt x="2" y="1218"/>
                </a:lnTo>
                <a:lnTo>
                  <a:pt x="4" y="1207"/>
                </a:lnTo>
                <a:lnTo>
                  <a:pt x="154" y="358"/>
                </a:lnTo>
                <a:lnTo>
                  <a:pt x="158" y="345"/>
                </a:lnTo>
                <a:lnTo>
                  <a:pt x="162" y="331"/>
                </a:lnTo>
                <a:lnTo>
                  <a:pt x="168" y="318"/>
                </a:lnTo>
                <a:lnTo>
                  <a:pt x="174" y="307"/>
                </a:lnTo>
                <a:lnTo>
                  <a:pt x="183" y="295"/>
                </a:lnTo>
                <a:lnTo>
                  <a:pt x="192" y="284"/>
                </a:lnTo>
                <a:lnTo>
                  <a:pt x="203" y="274"/>
                </a:lnTo>
                <a:lnTo>
                  <a:pt x="214" y="265"/>
                </a:lnTo>
                <a:lnTo>
                  <a:pt x="226" y="256"/>
                </a:lnTo>
                <a:lnTo>
                  <a:pt x="238" y="249"/>
                </a:lnTo>
                <a:lnTo>
                  <a:pt x="251" y="242"/>
                </a:lnTo>
                <a:lnTo>
                  <a:pt x="265" y="238"/>
                </a:lnTo>
                <a:lnTo>
                  <a:pt x="278" y="234"/>
                </a:lnTo>
                <a:lnTo>
                  <a:pt x="292" y="231"/>
                </a:lnTo>
                <a:lnTo>
                  <a:pt x="307" y="230"/>
                </a:lnTo>
                <a:lnTo>
                  <a:pt x="321" y="229"/>
                </a:lnTo>
                <a:lnTo>
                  <a:pt x="335" y="230"/>
                </a:lnTo>
                <a:lnTo>
                  <a:pt x="349" y="231"/>
                </a:lnTo>
                <a:lnTo>
                  <a:pt x="362" y="234"/>
                </a:lnTo>
                <a:lnTo>
                  <a:pt x="376" y="237"/>
                </a:lnTo>
                <a:lnTo>
                  <a:pt x="389" y="242"/>
                </a:lnTo>
                <a:lnTo>
                  <a:pt x="401" y="249"/>
                </a:lnTo>
                <a:lnTo>
                  <a:pt x="413" y="255"/>
                </a:lnTo>
                <a:lnTo>
                  <a:pt x="425" y="264"/>
                </a:lnTo>
                <a:lnTo>
                  <a:pt x="436" y="273"/>
                </a:lnTo>
                <a:lnTo>
                  <a:pt x="446" y="283"/>
                </a:lnTo>
                <a:lnTo>
                  <a:pt x="455" y="292"/>
                </a:lnTo>
                <a:lnTo>
                  <a:pt x="463" y="304"/>
                </a:lnTo>
                <a:lnTo>
                  <a:pt x="471" y="315"/>
                </a:lnTo>
                <a:lnTo>
                  <a:pt x="476" y="327"/>
                </a:lnTo>
                <a:lnTo>
                  <a:pt x="481" y="339"/>
                </a:lnTo>
                <a:lnTo>
                  <a:pt x="485" y="353"/>
                </a:lnTo>
                <a:close/>
                <a:moveTo>
                  <a:pt x="10977" y="827"/>
                </a:moveTo>
                <a:lnTo>
                  <a:pt x="10976" y="783"/>
                </a:lnTo>
                <a:lnTo>
                  <a:pt x="10973" y="742"/>
                </a:lnTo>
                <a:lnTo>
                  <a:pt x="10968" y="701"/>
                </a:lnTo>
                <a:lnTo>
                  <a:pt x="10961" y="660"/>
                </a:lnTo>
                <a:lnTo>
                  <a:pt x="10952" y="620"/>
                </a:lnTo>
                <a:lnTo>
                  <a:pt x="10940" y="581"/>
                </a:lnTo>
                <a:lnTo>
                  <a:pt x="10928" y="543"/>
                </a:lnTo>
                <a:lnTo>
                  <a:pt x="10913" y="505"/>
                </a:lnTo>
                <a:lnTo>
                  <a:pt x="10896" y="468"/>
                </a:lnTo>
                <a:lnTo>
                  <a:pt x="10878" y="433"/>
                </a:lnTo>
                <a:lnTo>
                  <a:pt x="10858" y="399"/>
                </a:lnTo>
                <a:lnTo>
                  <a:pt x="10837" y="365"/>
                </a:lnTo>
                <a:lnTo>
                  <a:pt x="10814" y="332"/>
                </a:lnTo>
                <a:lnTo>
                  <a:pt x="10789" y="302"/>
                </a:lnTo>
                <a:lnTo>
                  <a:pt x="10764" y="271"/>
                </a:lnTo>
                <a:lnTo>
                  <a:pt x="10737" y="242"/>
                </a:lnTo>
                <a:lnTo>
                  <a:pt x="10708" y="215"/>
                </a:lnTo>
                <a:lnTo>
                  <a:pt x="10678" y="189"/>
                </a:lnTo>
                <a:lnTo>
                  <a:pt x="10647" y="164"/>
                </a:lnTo>
                <a:lnTo>
                  <a:pt x="10615" y="141"/>
                </a:lnTo>
                <a:lnTo>
                  <a:pt x="10581" y="120"/>
                </a:lnTo>
                <a:lnTo>
                  <a:pt x="10546" y="100"/>
                </a:lnTo>
                <a:lnTo>
                  <a:pt x="10511" y="82"/>
                </a:lnTo>
                <a:lnTo>
                  <a:pt x="10475" y="65"/>
                </a:lnTo>
                <a:lnTo>
                  <a:pt x="10437" y="51"/>
                </a:lnTo>
                <a:lnTo>
                  <a:pt x="10399" y="37"/>
                </a:lnTo>
                <a:lnTo>
                  <a:pt x="10360" y="26"/>
                </a:lnTo>
                <a:lnTo>
                  <a:pt x="10321" y="17"/>
                </a:lnTo>
                <a:lnTo>
                  <a:pt x="10280" y="9"/>
                </a:lnTo>
                <a:lnTo>
                  <a:pt x="10239" y="4"/>
                </a:lnTo>
                <a:lnTo>
                  <a:pt x="10197" y="1"/>
                </a:lnTo>
                <a:lnTo>
                  <a:pt x="10155" y="0"/>
                </a:lnTo>
                <a:lnTo>
                  <a:pt x="10113" y="1"/>
                </a:lnTo>
                <a:lnTo>
                  <a:pt x="10071" y="4"/>
                </a:lnTo>
                <a:lnTo>
                  <a:pt x="10030" y="9"/>
                </a:lnTo>
                <a:lnTo>
                  <a:pt x="9989" y="17"/>
                </a:lnTo>
                <a:lnTo>
                  <a:pt x="9949" y="26"/>
                </a:lnTo>
                <a:lnTo>
                  <a:pt x="9910" y="37"/>
                </a:lnTo>
                <a:lnTo>
                  <a:pt x="9872" y="51"/>
                </a:lnTo>
                <a:lnTo>
                  <a:pt x="9834" y="65"/>
                </a:lnTo>
                <a:lnTo>
                  <a:pt x="9797" y="82"/>
                </a:lnTo>
                <a:lnTo>
                  <a:pt x="9762" y="100"/>
                </a:lnTo>
                <a:lnTo>
                  <a:pt x="9728" y="120"/>
                </a:lnTo>
                <a:lnTo>
                  <a:pt x="9694" y="141"/>
                </a:lnTo>
                <a:lnTo>
                  <a:pt x="9662" y="164"/>
                </a:lnTo>
                <a:lnTo>
                  <a:pt x="9631" y="189"/>
                </a:lnTo>
                <a:lnTo>
                  <a:pt x="9601" y="215"/>
                </a:lnTo>
                <a:lnTo>
                  <a:pt x="9573" y="242"/>
                </a:lnTo>
                <a:lnTo>
                  <a:pt x="9545" y="271"/>
                </a:lnTo>
                <a:lnTo>
                  <a:pt x="9519" y="302"/>
                </a:lnTo>
                <a:lnTo>
                  <a:pt x="9495" y="332"/>
                </a:lnTo>
                <a:lnTo>
                  <a:pt x="9472" y="365"/>
                </a:lnTo>
                <a:lnTo>
                  <a:pt x="9451" y="399"/>
                </a:lnTo>
                <a:lnTo>
                  <a:pt x="9431" y="433"/>
                </a:lnTo>
                <a:lnTo>
                  <a:pt x="9413" y="468"/>
                </a:lnTo>
                <a:lnTo>
                  <a:pt x="9396" y="505"/>
                </a:lnTo>
                <a:lnTo>
                  <a:pt x="9381" y="543"/>
                </a:lnTo>
                <a:lnTo>
                  <a:pt x="9369" y="581"/>
                </a:lnTo>
                <a:lnTo>
                  <a:pt x="9357" y="620"/>
                </a:lnTo>
                <a:lnTo>
                  <a:pt x="9348" y="660"/>
                </a:lnTo>
                <a:lnTo>
                  <a:pt x="9340" y="701"/>
                </a:lnTo>
                <a:lnTo>
                  <a:pt x="9335" y="742"/>
                </a:lnTo>
                <a:lnTo>
                  <a:pt x="9332" y="783"/>
                </a:lnTo>
                <a:lnTo>
                  <a:pt x="9331" y="827"/>
                </a:lnTo>
                <a:lnTo>
                  <a:pt x="9332" y="869"/>
                </a:lnTo>
                <a:lnTo>
                  <a:pt x="9335" y="910"/>
                </a:lnTo>
                <a:lnTo>
                  <a:pt x="9340" y="952"/>
                </a:lnTo>
                <a:lnTo>
                  <a:pt x="9348" y="992"/>
                </a:lnTo>
                <a:lnTo>
                  <a:pt x="9357" y="1032"/>
                </a:lnTo>
                <a:lnTo>
                  <a:pt x="9369" y="1071"/>
                </a:lnTo>
                <a:lnTo>
                  <a:pt x="9381" y="1109"/>
                </a:lnTo>
                <a:lnTo>
                  <a:pt x="9396" y="1147"/>
                </a:lnTo>
                <a:lnTo>
                  <a:pt x="9413" y="1184"/>
                </a:lnTo>
                <a:lnTo>
                  <a:pt x="9431" y="1219"/>
                </a:lnTo>
                <a:lnTo>
                  <a:pt x="9451" y="1253"/>
                </a:lnTo>
                <a:lnTo>
                  <a:pt x="9472" y="1287"/>
                </a:lnTo>
                <a:lnTo>
                  <a:pt x="9495" y="1320"/>
                </a:lnTo>
                <a:lnTo>
                  <a:pt x="9519" y="1350"/>
                </a:lnTo>
                <a:lnTo>
                  <a:pt x="9545" y="1381"/>
                </a:lnTo>
                <a:lnTo>
                  <a:pt x="9573" y="1410"/>
                </a:lnTo>
                <a:lnTo>
                  <a:pt x="9601" y="1437"/>
                </a:lnTo>
                <a:lnTo>
                  <a:pt x="9631" y="1463"/>
                </a:lnTo>
                <a:lnTo>
                  <a:pt x="9662" y="1488"/>
                </a:lnTo>
                <a:lnTo>
                  <a:pt x="9694" y="1511"/>
                </a:lnTo>
                <a:lnTo>
                  <a:pt x="9728" y="1532"/>
                </a:lnTo>
                <a:lnTo>
                  <a:pt x="9762" y="1552"/>
                </a:lnTo>
                <a:lnTo>
                  <a:pt x="9797" y="1571"/>
                </a:lnTo>
                <a:lnTo>
                  <a:pt x="9834" y="1587"/>
                </a:lnTo>
                <a:lnTo>
                  <a:pt x="9872" y="1601"/>
                </a:lnTo>
                <a:lnTo>
                  <a:pt x="9910" y="1615"/>
                </a:lnTo>
                <a:lnTo>
                  <a:pt x="9949" y="1626"/>
                </a:lnTo>
                <a:lnTo>
                  <a:pt x="9989" y="1635"/>
                </a:lnTo>
                <a:lnTo>
                  <a:pt x="10030" y="1643"/>
                </a:lnTo>
                <a:lnTo>
                  <a:pt x="10071" y="1648"/>
                </a:lnTo>
                <a:lnTo>
                  <a:pt x="10113" y="1651"/>
                </a:lnTo>
                <a:lnTo>
                  <a:pt x="10155" y="1652"/>
                </a:lnTo>
                <a:lnTo>
                  <a:pt x="10197" y="1651"/>
                </a:lnTo>
                <a:lnTo>
                  <a:pt x="10239" y="1648"/>
                </a:lnTo>
                <a:lnTo>
                  <a:pt x="10280" y="1643"/>
                </a:lnTo>
                <a:lnTo>
                  <a:pt x="10321" y="1635"/>
                </a:lnTo>
                <a:lnTo>
                  <a:pt x="10360" y="1626"/>
                </a:lnTo>
                <a:lnTo>
                  <a:pt x="10399" y="1615"/>
                </a:lnTo>
                <a:lnTo>
                  <a:pt x="10437" y="1601"/>
                </a:lnTo>
                <a:lnTo>
                  <a:pt x="10475" y="1587"/>
                </a:lnTo>
                <a:lnTo>
                  <a:pt x="10511" y="1571"/>
                </a:lnTo>
                <a:lnTo>
                  <a:pt x="10546" y="1552"/>
                </a:lnTo>
                <a:lnTo>
                  <a:pt x="10581" y="1532"/>
                </a:lnTo>
                <a:lnTo>
                  <a:pt x="10615" y="1511"/>
                </a:lnTo>
                <a:lnTo>
                  <a:pt x="10647" y="1488"/>
                </a:lnTo>
                <a:lnTo>
                  <a:pt x="10678" y="1463"/>
                </a:lnTo>
                <a:lnTo>
                  <a:pt x="10708" y="1437"/>
                </a:lnTo>
                <a:lnTo>
                  <a:pt x="10737" y="1410"/>
                </a:lnTo>
                <a:lnTo>
                  <a:pt x="10764" y="1381"/>
                </a:lnTo>
                <a:lnTo>
                  <a:pt x="10789" y="1350"/>
                </a:lnTo>
                <a:lnTo>
                  <a:pt x="10814" y="1320"/>
                </a:lnTo>
                <a:lnTo>
                  <a:pt x="10837" y="1287"/>
                </a:lnTo>
                <a:lnTo>
                  <a:pt x="10858" y="1253"/>
                </a:lnTo>
                <a:lnTo>
                  <a:pt x="10878" y="1219"/>
                </a:lnTo>
                <a:lnTo>
                  <a:pt x="10896" y="1184"/>
                </a:lnTo>
                <a:lnTo>
                  <a:pt x="10913" y="1147"/>
                </a:lnTo>
                <a:lnTo>
                  <a:pt x="10928" y="1109"/>
                </a:lnTo>
                <a:lnTo>
                  <a:pt x="10940" y="1071"/>
                </a:lnTo>
                <a:lnTo>
                  <a:pt x="10952" y="1032"/>
                </a:lnTo>
                <a:lnTo>
                  <a:pt x="10961" y="992"/>
                </a:lnTo>
                <a:lnTo>
                  <a:pt x="10968" y="952"/>
                </a:lnTo>
                <a:lnTo>
                  <a:pt x="10973" y="910"/>
                </a:lnTo>
                <a:lnTo>
                  <a:pt x="10976" y="869"/>
                </a:lnTo>
                <a:lnTo>
                  <a:pt x="10977" y="827"/>
                </a:lnTo>
                <a:close/>
                <a:moveTo>
                  <a:pt x="9819" y="827"/>
                </a:moveTo>
                <a:lnTo>
                  <a:pt x="9821" y="843"/>
                </a:lnTo>
                <a:lnTo>
                  <a:pt x="9822" y="860"/>
                </a:lnTo>
                <a:lnTo>
                  <a:pt x="9824" y="877"/>
                </a:lnTo>
                <a:lnTo>
                  <a:pt x="9827" y="893"/>
                </a:lnTo>
                <a:lnTo>
                  <a:pt x="9830" y="910"/>
                </a:lnTo>
                <a:lnTo>
                  <a:pt x="9835" y="926"/>
                </a:lnTo>
                <a:lnTo>
                  <a:pt x="9840" y="940"/>
                </a:lnTo>
                <a:lnTo>
                  <a:pt x="9846" y="956"/>
                </a:lnTo>
                <a:lnTo>
                  <a:pt x="9853" y="971"/>
                </a:lnTo>
                <a:lnTo>
                  <a:pt x="9860" y="985"/>
                </a:lnTo>
                <a:lnTo>
                  <a:pt x="9868" y="999"/>
                </a:lnTo>
                <a:lnTo>
                  <a:pt x="9877" y="1013"/>
                </a:lnTo>
                <a:lnTo>
                  <a:pt x="9887" y="1026"/>
                </a:lnTo>
                <a:lnTo>
                  <a:pt x="9896" y="1038"/>
                </a:lnTo>
                <a:lnTo>
                  <a:pt x="9907" y="1051"/>
                </a:lnTo>
                <a:lnTo>
                  <a:pt x="9918" y="1063"/>
                </a:lnTo>
                <a:lnTo>
                  <a:pt x="9930" y="1073"/>
                </a:lnTo>
                <a:lnTo>
                  <a:pt x="9941" y="1084"/>
                </a:lnTo>
                <a:lnTo>
                  <a:pt x="9954" y="1094"/>
                </a:lnTo>
                <a:lnTo>
                  <a:pt x="9968" y="1103"/>
                </a:lnTo>
                <a:lnTo>
                  <a:pt x="9981" y="1112"/>
                </a:lnTo>
                <a:lnTo>
                  <a:pt x="9995" y="1120"/>
                </a:lnTo>
                <a:lnTo>
                  <a:pt x="10010" y="1127"/>
                </a:lnTo>
                <a:lnTo>
                  <a:pt x="10024" y="1134"/>
                </a:lnTo>
                <a:lnTo>
                  <a:pt x="10039" y="1140"/>
                </a:lnTo>
                <a:lnTo>
                  <a:pt x="10055" y="1145"/>
                </a:lnTo>
                <a:lnTo>
                  <a:pt x="10071" y="1150"/>
                </a:lnTo>
                <a:lnTo>
                  <a:pt x="10087" y="1153"/>
                </a:lnTo>
                <a:lnTo>
                  <a:pt x="10103" y="1157"/>
                </a:lnTo>
                <a:lnTo>
                  <a:pt x="10120" y="1159"/>
                </a:lnTo>
                <a:lnTo>
                  <a:pt x="10137" y="1160"/>
                </a:lnTo>
                <a:lnTo>
                  <a:pt x="10155" y="1161"/>
                </a:lnTo>
                <a:lnTo>
                  <a:pt x="10171" y="1160"/>
                </a:lnTo>
                <a:lnTo>
                  <a:pt x="10188" y="1159"/>
                </a:lnTo>
                <a:lnTo>
                  <a:pt x="10205" y="1157"/>
                </a:lnTo>
                <a:lnTo>
                  <a:pt x="10222" y="1153"/>
                </a:lnTo>
                <a:lnTo>
                  <a:pt x="10239" y="1150"/>
                </a:lnTo>
                <a:lnTo>
                  <a:pt x="10254" y="1145"/>
                </a:lnTo>
                <a:lnTo>
                  <a:pt x="10270" y="1140"/>
                </a:lnTo>
                <a:lnTo>
                  <a:pt x="10285" y="1134"/>
                </a:lnTo>
                <a:lnTo>
                  <a:pt x="10300" y="1127"/>
                </a:lnTo>
                <a:lnTo>
                  <a:pt x="10314" y="1120"/>
                </a:lnTo>
                <a:lnTo>
                  <a:pt x="10328" y="1112"/>
                </a:lnTo>
                <a:lnTo>
                  <a:pt x="10342" y="1103"/>
                </a:lnTo>
                <a:lnTo>
                  <a:pt x="10355" y="1094"/>
                </a:lnTo>
                <a:lnTo>
                  <a:pt x="10368" y="1084"/>
                </a:lnTo>
                <a:lnTo>
                  <a:pt x="10379" y="1073"/>
                </a:lnTo>
                <a:lnTo>
                  <a:pt x="10391" y="1063"/>
                </a:lnTo>
                <a:lnTo>
                  <a:pt x="10402" y="1051"/>
                </a:lnTo>
                <a:lnTo>
                  <a:pt x="10413" y="1038"/>
                </a:lnTo>
                <a:lnTo>
                  <a:pt x="10422" y="1026"/>
                </a:lnTo>
                <a:lnTo>
                  <a:pt x="10432" y="1013"/>
                </a:lnTo>
                <a:lnTo>
                  <a:pt x="10440" y="999"/>
                </a:lnTo>
                <a:lnTo>
                  <a:pt x="10449" y="985"/>
                </a:lnTo>
                <a:lnTo>
                  <a:pt x="10456" y="971"/>
                </a:lnTo>
                <a:lnTo>
                  <a:pt x="10462" y="956"/>
                </a:lnTo>
                <a:lnTo>
                  <a:pt x="10469" y="940"/>
                </a:lnTo>
                <a:lnTo>
                  <a:pt x="10474" y="926"/>
                </a:lnTo>
                <a:lnTo>
                  <a:pt x="10478" y="910"/>
                </a:lnTo>
                <a:lnTo>
                  <a:pt x="10482" y="893"/>
                </a:lnTo>
                <a:lnTo>
                  <a:pt x="10485" y="877"/>
                </a:lnTo>
                <a:lnTo>
                  <a:pt x="10488" y="860"/>
                </a:lnTo>
                <a:lnTo>
                  <a:pt x="10489" y="843"/>
                </a:lnTo>
                <a:lnTo>
                  <a:pt x="10489" y="827"/>
                </a:lnTo>
                <a:lnTo>
                  <a:pt x="10489" y="809"/>
                </a:lnTo>
                <a:lnTo>
                  <a:pt x="10488" y="792"/>
                </a:lnTo>
                <a:lnTo>
                  <a:pt x="10485" y="775"/>
                </a:lnTo>
                <a:lnTo>
                  <a:pt x="10482" y="759"/>
                </a:lnTo>
                <a:lnTo>
                  <a:pt x="10478" y="742"/>
                </a:lnTo>
                <a:lnTo>
                  <a:pt x="10474" y="726"/>
                </a:lnTo>
                <a:lnTo>
                  <a:pt x="10469" y="712"/>
                </a:lnTo>
                <a:lnTo>
                  <a:pt x="10462" y="696"/>
                </a:lnTo>
                <a:lnTo>
                  <a:pt x="10456" y="681"/>
                </a:lnTo>
                <a:lnTo>
                  <a:pt x="10449" y="667"/>
                </a:lnTo>
                <a:lnTo>
                  <a:pt x="10440" y="653"/>
                </a:lnTo>
                <a:lnTo>
                  <a:pt x="10432" y="639"/>
                </a:lnTo>
                <a:lnTo>
                  <a:pt x="10422" y="626"/>
                </a:lnTo>
                <a:lnTo>
                  <a:pt x="10413" y="614"/>
                </a:lnTo>
                <a:lnTo>
                  <a:pt x="10402" y="601"/>
                </a:lnTo>
                <a:lnTo>
                  <a:pt x="10391" y="589"/>
                </a:lnTo>
                <a:lnTo>
                  <a:pt x="10379" y="579"/>
                </a:lnTo>
                <a:lnTo>
                  <a:pt x="10368" y="568"/>
                </a:lnTo>
                <a:lnTo>
                  <a:pt x="10355" y="559"/>
                </a:lnTo>
                <a:lnTo>
                  <a:pt x="10342" y="549"/>
                </a:lnTo>
                <a:lnTo>
                  <a:pt x="10328" y="540"/>
                </a:lnTo>
                <a:lnTo>
                  <a:pt x="10314" y="532"/>
                </a:lnTo>
                <a:lnTo>
                  <a:pt x="10300" y="525"/>
                </a:lnTo>
                <a:lnTo>
                  <a:pt x="10285" y="518"/>
                </a:lnTo>
                <a:lnTo>
                  <a:pt x="10270" y="512"/>
                </a:lnTo>
                <a:lnTo>
                  <a:pt x="10254" y="507"/>
                </a:lnTo>
                <a:lnTo>
                  <a:pt x="10239" y="502"/>
                </a:lnTo>
                <a:lnTo>
                  <a:pt x="10222" y="499"/>
                </a:lnTo>
                <a:lnTo>
                  <a:pt x="10205" y="495"/>
                </a:lnTo>
                <a:lnTo>
                  <a:pt x="10188" y="493"/>
                </a:lnTo>
                <a:lnTo>
                  <a:pt x="10171" y="492"/>
                </a:lnTo>
                <a:lnTo>
                  <a:pt x="10155" y="491"/>
                </a:lnTo>
                <a:lnTo>
                  <a:pt x="10137" y="492"/>
                </a:lnTo>
                <a:lnTo>
                  <a:pt x="10120" y="493"/>
                </a:lnTo>
                <a:lnTo>
                  <a:pt x="10103" y="495"/>
                </a:lnTo>
                <a:lnTo>
                  <a:pt x="10087" y="499"/>
                </a:lnTo>
                <a:lnTo>
                  <a:pt x="10071" y="502"/>
                </a:lnTo>
                <a:lnTo>
                  <a:pt x="10055" y="507"/>
                </a:lnTo>
                <a:lnTo>
                  <a:pt x="10039" y="512"/>
                </a:lnTo>
                <a:lnTo>
                  <a:pt x="10024" y="518"/>
                </a:lnTo>
                <a:lnTo>
                  <a:pt x="10010" y="525"/>
                </a:lnTo>
                <a:lnTo>
                  <a:pt x="9995" y="532"/>
                </a:lnTo>
                <a:lnTo>
                  <a:pt x="9981" y="540"/>
                </a:lnTo>
                <a:lnTo>
                  <a:pt x="9968" y="549"/>
                </a:lnTo>
                <a:lnTo>
                  <a:pt x="9954" y="559"/>
                </a:lnTo>
                <a:lnTo>
                  <a:pt x="9941" y="568"/>
                </a:lnTo>
                <a:lnTo>
                  <a:pt x="9930" y="579"/>
                </a:lnTo>
                <a:lnTo>
                  <a:pt x="9918" y="589"/>
                </a:lnTo>
                <a:lnTo>
                  <a:pt x="9907" y="601"/>
                </a:lnTo>
                <a:lnTo>
                  <a:pt x="9896" y="614"/>
                </a:lnTo>
                <a:lnTo>
                  <a:pt x="9887" y="626"/>
                </a:lnTo>
                <a:lnTo>
                  <a:pt x="9877" y="639"/>
                </a:lnTo>
                <a:lnTo>
                  <a:pt x="9868" y="653"/>
                </a:lnTo>
                <a:lnTo>
                  <a:pt x="9860" y="667"/>
                </a:lnTo>
                <a:lnTo>
                  <a:pt x="9853" y="681"/>
                </a:lnTo>
                <a:lnTo>
                  <a:pt x="9846" y="696"/>
                </a:lnTo>
                <a:lnTo>
                  <a:pt x="9840" y="712"/>
                </a:lnTo>
                <a:lnTo>
                  <a:pt x="9835" y="726"/>
                </a:lnTo>
                <a:lnTo>
                  <a:pt x="9830" y="742"/>
                </a:lnTo>
                <a:lnTo>
                  <a:pt x="9827" y="759"/>
                </a:lnTo>
                <a:lnTo>
                  <a:pt x="9824" y="775"/>
                </a:lnTo>
                <a:lnTo>
                  <a:pt x="9822" y="792"/>
                </a:lnTo>
                <a:lnTo>
                  <a:pt x="9821" y="809"/>
                </a:lnTo>
                <a:lnTo>
                  <a:pt x="9819" y="827"/>
                </a:lnTo>
                <a:close/>
                <a:moveTo>
                  <a:pt x="10811" y="827"/>
                </a:moveTo>
                <a:lnTo>
                  <a:pt x="10811" y="867"/>
                </a:lnTo>
                <a:lnTo>
                  <a:pt x="10811" y="907"/>
                </a:lnTo>
                <a:lnTo>
                  <a:pt x="10811" y="946"/>
                </a:lnTo>
                <a:lnTo>
                  <a:pt x="10810" y="986"/>
                </a:lnTo>
                <a:lnTo>
                  <a:pt x="10809" y="1025"/>
                </a:lnTo>
                <a:lnTo>
                  <a:pt x="10807" y="1064"/>
                </a:lnTo>
                <a:lnTo>
                  <a:pt x="10804" y="1103"/>
                </a:lnTo>
                <a:lnTo>
                  <a:pt x="10801" y="1142"/>
                </a:lnTo>
                <a:lnTo>
                  <a:pt x="10800" y="1151"/>
                </a:lnTo>
                <a:lnTo>
                  <a:pt x="10797" y="1161"/>
                </a:lnTo>
                <a:lnTo>
                  <a:pt x="10795" y="1169"/>
                </a:lnTo>
                <a:lnTo>
                  <a:pt x="10792" y="1177"/>
                </a:lnTo>
                <a:lnTo>
                  <a:pt x="10789" y="1183"/>
                </a:lnTo>
                <a:lnTo>
                  <a:pt x="10785" y="1188"/>
                </a:lnTo>
                <a:lnTo>
                  <a:pt x="10781" y="1193"/>
                </a:lnTo>
                <a:lnTo>
                  <a:pt x="10775" y="1198"/>
                </a:lnTo>
                <a:lnTo>
                  <a:pt x="10770" y="1202"/>
                </a:lnTo>
                <a:lnTo>
                  <a:pt x="10764" y="1205"/>
                </a:lnTo>
                <a:lnTo>
                  <a:pt x="10758" y="1207"/>
                </a:lnTo>
                <a:lnTo>
                  <a:pt x="10750" y="1210"/>
                </a:lnTo>
                <a:lnTo>
                  <a:pt x="10733" y="1213"/>
                </a:lnTo>
                <a:lnTo>
                  <a:pt x="10716" y="1216"/>
                </a:lnTo>
                <a:lnTo>
                  <a:pt x="10648" y="1222"/>
                </a:lnTo>
                <a:lnTo>
                  <a:pt x="10579" y="1227"/>
                </a:lnTo>
                <a:lnTo>
                  <a:pt x="10509" y="1231"/>
                </a:lnTo>
                <a:lnTo>
                  <a:pt x="10437" y="1235"/>
                </a:lnTo>
                <a:lnTo>
                  <a:pt x="10366" y="1237"/>
                </a:lnTo>
                <a:lnTo>
                  <a:pt x="10295" y="1238"/>
                </a:lnTo>
                <a:lnTo>
                  <a:pt x="10224" y="1239"/>
                </a:lnTo>
                <a:lnTo>
                  <a:pt x="10155" y="1239"/>
                </a:lnTo>
                <a:lnTo>
                  <a:pt x="10084" y="1239"/>
                </a:lnTo>
                <a:lnTo>
                  <a:pt x="10014" y="1238"/>
                </a:lnTo>
                <a:lnTo>
                  <a:pt x="9942" y="1237"/>
                </a:lnTo>
                <a:lnTo>
                  <a:pt x="9871" y="1235"/>
                </a:lnTo>
                <a:lnTo>
                  <a:pt x="9801" y="1231"/>
                </a:lnTo>
                <a:lnTo>
                  <a:pt x="9730" y="1227"/>
                </a:lnTo>
                <a:lnTo>
                  <a:pt x="9661" y="1222"/>
                </a:lnTo>
                <a:lnTo>
                  <a:pt x="9594" y="1216"/>
                </a:lnTo>
                <a:lnTo>
                  <a:pt x="9575" y="1213"/>
                </a:lnTo>
                <a:lnTo>
                  <a:pt x="9559" y="1210"/>
                </a:lnTo>
                <a:lnTo>
                  <a:pt x="9552" y="1207"/>
                </a:lnTo>
                <a:lnTo>
                  <a:pt x="9545" y="1205"/>
                </a:lnTo>
                <a:lnTo>
                  <a:pt x="9539" y="1202"/>
                </a:lnTo>
                <a:lnTo>
                  <a:pt x="9534" y="1198"/>
                </a:lnTo>
                <a:lnTo>
                  <a:pt x="9529" y="1193"/>
                </a:lnTo>
                <a:lnTo>
                  <a:pt x="9524" y="1188"/>
                </a:lnTo>
                <a:lnTo>
                  <a:pt x="9520" y="1183"/>
                </a:lnTo>
                <a:lnTo>
                  <a:pt x="9517" y="1177"/>
                </a:lnTo>
                <a:lnTo>
                  <a:pt x="9514" y="1169"/>
                </a:lnTo>
                <a:lnTo>
                  <a:pt x="9512" y="1161"/>
                </a:lnTo>
                <a:lnTo>
                  <a:pt x="9510" y="1151"/>
                </a:lnTo>
                <a:lnTo>
                  <a:pt x="9509" y="1142"/>
                </a:lnTo>
                <a:lnTo>
                  <a:pt x="9505" y="1103"/>
                </a:lnTo>
                <a:lnTo>
                  <a:pt x="9502" y="1064"/>
                </a:lnTo>
                <a:lnTo>
                  <a:pt x="9500" y="1025"/>
                </a:lnTo>
                <a:lnTo>
                  <a:pt x="9499" y="986"/>
                </a:lnTo>
                <a:lnTo>
                  <a:pt x="9498" y="946"/>
                </a:lnTo>
                <a:lnTo>
                  <a:pt x="9498" y="907"/>
                </a:lnTo>
                <a:lnTo>
                  <a:pt x="9497" y="867"/>
                </a:lnTo>
                <a:lnTo>
                  <a:pt x="9497" y="827"/>
                </a:lnTo>
                <a:lnTo>
                  <a:pt x="9497" y="785"/>
                </a:lnTo>
                <a:lnTo>
                  <a:pt x="9498" y="745"/>
                </a:lnTo>
                <a:lnTo>
                  <a:pt x="9498" y="706"/>
                </a:lnTo>
                <a:lnTo>
                  <a:pt x="9499" y="666"/>
                </a:lnTo>
                <a:lnTo>
                  <a:pt x="9500" y="627"/>
                </a:lnTo>
                <a:lnTo>
                  <a:pt x="9502" y="588"/>
                </a:lnTo>
                <a:lnTo>
                  <a:pt x="9505" y="549"/>
                </a:lnTo>
                <a:lnTo>
                  <a:pt x="9509" y="510"/>
                </a:lnTo>
                <a:lnTo>
                  <a:pt x="9510" y="501"/>
                </a:lnTo>
                <a:lnTo>
                  <a:pt x="9512" y="491"/>
                </a:lnTo>
                <a:lnTo>
                  <a:pt x="9514" y="483"/>
                </a:lnTo>
                <a:lnTo>
                  <a:pt x="9517" y="475"/>
                </a:lnTo>
                <a:lnTo>
                  <a:pt x="9520" y="469"/>
                </a:lnTo>
                <a:lnTo>
                  <a:pt x="9524" y="464"/>
                </a:lnTo>
                <a:lnTo>
                  <a:pt x="9529" y="459"/>
                </a:lnTo>
                <a:lnTo>
                  <a:pt x="9534" y="454"/>
                </a:lnTo>
                <a:lnTo>
                  <a:pt x="9539" y="450"/>
                </a:lnTo>
                <a:lnTo>
                  <a:pt x="9545" y="447"/>
                </a:lnTo>
                <a:lnTo>
                  <a:pt x="9552" y="445"/>
                </a:lnTo>
                <a:lnTo>
                  <a:pt x="9559" y="442"/>
                </a:lnTo>
                <a:lnTo>
                  <a:pt x="9575" y="439"/>
                </a:lnTo>
                <a:lnTo>
                  <a:pt x="9594" y="436"/>
                </a:lnTo>
                <a:lnTo>
                  <a:pt x="9661" y="430"/>
                </a:lnTo>
                <a:lnTo>
                  <a:pt x="9730" y="425"/>
                </a:lnTo>
                <a:lnTo>
                  <a:pt x="9801" y="421"/>
                </a:lnTo>
                <a:lnTo>
                  <a:pt x="9871" y="417"/>
                </a:lnTo>
                <a:lnTo>
                  <a:pt x="9942" y="415"/>
                </a:lnTo>
                <a:lnTo>
                  <a:pt x="10014" y="414"/>
                </a:lnTo>
                <a:lnTo>
                  <a:pt x="10084" y="413"/>
                </a:lnTo>
                <a:lnTo>
                  <a:pt x="10155" y="413"/>
                </a:lnTo>
                <a:lnTo>
                  <a:pt x="10224" y="413"/>
                </a:lnTo>
                <a:lnTo>
                  <a:pt x="10295" y="414"/>
                </a:lnTo>
                <a:lnTo>
                  <a:pt x="10366" y="415"/>
                </a:lnTo>
                <a:lnTo>
                  <a:pt x="10437" y="417"/>
                </a:lnTo>
                <a:lnTo>
                  <a:pt x="10509" y="421"/>
                </a:lnTo>
                <a:lnTo>
                  <a:pt x="10579" y="425"/>
                </a:lnTo>
                <a:lnTo>
                  <a:pt x="10648" y="430"/>
                </a:lnTo>
                <a:lnTo>
                  <a:pt x="10716" y="436"/>
                </a:lnTo>
                <a:lnTo>
                  <a:pt x="10733" y="439"/>
                </a:lnTo>
                <a:lnTo>
                  <a:pt x="10750" y="442"/>
                </a:lnTo>
                <a:lnTo>
                  <a:pt x="10758" y="445"/>
                </a:lnTo>
                <a:lnTo>
                  <a:pt x="10764" y="447"/>
                </a:lnTo>
                <a:lnTo>
                  <a:pt x="10770" y="450"/>
                </a:lnTo>
                <a:lnTo>
                  <a:pt x="10775" y="454"/>
                </a:lnTo>
                <a:lnTo>
                  <a:pt x="10781" y="459"/>
                </a:lnTo>
                <a:lnTo>
                  <a:pt x="10785" y="464"/>
                </a:lnTo>
                <a:lnTo>
                  <a:pt x="10789" y="469"/>
                </a:lnTo>
                <a:lnTo>
                  <a:pt x="10792" y="475"/>
                </a:lnTo>
                <a:lnTo>
                  <a:pt x="10795" y="483"/>
                </a:lnTo>
                <a:lnTo>
                  <a:pt x="10797" y="491"/>
                </a:lnTo>
                <a:lnTo>
                  <a:pt x="10800" y="501"/>
                </a:lnTo>
                <a:lnTo>
                  <a:pt x="10801" y="510"/>
                </a:lnTo>
                <a:lnTo>
                  <a:pt x="10804" y="549"/>
                </a:lnTo>
                <a:lnTo>
                  <a:pt x="10807" y="588"/>
                </a:lnTo>
                <a:lnTo>
                  <a:pt x="10809" y="627"/>
                </a:lnTo>
                <a:lnTo>
                  <a:pt x="10810" y="666"/>
                </a:lnTo>
                <a:lnTo>
                  <a:pt x="10811" y="706"/>
                </a:lnTo>
                <a:lnTo>
                  <a:pt x="10811" y="745"/>
                </a:lnTo>
                <a:lnTo>
                  <a:pt x="10811" y="785"/>
                </a:lnTo>
                <a:lnTo>
                  <a:pt x="10811" y="827"/>
                </a:lnTo>
                <a:close/>
                <a:moveTo>
                  <a:pt x="12582" y="802"/>
                </a:moveTo>
                <a:lnTo>
                  <a:pt x="12581" y="829"/>
                </a:lnTo>
                <a:lnTo>
                  <a:pt x="12579" y="855"/>
                </a:lnTo>
                <a:lnTo>
                  <a:pt x="12576" y="880"/>
                </a:lnTo>
                <a:lnTo>
                  <a:pt x="12572" y="906"/>
                </a:lnTo>
                <a:lnTo>
                  <a:pt x="12566" y="931"/>
                </a:lnTo>
                <a:lnTo>
                  <a:pt x="12559" y="956"/>
                </a:lnTo>
                <a:lnTo>
                  <a:pt x="12551" y="980"/>
                </a:lnTo>
                <a:lnTo>
                  <a:pt x="12541" y="1004"/>
                </a:lnTo>
                <a:lnTo>
                  <a:pt x="12531" y="1028"/>
                </a:lnTo>
                <a:lnTo>
                  <a:pt x="12518" y="1051"/>
                </a:lnTo>
                <a:lnTo>
                  <a:pt x="12504" y="1074"/>
                </a:lnTo>
                <a:lnTo>
                  <a:pt x="12490" y="1096"/>
                </a:lnTo>
                <a:lnTo>
                  <a:pt x="12474" y="1119"/>
                </a:lnTo>
                <a:lnTo>
                  <a:pt x="12457" y="1141"/>
                </a:lnTo>
                <a:lnTo>
                  <a:pt x="12438" y="1162"/>
                </a:lnTo>
                <a:lnTo>
                  <a:pt x="12418" y="1183"/>
                </a:lnTo>
                <a:lnTo>
                  <a:pt x="12398" y="1203"/>
                </a:lnTo>
                <a:lnTo>
                  <a:pt x="12377" y="1222"/>
                </a:lnTo>
                <a:lnTo>
                  <a:pt x="12356" y="1240"/>
                </a:lnTo>
                <a:lnTo>
                  <a:pt x="12334" y="1257"/>
                </a:lnTo>
                <a:lnTo>
                  <a:pt x="12312" y="1271"/>
                </a:lnTo>
                <a:lnTo>
                  <a:pt x="12289" y="1285"/>
                </a:lnTo>
                <a:lnTo>
                  <a:pt x="12267" y="1298"/>
                </a:lnTo>
                <a:lnTo>
                  <a:pt x="12244" y="1308"/>
                </a:lnTo>
                <a:lnTo>
                  <a:pt x="12220" y="1319"/>
                </a:lnTo>
                <a:lnTo>
                  <a:pt x="12196" y="1327"/>
                </a:lnTo>
                <a:lnTo>
                  <a:pt x="12171" y="1335"/>
                </a:lnTo>
                <a:lnTo>
                  <a:pt x="12147" y="1340"/>
                </a:lnTo>
                <a:lnTo>
                  <a:pt x="12122" y="1345"/>
                </a:lnTo>
                <a:lnTo>
                  <a:pt x="12096" y="1348"/>
                </a:lnTo>
                <a:lnTo>
                  <a:pt x="12071" y="1349"/>
                </a:lnTo>
                <a:lnTo>
                  <a:pt x="12044" y="1350"/>
                </a:lnTo>
                <a:lnTo>
                  <a:pt x="12013" y="1349"/>
                </a:lnTo>
                <a:lnTo>
                  <a:pt x="11983" y="1348"/>
                </a:lnTo>
                <a:lnTo>
                  <a:pt x="11953" y="1344"/>
                </a:lnTo>
                <a:lnTo>
                  <a:pt x="11925" y="1340"/>
                </a:lnTo>
                <a:lnTo>
                  <a:pt x="11896" y="1334"/>
                </a:lnTo>
                <a:lnTo>
                  <a:pt x="11868" y="1326"/>
                </a:lnTo>
                <a:lnTo>
                  <a:pt x="11842" y="1318"/>
                </a:lnTo>
                <a:lnTo>
                  <a:pt x="11814" y="1307"/>
                </a:lnTo>
                <a:lnTo>
                  <a:pt x="11789" y="1297"/>
                </a:lnTo>
                <a:lnTo>
                  <a:pt x="11763" y="1284"/>
                </a:lnTo>
                <a:lnTo>
                  <a:pt x="11739" y="1269"/>
                </a:lnTo>
                <a:lnTo>
                  <a:pt x="11714" y="1255"/>
                </a:lnTo>
                <a:lnTo>
                  <a:pt x="11691" y="1238"/>
                </a:lnTo>
                <a:lnTo>
                  <a:pt x="11668" y="1220"/>
                </a:lnTo>
                <a:lnTo>
                  <a:pt x="11646" y="1200"/>
                </a:lnTo>
                <a:lnTo>
                  <a:pt x="11624" y="1180"/>
                </a:lnTo>
                <a:lnTo>
                  <a:pt x="11603" y="1158"/>
                </a:lnTo>
                <a:lnTo>
                  <a:pt x="11584" y="1135"/>
                </a:lnTo>
                <a:lnTo>
                  <a:pt x="11566" y="1112"/>
                </a:lnTo>
                <a:lnTo>
                  <a:pt x="11550" y="1088"/>
                </a:lnTo>
                <a:lnTo>
                  <a:pt x="11534" y="1065"/>
                </a:lnTo>
                <a:lnTo>
                  <a:pt x="11520" y="1039"/>
                </a:lnTo>
                <a:lnTo>
                  <a:pt x="11508" y="1014"/>
                </a:lnTo>
                <a:lnTo>
                  <a:pt x="11496" y="988"/>
                </a:lnTo>
                <a:lnTo>
                  <a:pt x="11485" y="961"/>
                </a:lnTo>
                <a:lnTo>
                  <a:pt x="11477" y="934"/>
                </a:lnTo>
                <a:lnTo>
                  <a:pt x="11470" y="907"/>
                </a:lnTo>
                <a:lnTo>
                  <a:pt x="11464" y="878"/>
                </a:lnTo>
                <a:lnTo>
                  <a:pt x="11459" y="849"/>
                </a:lnTo>
                <a:lnTo>
                  <a:pt x="11456" y="819"/>
                </a:lnTo>
                <a:lnTo>
                  <a:pt x="11454" y="789"/>
                </a:lnTo>
                <a:lnTo>
                  <a:pt x="11453" y="758"/>
                </a:lnTo>
                <a:lnTo>
                  <a:pt x="11454" y="727"/>
                </a:lnTo>
                <a:lnTo>
                  <a:pt x="11456" y="697"/>
                </a:lnTo>
                <a:lnTo>
                  <a:pt x="11459" y="667"/>
                </a:lnTo>
                <a:lnTo>
                  <a:pt x="11464" y="638"/>
                </a:lnTo>
                <a:lnTo>
                  <a:pt x="11470" y="609"/>
                </a:lnTo>
                <a:lnTo>
                  <a:pt x="11477" y="582"/>
                </a:lnTo>
                <a:lnTo>
                  <a:pt x="11485" y="555"/>
                </a:lnTo>
                <a:lnTo>
                  <a:pt x="11496" y="527"/>
                </a:lnTo>
                <a:lnTo>
                  <a:pt x="11508" y="502"/>
                </a:lnTo>
                <a:lnTo>
                  <a:pt x="11520" y="477"/>
                </a:lnTo>
                <a:lnTo>
                  <a:pt x="11534" y="451"/>
                </a:lnTo>
                <a:lnTo>
                  <a:pt x="11550" y="427"/>
                </a:lnTo>
                <a:lnTo>
                  <a:pt x="11566" y="404"/>
                </a:lnTo>
                <a:lnTo>
                  <a:pt x="11584" y="381"/>
                </a:lnTo>
                <a:lnTo>
                  <a:pt x="11603" y="358"/>
                </a:lnTo>
                <a:lnTo>
                  <a:pt x="11624" y="337"/>
                </a:lnTo>
                <a:lnTo>
                  <a:pt x="11646" y="316"/>
                </a:lnTo>
                <a:lnTo>
                  <a:pt x="11668" y="297"/>
                </a:lnTo>
                <a:lnTo>
                  <a:pt x="11691" y="278"/>
                </a:lnTo>
                <a:lnTo>
                  <a:pt x="11714" y="263"/>
                </a:lnTo>
                <a:lnTo>
                  <a:pt x="11739" y="247"/>
                </a:lnTo>
                <a:lnTo>
                  <a:pt x="11763" y="233"/>
                </a:lnTo>
                <a:lnTo>
                  <a:pt x="11789" y="220"/>
                </a:lnTo>
                <a:lnTo>
                  <a:pt x="11814" y="209"/>
                </a:lnTo>
                <a:lnTo>
                  <a:pt x="11842" y="198"/>
                </a:lnTo>
                <a:lnTo>
                  <a:pt x="11868" y="190"/>
                </a:lnTo>
                <a:lnTo>
                  <a:pt x="11896" y="182"/>
                </a:lnTo>
                <a:lnTo>
                  <a:pt x="11925" y="176"/>
                </a:lnTo>
                <a:lnTo>
                  <a:pt x="11953" y="172"/>
                </a:lnTo>
                <a:lnTo>
                  <a:pt x="11983" y="169"/>
                </a:lnTo>
                <a:lnTo>
                  <a:pt x="12013" y="167"/>
                </a:lnTo>
                <a:lnTo>
                  <a:pt x="12044" y="166"/>
                </a:lnTo>
                <a:lnTo>
                  <a:pt x="12071" y="167"/>
                </a:lnTo>
                <a:lnTo>
                  <a:pt x="12096" y="168"/>
                </a:lnTo>
                <a:lnTo>
                  <a:pt x="12121" y="171"/>
                </a:lnTo>
                <a:lnTo>
                  <a:pt x="12146" y="174"/>
                </a:lnTo>
                <a:lnTo>
                  <a:pt x="12170" y="179"/>
                </a:lnTo>
                <a:lnTo>
                  <a:pt x="12196" y="184"/>
                </a:lnTo>
                <a:lnTo>
                  <a:pt x="12219" y="192"/>
                </a:lnTo>
                <a:lnTo>
                  <a:pt x="12243" y="199"/>
                </a:lnTo>
                <a:lnTo>
                  <a:pt x="12266" y="209"/>
                </a:lnTo>
                <a:lnTo>
                  <a:pt x="12289" y="218"/>
                </a:lnTo>
                <a:lnTo>
                  <a:pt x="12311" y="230"/>
                </a:lnTo>
                <a:lnTo>
                  <a:pt x="12333" y="242"/>
                </a:lnTo>
                <a:lnTo>
                  <a:pt x="12355" y="255"/>
                </a:lnTo>
                <a:lnTo>
                  <a:pt x="12376" y="270"/>
                </a:lnTo>
                <a:lnTo>
                  <a:pt x="12397" y="285"/>
                </a:lnTo>
                <a:lnTo>
                  <a:pt x="12418" y="302"/>
                </a:lnTo>
                <a:lnTo>
                  <a:pt x="12430" y="312"/>
                </a:lnTo>
                <a:lnTo>
                  <a:pt x="12439" y="323"/>
                </a:lnTo>
                <a:lnTo>
                  <a:pt x="12448" y="335"/>
                </a:lnTo>
                <a:lnTo>
                  <a:pt x="12455" y="347"/>
                </a:lnTo>
                <a:lnTo>
                  <a:pt x="12460" y="361"/>
                </a:lnTo>
                <a:lnTo>
                  <a:pt x="12464" y="374"/>
                </a:lnTo>
                <a:lnTo>
                  <a:pt x="12467" y="389"/>
                </a:lnTo>
                <a:lnTo>
                  <a:pt x="12467" y="404"/>
                </a:lnTo>
                <a:lnTo>
                  <a:pt x="12467" y="417"/>
                </a:lnTo>
                <a:lnTo>
                  <a:pt x="12464" y="431"/>
                </a:lnTo>
                <a:lnTo>
                  <a:pt x="12461" y="443"/>
                </a:lnTo>
                <a:lnTo>
                  <a:pt x="12457" y="455"/>
                </a:lnTo>
                <a:lnTo>
                  <a:pt x="12452" y="467"/>
                </a:lnTo>
                <a:lnTo>
                  <a:pt x="12446" y="478"/>
                </a:lnTo>
                <a:lnTo>
                  <a:pt x="12438" y="488"/>
                </a:lnTo>
                <a:lnTo>
                  <a:pt x="12429" y="498"/>
                </a:lnTo>
                <a:lnTo>
                  <a:pt x="12419" y="506"/>
                </a:lnTo>
                <a:lnTo>
                  <a:pt x="12409" y="514"/>
                </a:lnTo>
                <a:lnTo>
                  <a:pt x="12397" y="521"/>
                </a:lnTo>
                <a:lnTo>
                  <a:pt x="12387" y="526"/>
                </a:lnTo>
                <a:lnTo>
                  <a:pt x="12374" y="530"/>
                </a:lnTo>
                <a:lnTo>
                  <a:pt x="12362" y="533"/>
                </a:lnTo>
                <a:lnTo>
                  <a:pt x="12349" y="536"/>
                </a:lnTo>
                <a:lnTo>
                  <a:pt x="12335" y="536"/>
                </a:lnTo>
                <a:lnTo>
                  <a:pt x="12324" y="536"/>
                </a:lnTo>
                <a:lnTo>
                  <a:pt x="12312" y="533"/>
                </a:lnTo>
                <a:lnTo>
                  <a:pt x="12302" y="531"/>
                </a:lnTo>
                <a:lnTo>
                  <a:pt x="12290" y="528"/>
                </a:lnTo>
                <a:lnTo>
                  <a:pt x="12280" y="524"/>
                </a:lnTo>
                <a:lnTo>
                  <a:pt x="12270" y="519"/>
                </a:lnTo>
                <a:lnTo>
                  <a:pt x="12261" y="512"/>
                </a:lnTo>
                <a:lnTo>
                  <a:pt x="12251" y="505"/>
                </a:lnTo>
                <a:lnTo>
                  <a:pt x="12240" y="495"/>
                </a:lnTo>
                <a:lnTo>
                  <a:pt x="12228" y="487"/>
                </a:lnTo>
                <a:lnTo>
                  <a:pt x="12217" y="480"/>
                </a:lnTo>
                <a:lnTo>
                  <a:pt x="12205" y="472"/>
                </a:lnTo>
                <a:lnTo>
                  <a:pt x="12192" y="466"/>
                </a:lnTo>
                <a:lnTo>
                  <a:pt x="12180" y="460"/>
                </a:lnTo>
                <a:lnTo>
                  <a:pt x="12167" y="454"/>
                </a:lnTo>
                <a:lnTo>
                  <a:pt x="12155" y="449"/>
                </a:lnTo>
                <a:lnTo>
                  <a:pt x="12142" y="445"/>
                </a:lnTo>
                <a:lnTo>
                  <a:pt x="12128" y="441"/>
                </a:lnTo>
                <a:lnTo>
                  <a:pt x="12115" y="438"/>
                </a:lnTo>
                <a:lnTo>
                  <a:pt x="12101" y="435"/>
                </a:lnTo>
                <a:lnTo>
                  <a:pt x="12087" y="433"/>
                </a:lnTo>
                <a:lnTo>
                  <a:pt x="12073" y="431"/>
                </a:lnTo>
                <a:lnTo>
                  <a:pt x="12059" y="431"/>
                </a:lnTo>
                <a:lnTo>
                  <a:pt x="12044" y="430"/>
                </a:lnTo>
                <a:lnTo>
                  <a:pt x="12028" y="431"/>
                </a:lnTo>
                <a:lnTo>
                  <a:pt x="12011" y="432"/>
                </a:lnTo>
                <a:lnTo>
                  <a:pt x="11994" y="433"/>
                </a:lnTo>
                <a:lnTo>
                  <a:pt x="11978" y="436"/>
                </a:lnTo>
                <a:lnTo>
                  <a:pt x="11962" y="440"/>
                </a:lnTo>
                <a:lnTo>
                  <a:pt x="11947" y="444"/>
                </a:lnTo>
                <a:lnTo>
                  <a:pt x="11932" y="448"/>
                </a:lnTo>
                <a:lnTo>
                  <a:pt x="11917" y="454"/>
                </a:lnTo>
                <a:lnTo>
                  <a:pt x="11903" y="461"/>
                </a:lnTo>
                <a:lnTo>
                  <a:pt x="11889" y="467"/>
                </a:lnTo>
                <a:lnTo>
                  <a:pt x="11874" y="475"/>
                </a:lnTo>
                <a:lnTo>
                  <a:pt x="11862" y="484"/>
                </a:lnTo>
                <a:lnTo>
                  <a:pt x="11848" y="492"/>
                </a:lnTo>
                <a:lnTo>
                  <a:pt x="11835" y="503"/>
                </a:lnTo>
                <a:lnTo>
                  <a:pt x="11823" y="513"/>
                </a:lnTo>
                <a:lnTo>
                  <a:pt x="11811" y="525"/>
                </a:lnTo>
                <a:lnTo>
                  <a:pt x="11800" y="537"/>
                </a:lnTo>
                <a:lnTo>
                  <a:pt x="11789" y="549"/>
                </a:lnTo>
                <a:lnTo>
                  <a:pt x="11779" y="562"/>
                </a:lnTo>
                <a:lnTo>
                  <a:pt x="11769" y="575"/>
                </a:lnTo>
                <a:lnTo>
                  <a:pt x="11761" y="588"/>
                </a:lnTo>
                <a:lnTo>
                  <a:pt x="11753" y="602"/>
                </a:lnTo>
                <a:lnTo>
                  <a:pt x="11746" y="616"/>
                </a:lnTo>
                <a:lnTo>
                  <a:pt x="11740" y="630"/>
                </a:lnTo>
                <a:lnTo>
                  <a:pt x="11734" y="645"/>
                </a:lnTo>
                <a:lnTo>
                  <a:pt x="11729" y="660"/>
                </a:lnTo>
                <a:lnTo>
                  <a:pt x="11725" y="676"/>
                </a:lnTo>
                <a:lnTo>
                  <a:pt x="11722" y="692"/>
                </a:lnTo>
                <a:lnTo>
                  <a:pt x="11720" y="707"/>
                </a:lnTo>
                <a:lnTo>
                  <a:pt x="11718" y="724"/>
                </a:lnTo>
                <a:lnTo>
                  <a:pt x="11717" y="741"/>
                </a:lnTo>
                <a:lnTo>
                  <a:pt x="11717" y="758"/>
                </a:lnTo>
                <a:lnTo>
                  <a:pt x="11717" y="775"/>
                </a:lnTo>
                <a:lnTo>
                  <a:pt x="11718" y="792"/>
                </a:lnTo>
                <a:lnTo>
                  <a:pt x="11720" y="809"/>
                </a:lnTo>
                <a:lnTo>
                  <a:pt x="11722" y="824"/>
                </a:lnTo>
                <a:lnTo>
                  <a:pt x="11725" y="840"/>
                </a:lnTo>
                <a:lnTo>
                  <a:pt x="11729" y="855"/>
                </a:lnTo>
                <a:lnTo>
                  <a:pt x="11734" y="871"/>
                </a:lnTo>
                <a:lnTo>
                  <a:pt x="11740" y="886"/>
                </a:lnTo>
                <a:lnTo>
                  <a:pt x="11746" y="899"/>
                </a:lnTo>
                <a:lnTo>
                  <a:pt x="11753" y="914"/>
                </a:lnTo>
                <a:lnTo>
                  <a:pt x="11761" y="928"/>
                </a:lnTo>
                <a:lnTo>
                  <a:pt x="11769" y="940"/>
                </a:lnTo>
                <a:lnTo>
                  <a:pt x="11779" y="954"/>
                </a:lnTo>
                <a:lnTo>
                  <a:pt x="11789" y="967"/>
                </a:lnTo>
                <a:lnTo>
                  <a:pt x="11800" y="979"/>
                </a:lnTo>
                <a:lnTo>
                  <a:pt x="11811" y="991"/>
                </a:lnTo>
                <a:lnTo>
                  <a:pt x="11823" y="1003"/>
                </a:lnTo>
                <a:lnTo>
                  <a:pt x="11835" y="1013"/>
                </a:lnTo>
                <a:lnTo>
                  <a:pt x="11848" y="1024"/>
                </a:lnTo>
                <a:lnTo>
                  <a:pt x="11862" y="1032"/>
                </a:lnTo>
                <a:lnTo>
                  <a:pt x="11874" y="1042"/>
                </a:lnTo>
                <a:lnTo>
                  <a:pt x="11889" y="1049"/>
                </a:lnTo>
                <a:lnTo>
                  <a:pt x="11903" y="1056"/>
                </a:lnTo>
                <a:lnTo>
                  <a:pt x="11917" y="1063"/>
                </a:lnTo>
                <a:lnTo>
                  <a:pt x="11932" y="1068"/>
                </a:lnTo>
                <a:lnTo>
                  <a:pt x="11947" y="1072"/>
                </a:lnTo>
                <a:lnTo>
                  <a:pt x="11962" y="1076"/>
                </a:lnTo>
                <a:lnTo>
                  <a:pt x="11978" y="1080"/>
                </a:lnTo>
                <a:lnTo>
                  <a:pt x="11994" y="1083"/>
                </a:lnTo>
                <a:lnTo>
                  <a:pt x="12011" y="1085"/>
                </a:lnTo>
                <a:lnTo>
                  <a:pt x="12028" y="1086"/>
                </a:lnTo>
                <a:lnTo>
                  <a:pt x="12044" y="1086"/>
                </a:lnTo>
                <a:lnTo>
                  <a:pt x="12064" y="1085"/>
                </a:lnTo>
                <a:lnTo>
                  <a:pt x="12084" y="1083"/>
                </a:lnTo>
                <a:lnTo>
                  <a:pt x="12103" y="1080"/>
                </a:lnTo>
                <a:lnTo>
                  <a:pt x="12123" y="1074"/>
                </a:lnTo>
                <a:lnTo>
                  <a:pt x="12141" y="1068"/>
                </a:lnTo>
                <a:lnTo>
                  <a:pt x="12160" y="1060"/>
                </a:lnTo>
                <a:lnTo>
                  <a:pt x="12178" y="1050"/>
                </a:lnTo>
                <a:lnTo>
                  <a:pt x="12196" y="1038"/>
                </a:lnTo>
                <a:lnTo>
                  <a:pt x="12212" y="1027"/>
                </a:lnTo>
                <a:lnTo>
                  <a:pt x="12227" y="1014"/>
                </a:lnTo>
                <a:lnTo>
                  <a:pt x="12242" y="1000"/>
                </a:lnTo>
                <a:lnTo>
                  <a:pt x="12255" y="987"/>
                </a:lnTo>
                <a:lnTo>
                  <a:pt x="12269" y="971"/>
                </a:lnTo>
                <a:lnTo>
                  <a:pt x="12281" y="955"/>
                </a:lnTo>
                <a:lnTo>
                  <a:pt x="12292" y="937"/>
                </a:lnTo>
                <a:lnTo>
                  <a:pt x="12303" y="919"/>
                </a:lnTo>
                <a:lnTo>
                  <a:pt x="12121" y="919"/>
                </a:lnTo>
                <a:lnTo>
                  <a:pt x="12108" y="919"/>
                </a:lnTo>
                <a:lnTo>
                  <a:pt x="12098" y="917"/>
                </a:lnTo>
                <a:lnTo>
                  <a:pt x="12086" y="915"/>
                </a:lnTo>
                <a:lnTo>
                  <a:pt x="12076" y="911"/>
                </a:lnTo>
                <a:lnTo>
                  <a:pt x="12066" y="907"/>
                </a:lnTo>
                <a:lnTo>
                  <a:pt x="12057" y="900"/>
                </a:lnTo>
                <a:lnTo>
                  <a:pt x="12047" y="894"/>
                </a:lnTo>
                <a:lnTo>
                  <a:pt x="12039" y="886"/>
                </a:lnTo>
                <a:lnTo>
                  <a:pt x="12031" y="877"/>
                </a:lnTo>
                <a:lnTo>
                  <a:pt x="12024" y="869"/>
                </a:lnTo>
                <a:lnTo>
                  <a:pt x="12018" y="859"/>
                </a:lnTo>
                <a:lnTo>
                  <a:pt x="12014" y="849"/>
                </a:lnTo>
                <a:lnTo>
                  <a:pt x="12010" y="838"/>
                </a:lnTo>
                <a:lnTo>
                  <a:pt x="12007" y="828"/>
                </a:lnTo>
                <a:lnTo>
                  <a:pt x="12005" y="816"/>
                </a:lnTo>
                <a:lnTo>
                  <a:pt x="12004" y="803"/>
                </a:lnTo>
                <a:lnTo>
                  <a:pt x="12005" y="792"/>
                </a:lnTo>
                <a:lnTo>
                  <a:pt x="12007" y="780"/>
                </a:lnTo>
                <a:lnTo>
                  <a:pt x="12010" y="770"/>
                </a:lnTo>
                <a:lnTo>
                  <a:pt x="12014" y="759"/>
                </a:lnTo>
                <a:lnTo>
                  <a:pt x="12018" y="750"/>
                </a:lnTo>
                <a:lnTo>
                  <a:pt x="12024" y="739"/>
                </a:lnTo>
                <a:lnTo>
                  <a:pt x="12031" y="731"/>
                </a:lnTo>
                <a:lnTo>
                  <a:pt x="12039" y="722"/>
                </a:lnTo>
                <a:lnTo>
                  <a:pt x="12047" y="714"/>
                </a:lnTo>
                <a:lnTo>
                  <a:pt x="12057" y="707"/>
                </a:lnTo>
                <a:lnTo>
                  <a:pt x="12066" y="701"/>
                </a:lnTo>
                <a:lnTo>
                  <a:pt x="12076" y="696"/>
                </a:lnTo>
                <a:lnTo>
                  <a:pt x="12086" y="693"/>
                </a:lnTo>
                <a:lnTo>
                  <a:pt x="12098" y="689"/>
                </a:lnTo>
                <a:lnTo>
                  <a:pt x="12108" y="688"/>
                </a:lnTo>
                <a:lnTo>
                  <a:pt x="12121" y="687"/>
                </a:lnTo>
                <a:lnTo>
                  <a:pt x="12467" y="687"/>
                </a:lnTo>
                <a:lnTo>
                  <a:pt x="12479" y="688"/>
                </a:lnTo>
                <a:lnTo>
                  <a:pt x="12490" y="689"/>
                </a:lnTo>
                <a:lnTo>
                  <a:pt x="12501" y="693"/>
                </a:lnTo>
                <a:lnTo>
                  <a:pt x="12511" y="696"/>
                </a:lnTo>
                <a:lnTo>
                  <a:pt x="12521" y="701"/>
                </a:lnTo>
                <a:lnTo>
                  <a:pt x="12531" y="706"/>
                </a:lnTo>
                <a:lnTo>
                  <a:pt x="12540" y="714"/>
                </a:lnTo>
                <a:lnTo>
                  <a:pt x="12549" y="721"/>
                </a:lnTo>
                <a:lnTo>
                  <a:pt x="12556" y="730"/>
                </a:lnTo>
                <a:lnTo>
                  <a:pt x="12563" y="739"/>
                </a:lnTo>
                <a:lnTo>
                  <a:pt x="12568" y="749"/>
                </a:lnTo>
                <a:lnTo>
                  <a:pt x="12574" y="758"/>
                </a:lnTo>
                <a:lnTo>
                  <a:pt x="12577" y="769"/>
                </a:lnTo>
                <a:lnTo>
                  <a:pt x="12580" y="779"/>
                </a:lnTo>
                <a:lnTo>
                  <a:pt x="12581" y="791"/>
                </a:lnTo>
                <a:lnTo>
                  <a:pt x="12582" y="8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79736" tIns="39868" rIns="79736" bIns="39868" numCol="1" anchor="t" anchorCtr="0" compatLnSpc="1">
            <a:prstTxWarp prst="textNoShape">
              <a:avLst/>
            </a:prstTxWarp>
          </a:bodyPr>
          <a:lstStyle/>
          <a:p>
            <a:endParaRPr lang="pt-BR" sz="833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70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aixaDeTexto 34">
            <a:hlinkClick r:id="rId2"/>
          </p:cNvPr>
          <p:cNvSpPr txBox="1"/>
          <p:nvPr/>
        </p:nvSpPr>
        <p:spPr>
          <a:xfrm>
            <a:off x="4655869" y="3037404"/>
            <a:ext cx="4326127" cy="6081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563242" tIns="146933" rIns="146933" bIns="146933" rtlCol="0" anchor="ctr">
            <a:noAutofit/>
          </a:bodyPr>
          <a:lstStyle/>
          <a:p>
            <a:endParaRPr lang="pt-BR" sz="1360" spc="204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OUTRAS ASSINATURAS</a:t>
            </a:r>
            <a:endParaRPr lang="pt-BR" sz="3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203471" y="2028716"/>
            <a:ext cx="4326127" cy="16168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563242" tIns="146933" rIns="146933" bIns="146933" rtlCol="0" anchor="ctr">
            <a:noAutofit/>
          </a:bodyPr>
          <a:lstStyle/>
          <a:p>
            <a:endParaRPr lang="pt-BR" sz="1360" spc="204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203471" y="1599642"/>
            <a:ext cx="3811628" cy="391968"/>
          </a:xfrm>
          <a:prstGeom prst="rect">
            <a:avLst/>
          </a:prstGeom>
          <a:noFill/>
        </p:spPr>
        <p:txBody>
          <a:bodyPr wrap="square" lIns="146933" tIns="146933" rIns="146933" bIns="146933" rtlCol="0" anchor="ctr">
            <a:noAutofit/>
          </a:bodyPr>
          <a:lstStyle/>
          <a:p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ÁREA RESPONSÁVEL</a:t>
            </a:r>
          </a:p>
          <a:p>
            <a:r>
              <a:rPr lang="pt-BR" sz="1000" dirty="0">
                <a:solidFill>
                  <a:schemeClr val="tx2">
                    <a:lumMod val="75000"/>
                  </a:schemeClr>
                </a:solidFill>
                <a:latin typeface="Globotipo Condensada" pitchFamily="50" charset="0"/>
              </a:rPr>
              <a:t>QUANDO USAR: PÁGINAS INTERNAS</a:t>
            </a:r>
          </a:p>
        </p:txBody>
      </p:sp>
      <p:sp>
        <p:nvSpPr>
          <p:cNvPr id="3" name="Retângulo 2"/>
          <p:cNvSpPr/>
          <p:nvPr/>
        </p:nvSpPr>
        <p:spPr>
          <a:xfrm>
            <a:off x="203471" y="2330065"/>
            <a:ext cx="432612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(DATA, ÁREA RESPONSÁVEL, NÚMERO DO DOCUMENTO, INFORMAÇÕES PARA CONTATO):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203471" y="2906775"/>
            <a:ext cx="4326127" cy="238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52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EXEMPLO: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203471" y="3095381"/>
            <a:ext cx="4326127" cy="223138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pt-BR" sz="85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Mar/2016 | Planejamento Rede | No. 0037 | 11 5112-4000  |  marketing@tvglobo.com.br</a:t>
            </a:r>
          </a:p>
        </p:txBody>
      </p:sp>
      <p:sp>
        <p:nvSpPr>
          <p:cNvPr id="4" name="Retângulo 3"/>
          <p:cNvSpPr/>
          <p:nvPr/>
        </p:nvSpPr>
        <p:spPr>
          <a:xfrm>
            <a:off x="203471" y="3754569"/>
            <a:ext cx="4326127" cy="531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52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IMPORTANTE: </a:t>
            </a:r>
          </a:p>
          <a:p>
            <a:pPr algn="ctr"/>
            <a:r>
              <a:rPr lang="pt-BR" sz="952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As siglas DGN, CGM, DPM, DME DDP, DIM </a:t>
            </a:r>
            <a:r>
              <a:rPr lang="pt-BR" sz="952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/>
            </a:r>
            <a:br>
              <a:rPr lang="pt-BR" sz="952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pt-BR" sz="952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 </a:t>
            </a:r>
            <a:r>
              <a:rPr lang="pt-BR" sz="952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outras são de uso exclusivo interno. </a:t>
            </a:r>
          </a:p>
        </p:txBody>
      </p:sp>
      <p:sp>
        <p:nvSpPr>
          <p:cNvPr id="28" name="CaixaDeTexto 27">
            <a:hlinkClick r:id="rId3"/>
          </p:cNvPr>
          <p:cNvSpPr txBox="1"/>
          <p:nvPr/>
        </p:nvSpPr>
        <p:spPr>
          <a:xfrm>
            <a:off x="4655869" y="2025082"/>
            <a:ext cx="4326127" cy="8816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563242" tIns="146933" rIns="146933" bIns="146933" rtlCol="0" anchor="ctr">
            <a:noAutofit/>
          </a:bodyPr>
          <a:lstStyle/>
          <a:p>
            <a:endParaRPr lang="pt-BR" sz="1360" spc="204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4649341" y="1599642"/>
            <a:ext cx="3811628" cy="391968"/>
          </a:xfrm>
          <a:prstGeom prst="rect">
            <a:avLst/>
          </a:prstGeom>
          <a:noFill/>
        </p:spPr>
        <p:txBody>
          <a:bodyPr wrap="square" lIns="146933" tIns="146933" rIns="146933" bIns="146933" rtlCol="0" anchor="ctr">
            <a:noAutofit/>
          </a:bodyPr>
          <a:lstStyle/>
          <a:p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ASSINATURAS DE E-MAIL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4649341" y="2154117"/>
            <a:ext cx="4326127" cy="42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08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PARA PERSONALIZAR A ASSINATURA DE E-MAIL, </a:t>
            </a:r>
            <a:br>
              <a:rPr lang="pt-BR" sz="108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pt-BR" sz="108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ACESSE O LINK OFICIAL: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4649341" y="2565685"/>
            <a:ext cx="4326127" cy="230832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pt-BR" sz="9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http://jbpadsrsr008/SAFO/RegisterSignature/Signature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4655869" y="3090237"/>
            <a:ext cx="4326127" cy="531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08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EM CASO DE DÚVIDA, CONSULTE O MANUAL:</a:t>
            </a:r>
          </a:p>
          <a:p>
            <a:pPr algn="ctr"/>
            <a:endParaRPr lang="pt-BR" sz="952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algn="ctr"/>
            <a:r>
              <a:rPr lang="pt-BR" sz="816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MANUAL DE INSTRUÇÃO PARA INSERÇÃO DE ASSINATURA - MICROSOFT OUTLOOK</a:t>
            </a:r>
            <a:endParaRPr lang="pt-BR" sz="952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822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EditPoints="1"/>
          </p:cNvSpPr>
          <p:nvPr/>
        </p:nvSpPr>
        <p:spPr bwMode="auto">
          <a:xfrm>
            <a:off x="3148588" y="1151244"/>
            <a:ext cx="2846825" cy="2841013"/>
          </a:xfrm>
          <a:custGeom>
            <a:avLst/>
            <a:gdLst/>
            <a:ahLst/>
            <a:cxnLst>
              <a:cxn ang="0">
                <a:pos x="601" y="890"/>
              </a:cxn>
              <a:cxn ang="0">
                <a:pos x="646" y="782"/>
              </a:cxn>
              <a:cxn ang="0">
                <a:pos x="720" y="693"/>
              </a:cxn>
              <a:cxn ang="0">
                <a:pos x="816" y="629"/>
              </a:cxn>
              <a:cxn ang="0">
                <a:pos x="929" y="594"/>
              </a:cxn>
              <a:cxn ang="0">
                <a:pos x="1052" y="594"/>
              </a:cxn>
              <a:cxn ang="0">
                <a:pos x="1165" y="629"/>
              </a:cxn>
              <a:cxn ang="0">
                <a:pos x="1261" y="693"/>
              </a:cxn>
              <a:cxn ang="0">
                <a:pos x="1335" y="782"/>
              </a:cxn>
              <a:cxn ang="0">
                <a:pos x="1380" y="890"/>
              </a:cxn>
              <a:cxn ang="0">
                <a:pos x="1392" y="1010"/>
              </a:cxn>
              <a:cxn ang="0">
                <a:pos x="1368" y="1128"/>
              </a:cxn>
              <a:cxn ang="0">
                <a:pos x="1313" y="1229"/>
              </a:cxn>
              <a:cxn ang="0">
                <a:pos x="1232" y="1310"/>
              </a:cxn>
              <a:cxn ang="0">
                <a:pos x="1129" y="1366"/>
              </a:cxn>
              <a:cxn ang="0">
                <a:pos x="1012" y="1390"/>
              </a:cxn>
              <a:cxn ang="0">
                <a:pos x="889" y="1377"/>
              </a:cxn>
              <a:cxn ang="0">
                <a:pos x="781" y="1332"/>
              </a:cxn>
              <a:cxn ang="0">
                <a:pos x="693" y="1258"/>
              </a:cxn>
              <a:cxn ang="0">
                <a:pos x="628" y="1163"/>
              </a:cxn>
              <a:cxn ang="0">
                <a:pos x="592" y="1051"/>
              </a:cxn>
              <a:cxn ang="0">
                <a:pos x="1976" y="1091"/>
              </a:cxn>
              <a:cxn ang="0">
                <a:pos x="1903" y="1374"/>
              </a:cxn>
              <a:cxn ang="0">
                <a:pos x="1755" y="1619"/>
              </a:cxn>
              <a:cxn ang="0">
                <a:pos x="1544" y="1810"/>
              </a:cxn>
              <a:cxn ang="0">
                <a:pos x="1285" y="1934"/>
              </a:cxn>
              <a:cxn ang="0">
                <a:pos x="990" y="1980"/>
              </a:cxn>
              <a:cxn ang="0">
                <a:pos x="696" y="1934"/>
              </a:cxn>
              <a:cxn ang="0">
                <a:pos x="437" y="1810"/>
              </a:cxn>
              <a:cxn ang="0">
                <a:pos x="226" y="1619"/>
              </a:cxn>
              <a:cxn ang="0">
                <a:pos x="78" y="1374"/>
              </a:cxn>
              <a:cxn ang="0">
                <a:pos x="5" y="1091"/>
              </a:cxn>
              <a:cxn ang="0">
                <a:pos x="21" y="791"/>
              </a:cxn>
              <a:cxn ang="0">
                <a:pos x="120" y="518"/>
              </a:cxn>
              <a:cxn ang="0">
                <a:pos x="291" y="290"/>
              </a:cxn>
              <a:cxn ang="0">
                <a:pos x="519" y="120"/>
              </a:cxn>
              <a:cxn ang="0">
                <a:pos x="791" y="20"/>
              </a:cxn>
              <a:cxn ang="0">
                <a:pos x="1092" y="5"/>
              </a:cxn>
              <a:cxn ang="0">
                <a:pos x="1376" y="78"/>
              </a:cxn>
              <a:cxn ang="0">
                <a:pos x="1620" y="227"/>
              </a:cxn>
              <a:cxn ang="0">
                <a:pos x="1811" y="437"/>
              </a:cxn>
              <a:cxn ang="0">
                <a:pos x="1937" y="696"/>
              </a:cxn>
              <a:cxn ang="0">
                <a:pos x="1981" y="989"/>
              </a:cxn>
              <a:cxn ang="0">
                <a:pos x="1778" y="1228"/>
              </a:cxn>
              <a:cxn ang="0">
                <a:pos x="1762" y="1401"/>
              </a:cxn>
              <a:cxn ang="0">
                <a:pos x="1731" y="1440"/>
              </a:cxn>
              <a:cxn ang="0">
                <a:pos x="1584" y="1465"/>
              </a:cxn>
              <a:cxn ang="0">
                <a:pos x="1074" y="1484"/>
              </a:cxn>
              <a:cxn ang="0">
                <a:pos x="564" y="1475"/>
              </a:cxn>
              <a:cxn ang="0">
                <a:pos x="265" y="1446"/>
              </a:cxn>
              <a:cxn ang="0">
                <a:pos x="227" y="1417"/>
              </a:cxn>
              <a:cxn ang="0">
                <a:pos x="209" y="1322"/>
              </a:cxn>
              <a:cxn ang="0">
                <a:pos x="200" y="1038"/>
              </a:cxn>
              <a:cxn ang="0">
                <a:pos x="203" y="752"/>
              </a:cxn>
              <a:cxn ang="0">
                <a:pos x="219" y="579"/>
              </a:cxn>
              <a:cxn ang="0">
                <a:pos x="250" y="540"/>
              </a:cxn>
              <a:cxn ang="0">
                <a:pos x="397" y="515"/>
              </a:cxn>
              <a:cxn ang="0">
                <a:pos x="907" y="496"/>
              </a:cxn>
              <a:cxn ang="0">
                <a:pos x="1417" y="504"/>
              </a:cxn>
              <a:cxn ang="0">
                <a:pos x="1715" y="532"/>
              </a:cxn>
              <a:cxn ang="0">
                <a:pos x="1754" y="563"/>
              </a:cxn>
              <a:cxn ang="0">
                <a:pos x="1772" y="658"/>
              </a:cxn>
              <a:cxn ang="0">
                <a:pos x="1781" y="942"/>
              </a:cxn>
            </a:cxnLst>
            <a:rect l="0" t="0" r="r" b="b"/>
            <a:pathLst>
              <a:path w="1981" h="1980">
                <a:moveTo>
                  <a:pt x="588" y="989"/>
                </a:moveTo>
                <a:lnTo>
                  <a:pt x="588" y="969"/>
                </a:lnTo>
                <a:lnTo>
                  <a:pt x="590" y="948"/>
                </a:lnTo>
                <a:lnTo>
                  <a:pt x="592" y="929"/>
                </a:lnTo>
                <a:lnTo>
                  <a:pt x="597" y="909"/>
                </a:lnTo>
                <a:lnTo>
                  <a:pt x="601" y="890"/>
                </a:lnTo>
                <a:lnTo>
                  <a:pt x="606" y="870"/>
                </a:lnTo>
                <a:lnTo>
                  <a:pt x="613" y="852"/>
                </a:lnTo>
                <a:lnTo>
                  <a:pt x="619" y="834"/>
                </a:lnTo>
                <a:lnTo>
                  <a:pt x="628" y="816"/>
                </a:lnTo>
                <a:lnTo>
                  <a:pt x="637" y="799"/>
                </a:lnTo>
                <a:lnTo>
                  <a:pt x="646" y="782"/>
                </a:lnTo>
                <a:lnTo>
                  <a:pt x="656" y="766"/>
                </a:lnTo>
                <a:lnTo>
                  <a:pt x="668" y="751"/>
                </a:lnTo>
                <a:lnTo>
                  <a:pt x="680" y="735"/>
                </a:lnTo>
                <a:lnTo>
                  <a:pt x="693" y="720"/>
                </a:lnTo>
                <a:lnTo>
                  <a:pt x="706" y="706"/>
                </a:lnTo>
                <a:lnTo>
                  <a:pt x="720" y="693"/>
                </a:lnTo>
                <a:lnTo>
                  <a:pt x="734" y="680"/>
                </a:lnTo>
                <a:lnTo>
                  <a:pt x="749" y="668"/>
                </a:lnTo>
                <a:lnTo>
                  <a:pt x="765" y="658"/>
                </a:lnTo>
                <a:lnTo>
                  <a:pt x="781" y="647"/>
                </a:lnTo>
                <a:lnTo>
                  <a:pt x="799" y="637"/>
                </a:lnTo>
                <a:lnTo>
                  <a:pt x="816" y="629"/>
                </a:lnTo>
                <a:lnTo>
                  <a:pt x="833" y="621"/>
                </a:lnTo>
                <a:lnTo>
                  <a:pt x="852" y="613"/>
                </a:lnTo>
                <a:lnTo>
                  <a:pt x="871" y="607"/>
                </a:lnTo>
                <a:lnTo>
                  <a:pt x="889" y="602"/>
                </a:lnTo>
                <a:lnTo>
                  <a:pt x="909" y="597"/>
                </a:lnTo>
                <a:lnTo>
                  <a:pt x="929" y="594"/>
                </a:lnTo>
                <a:lnTo>
                  <a:pt x="949" y="591"/>
                </a:lnTo>
                <a:lnTo>
                  <a:pt x="969" y="590"/>
                </a:lnTo>
                <a:lnTo>
                  <a:pt x="990" y="589"/>
                </a:lnTo>
                <a:lnTo>
                  <a:pt x="1012" y="590"/>
                </a:lnTo>
                <a:lnTo>
                  <a:pt x="1032" y="591"/>
                </a:lnTo>
                <a:lnTo>
                  <a:pt x="1052" y="594"/>
                </a:lnTo>
                <a:lnTo>
                  <a:pt x="1072" y="597"/>
                </a:lnTo>
                <a:lnTo>
                  <a:pt x="1092" y="602"/>
                </a:lnTo>
                <a:lnTo>
                  <a:pt x="1110" y="607"/>
                </a:lnTo>
                <a:lnTo>
                  <a:pt x="1129" y="613"/>
                </a:lnTo>
                <a:lnTo>
                  <a:pt x="1148" y="621"/>
                </a:lnTo>
                <a:lnTo>
                  <a:pt x="1165" y="629"/>
                </a:lnTo>
                <a:lnTo>
                  <a:pt x="1182" y="637"/>
                </a:lnTo>
                <a:lnTo>
                  <a:pt x="1200" y="647"/>
                </a:lnTo>
                <a:lnTo>
                  <a:pt x="1216" y="658"/>
                </a:lnTo>
                <a:lnTo>
                  <a:pt x="1232" y="668"/>
                </a:lnTo>
                <a:lnTo>
                  <a:pt x="1247" y="680"/>
                </a:lnTo>
                <a:lnTo>
                  <a:pt x="1261" y="693"/>
                </a:lnTo>
                <a:lnTo>
                  <a:pt x="1275" y="706"/>
                </a:lnTo>
                <a:lnTo>
                  <a:pt x="1288" y="720"/>
                </a:lnTo>
                <a:lnTo>
                  <a:pt x="1301" y="735"/>
                </a:lnTo>
                <a:lnTo>
                  <a:pt x="1313" y="751"/>
                </a:lnTo>
                <a:lnTo>
                  <a:pt x="1324" y="766"/>
                </a:lnTo>
                <a:lnTo>
                  <a:pt x="1335" y="782"/>
                </a:lnTo>
                <a:lnTo>
                  <a:pt x="1344" y="799"/>
                </a:lnTo>
                <a:lnTo>
                  <a:pt x="1353" y="816"/>
                </a:lnTo>
                <a:lnTo>
                  <a:pt x="1362" y="834"/>
                </a:lnTo>
                <a:lnTo>
                  <a:pt x="1368" y="852"/>
                </a:lnTo>
                <a:lnTo>
                  <a:pt x="1375" y="870"/>
                </a:lnTo>
                <a:lnTo>
                  <a:pt x="1380" y="890"/>
                </a:lnTo>
                <a:lnTo>
                  <a:pt x="1384" y="909"/>
                </a:lnTo>
                <a:lnTo>
                  <a:pt x="1389" y="929"/>
                </a:lnTo>
                <a:lnTo>
                  <a:pt x="1391" y="948"/>
                </a:lnTo>
                <a:lnTo>
                  <a:pt x="1392" y="969"/>
                </a:lnTo>
                <a:lnTo>
                  <a:pt x="1393" y="989"/>
                </a:lnTo>
                <a:lnTo>
                  <a:pt x="1392" y="1010"/>
                </a:lnTo>
                <a:lnTo>
                  <a:pt x="1391" y="1030"/>
                </a:lnTo>
                <a:lnTo>
                  <a:pt x="1389" y="1051"/>
                </a:lnTo>
                <a:lnTo>
                  <a:pt x="1384" y="1070"/>
                </a:lnTo>
                <a:lnTo>
                  <a:pt x="1380" y="1090"/>
                </a:lnTo>
                <a:lnTo>
                  <a:pt x="1375" y="1108"/>
                </a:lnTo>
                <a:lnTo>
                  <a:pt x="1368" y="1128"/>
                </a:lnTo>
                <a:lnTo>
                  <a:pt x="1362" y="1145"/>
                </a:lnTo>
                <a:lnTo>
                  <a:pt x="1353" y="1163"/>
                </a:lnTo>
                <a:lnTo>
                  <a:pt x="1344" y="1181"/>
                </a:lnTo>
                <a:lnTo>
                  <a:pt x="1335" y="1197"/>
                </a:lnTo>
                <a:lnTo>
                  <a:pt x="1324" y="1213"/>
                </a:lnTo>
                <a:lnTo>
                  <a:pt x="1313" y="1229"/>
                </a:lnTo>
                <a:lnTo>
                  <a:pt x="1301" y="1244"/>
                </a:lnTo>
                <a:lnTo>
                  <a:pt x="1288" y="1258"/>
                </a:lnTo>
                <a:lnTo>
                  <a:pt x="1275" y="1272"/>
                </a:lnTo>
                <a:lnTo>
                  <a:pt x="1261" y="1286"/>
                </a:lnTo>
                <a:lnTo>
                  <a:pt x="1247" y="1298"/>
                </a:lnTo>
                <a:lnTo>
                  <a:pt x="1232" y="1310"/>
                </a:lnTo>
                <a:lnTo>
                  <a:pt x="1216" y="1322"/>
                </a:lnTo>
                <a:lnTo>
                  <a:pt x="1200" y="1332"/>
                </a:lnTo>
                <a:lnTo>
                  <a:pt x="1182" y="1341"/>
                </a:lnTo>
                <a:lnTo>
                  <a:pt x="1165" y="1351"/>
                </a:lnTo>
                <a:lnTo>
                  <a:pt x="1148" y="1359"/>
                </a:lnTo>
                <a:lnTo>
                  <a:pt x="1129" y="1366"/>
                </a:lnTo>
                <a:lnTo>
                  <a:pt x="1110" y="1372"/>
                </a:lnTo>
                <a:lnTo>
                  <a:pt x="1092" y="1377"/>
                </a:lnTo>
                <a:lnTo>
                  <a:pt x="1072" y="1383"/>
                </a:lnTo>
                <a:lnTo>
                  <a:pt x="1052" y="1386"/>
                </a:lnTo>
                <a:lnTo>
                  <a:pt x="1032" y="1388"/>
                </a:lnTo>
                <a:lnTo>
                  <a:pt x="1012" y="1390"/>
                </a:lnTo>
                <a:lnTo>
                  <a:pt x="990" y="1390"/>
                </a:lnTo>
                <a:lnTo>
                  <a:pt x="969" y="1390"/>
                </a:lnTo>
                <a:lnTo>
                  <a:pt x="949" y="1388"/>
                </a:lnTo>
                <a:lnTo>
                  <a:pt x="929" y="1386"/>
                </a:lnTo>
                <a:lnTo>
                  <a:pt x="909" y="1383"/>
                </a:lnTo>
                <a:lnTo>
                  <a:pt x="889" y="1377"/>
                </a:lnTo>
                <a:lnTo>
                  <a:pt x="871" y="1372"/>
                </a:lnTo>
                <a:lnTo>
                  <a:pt x="852" y="1366"/>
                </a:lnTo>
                <a:lnTo>
                  <a:pt x="833" y="1359"/>
                </a:lnTo>
                <a:lnTo>
                  <a:pt x="816" y="1351"/>
                </a:lnTo>
                <a:lnTo>
                  <a:pt x="799" y="1341"/>
                </a:lnTo>
                <a:lnTo>
                  <a:pt x="781" y="1332"/>
                </a:lnTo>
                <a:lnTo>
                  <a:pt x="765" y="1322"/>
                </a:lnTo>
                <a:lnTo>
                  <a:pt x="749" y="1310"/>
                </a:lnTo>
                <a:lnTo>
                  <a:pt x="734" y="1298"/>
                </a:lnTo>
                <a:lnTo>
                  <a:pt x="720" y="1286"/>
                </a:lnTo>
                <a:lnTo>
                  <a:pt x="706" y="1272"/>
                </a:lnTo>
                <a:lnTo>
                  <a:pt x="693" y="1258"/>
                </a:lnTo>
                <a:lnTo>
                  <a:pt x="680" y="1244"/>
                </a:lnTo>
                <a:lnTo>
                  <a:pt x="668" y="1229"/>
                </a:lnTo>
                <a:lnTo>
                  <a:pt x="656" y="1213"/>
                </a:lnTo>
                <a:lnTo>
                  <a:pt x="646" y="1197"/>
                </a:lnTo>
                <a:lnTo>
                  <a:pt x="637" y="1181"/>
                </a:lnTo>
                <a:lnTo>
                  <a:pt x="628" y="1163"/>
                </a:lnTo>
                <a:lnTo>
                  <a:pt x="619" y="1145"/>
                </a:lnTo>
                <a:lnTo>
                  <a:pt x="613" y="1128"/>
                </a:lnTo>
                <a:lnTo>
                  <a:pt x="606" y="1108"/>
                </a:lnTo>
                <a:lnTo>
                  <a:pt x="601" y="1090"/>
                </a:lnTo>
                <a:lnTo>
                  <a:pt x="597" y="1070"/>
                </a:lnTo>
                <a:lnTo>
                  <a:pt x="592" y="1051"/>
                </a:lnTo>
                <a:lnTo>
                  <a:pt x="590" y="1030"/>
                </a:lnTo>
                <a:lnTo>
                  <a:pt x="588" y="1010"/>
                </a:lnTo>
                <a:lnTo>
                  <a:pt x="588" y="989"/>
                </a:lnTo>
                <a:close/>
                <a:moveTo>
                  <a:pt x="1981" y="989"/>
                </a:moveTo>
                <a:lnTo>
                  <a:pt x="1980" y="1040"/>
                </a:lnTo>
                <a:lnTo>
                  <a:pt x="1976" y="1091"/>
                </a:lnTo>
                <a:lnTo>
                  <a:pt x="1969" y="1141"/>
                </a:lnTo>
                <a:lnTo>
                  <a:pt x="1960" y="1189"/>
                </a:lnTo>
                <a:lnTo>
                  <a:pt x="1950" y="1237"/>
                </a:lnTo>
                <a:lnTo>
                  <a:pt x="1937" y="1283"/>
                </a:lnTo>
                <a:lnTo>
                  <a:pt x="1920" y="1330"/>
                </a:lnTo>
                <a:lnTo>
                  <a:pt x="1903" y="1374"/>
                </a:lnTo>
                <a:lnTo>
                  <a:pt x="1884" y="1418"/>
                </a:lnTo>
                <a:lnTo>
                  <a:pt x="1861" y="1460"/>
                </a:lnTo>
                <a:lnTo>
                  <a:pt x="1837" y="1502"/>
                </a:lnTo>
                <a:lnTo>
                  <a:pt x="1811" y="1542"/>
                </a:lnTo>
                <a:lnTo>
                  <a:pt x="1784" y="1581"/>
                </a:lnTo>
                <a:lnTo>
                  <a:pt x="1755" y="1619"/>
                </a:lnTo>
                <a:lnTo>
                  <a:pt x="1724" y="1655"/>
                </a:lnTo>
                <a:lnTo>
                  <a:pt x="1690" y="1689"/>
                </a:lnTo>
                <a:lnTo>
                  <a:pt x="1657" y="1722"/>
                </a:lnTo>
                <a:lnTo>
                  <a:pt x="1620" y="1753"/>
                </a:lnTo>
                <a:lnTo>
                  <a:pt x="1583" y="1782"/>
                </a:lnTo>
                <a:lnTo>
                  <a:pt x="1544" y="1810"/>
                </a:lnTo>
                <a:lnTo>
                  <a:pt x="1504" y="1836"/>
                </a:lnTo>
                <a:lnTo>
                  <a:pt x="1462" y="1860"/>
                </a:lnTo>
                <a:lnTo>
                  <a:pt x="1420" y="1882"/>
                </a:lnTo>
                <a:lnTo>
                  <a:pt x="1376" y="1901"/>
                </a:lnTo>
                <a:lnTo>
                  <a:pt x="1330" y="1919"/>
                </a:lnTo>
                <a:lnTo>
                  <a:pt x="1285" y="1934"/>
                </a:lnTo>
                <a:lnTo>
                  <a:pt x="1237" y="1949"/>
                </a:lnTo>
                <a:lnTo>
                  <a:pt x="1190" y="1959"/>
                </a:lnTo>
                <a:lnTo>
                  <a:pt x="1141" y="1968"/>
                </a:lnTo>
                <a:lnTo>
                  <a:pt x="1092" y="1974"/>
                </a:lnTo>
                <a:lnTo>
                  <a:pt x="1042" y="1978"/>
                </a:lnTo>
                <a:lnTo>
                  <a:pt x="990" y="1980"/>
                </a:lnTo>
                <a:lnTo>
                  <a:pt x="939" y="1978"/>
                </a:lnTo>
                <a:lnTo>
                  <a:pt x="889" y="1974"/>
                </a:lnTo>
                <a:lnTo>
                  <a:pt x="840" y="1968"/>
                </a:lnTo>
                <a:lnTo>
                  <a:pt x="791" y="1959"/>
                </a:lnTo>
                <a:lnTo>
                  <a:pt x="744" y="1949"/>
                </a:lnTo>
                <a:lnTo>
                  <a:pt x="696" y="1934"/>
                </a:lnTo>
                <a:lnTo>
                  <a:pt x="650" y="1919"/>
                </a:lnTo>
                <a:lnTo>
                  <a:pt x="605" y="1901"/>
                </a:lnTo>
                <a:lnTo>
                  <a:pt x="561" y="1882"/>
                </a:lnTo>
                <a:lnTo>
                  <a:pt x="519" y="1860"/>
                </a:lnTo>
                <a:lnTo>
                  <a:pt x="477" y="1836"/>
                </a:lnTo>
                <a:lnTo>
                  <a:pt x="437" y="1810"/>
                </a:lnTo>
                <a:lnTo>
                  <a:pt x="398" y="1782"/>
                </a:lnTo>
                <a:lnTo>
                  <a:pt x="361" y="1753"/>
                </a:lnTo>
                <a:lnTo>
                  <a:pt x="324" y="1722"/>
                </a:lnTo>
                <a:lnTo>
                  <a:pt x="291" y="1689"/>
                </a:lnTo>
                <a:lnTo>
                  <a:pt x="257" y="1655"/>
                </a:lnTo>
                <a:lnTo>
                  <a:pt x="226" y="1619"/>
                </a:lnTo>
                <a:lnTo>
                  <a:pt x="197" y="1581"/>
                </a:lnTo>
                <a:lnTo>
                  <a:pt x="170" y="1542"/>
                </a:lnTo>
                <a:lnTo>
                  <a:pt x="144" y="1502"/>
                </a:lnTo>
                <a:lnTo>
                  <a:pt x="120" y="1460"/>
                </a:lnTo>
                <a:lnTo>
                  <a:pt x="97" y="1418"/>
                </a:lnTo>
                <a:lnTo>
                  <a:pt x="78" y="1374"/>
                </a:lnTo>
                <a:lnTo>
                  <a:pt x="61" y="1330"/>
                </a:lnTo>
                <a:lnTo>
                  <a:pt x="44" y="1283"/>
                </a:lnTo>
                <a:lnTo>
                  <a:pt x="31" y="1237"/>
                </a:lnTo>
                <a:lnTo>
                  <a:pt x="21" y="1189"/>
                </a:lnTo>
                <a:lnTo>
                  <a:pt x="12" y="1141"/>
                </a:lnTo>
                <a:lnTo>
                  <a:pt x="5" y="1091"/>
                </a:lnTo>
                <a:lnTo>
                  <a:pt x="1" y="1040"/>
                </a:lnTo>
                <a:lnTo>
                  <a:pt x="0" y="989"/>
                </a:lnTo>
                <a:lnTo>
                  <a:pt x="1" y="939"/>
                </a:lnTo>
                <a:lnTo>
                  <a:pt x="5" y="889"/>
                </a:lnTo>
                <a:lnTo>
                  <a:pt x="12" y="839"/>
                </a:lnTo>
                <a:lnTo>
                  <a:pt x="21" y="791"/>
                </a:lnTo>
                <a:lnTo>
                  <a:pt x="31" y="743"/>
                </a:lnTo>
                <a:lnTo>
                  <a:pt x="44" y="696"/>
                </a:lnTo>
                <a:lnTo>
                  <a:pt x="61" y="650"/>
                </a:lnTo>
                <a:lnTo>
                  <a:pt x="78" y="605"/>
                </a:lnTo>
                <a:lnTo>
                  <a:pt x="97" y="562"/>
                </a:lnTo>
                <a:lnTo>
                  <a:pt x="120" y="518"/>
                </a:lnTo>
                <a:lnTo>
                  <a:pt x="144" y="477"/>
                </a:lnTo>
                <a:lnTo>
                  <a:pt x="170" y="437"/>
                </a:lnTo>
                <a:lnTo>
                  <a:pt x="197" y="398"/>
                </a:lnTo>
                <a:lnTo>
                  <a:pt x="226" y="361"/>
                </a:lnTo>
                <a:lnTo>
                  <a:pt x="257" y="325"/>
                </a:lnTo>
                <a:lnTo>
                  <a:pt x="291" y="290"/>
                </a:lnTo>
                <a:lnTo>
                  <a:pt x="324" y="258"/>
                </a:lnTo>
                <a:lnTo>
                  <a:pt x="361" y="227"/>
                </a:lnTo>
                <a:lnTo>
                  <a:pt x="398" y="196"/>
                </a:lnTo>
                <a:lnTo>
                  <a:pt x="437" y="169"/>
                </a:lnTo>
                <a:lnTo>
                  <a:pt x="477" y="144"/>
                </a:lnTo>
                <a:lnTo>
                  <a:pt x="519" y="120"/>
                </a:lnTo>
                <a:lnTo>
                  <a:pt x="561" y="98"/>
                </a:lnTo>
                <a:lnTo>
                  <a:pt x="605" y="78"/>
                </a:lnTo>
                <a:lnTo>
                  <a:pt x="650" y="60"/>
                </a:lnTo>
                <a:lnTo>
                  <a:pt x="696" y="44"/>
                </a:lnTo>
                <a:lnTo>
                  <a:pt x="744" y="31"/>
                </a:lnTo>
                <a:lnTo>
                  <a:pt x="791" y="20"/>
                </a:lnTo>
                <a:lnTo>
                  <a:pt x="840" y="12"/>
                </a:lnTo>
                <a:lnTo>
                  <a:pt x="889" y="5"/>
                </a:lnTo>
                <a:lnTo>
                  <a:pt x="939" y="1"/>
                </a:lnTo>
                <a:lnTo>
                  <a:pt x="990" y="0"/>
                </a:lnTo>
                <a:lnTo>
                  <a:pt x="1042" y="1"/>
                </a:lnTo>
                <a:lnTo>
                  <a:pt x="1092" y="5"/>
                </a:lnTo>
                <a:lnTo>
                  <a:pt x="1141" y="12"/>
                </a:lnTo>
                <a:lnTo>
                  <a:pt x="1190" y="20"/>
                </a:lnTo>
                <a:lnTo>
                  <a:pt x="1237" y="31"/>
                </a:lnTo>
                <a:lnTo>
                  <a:pt x="1285" y="44"/>
                </a:lnTo>
                <a:lnTo>
                  <a:pt x="1330" y="60"/>
                </a:lnTo>
                <a:lnTo>
                  <a:pt x="1376" y="78"/>
                </a:lnTo>
                <a:lnTo>
                  <a:pt x="1420" y="98"/>
                </a:lnTo>
                <a:lnTo>
                  <a:pt x="1462" y="120"/>
                </a:lnTo>
                <a:lnTo>
                  <a:pt x="1504" y="144"/>
                </a:lnTo>
                <a:lnTo>
                  <a:pt x="1544" y="169"/>
                </a:lnTo>
                <a:lnTo>
                  <a:pt x="1583" y="196"/>
                </a:lnTo>
                <a:lnTo>
                  <a:pt x="1620" y="227"/>
                </a:lnTo>
                <a:lnTo>
                  <a:pt x="1657" y="258"/>
                </a:lnTo>
                <a:lnTo>
                  <a:pt x="1690" y="290"/>
                </a:lnTo>
                <a:lnTo>
                  <a:pt x="1724" y="325"/>
                </a:lnTo>
                <a:lnTo>
                  <a:pt x="1755" y="361"/>
                </a:lnTo>
                <a:lnTo>
                  <a:pt x="1784" y="398"/>
                </a:lnTo>
                <a:lnTo>
                  <a:pt x="1811" y="437"/>
                </a:lnTo>
                <a:lnTo>
                  <a:pt x="1837" y="477"/>
                </a:lnTo>
                <a:lnTo>
                  <a:pt x="1861" y="518"/>
                </a:lnTo>
                <a:lnTo>
                  <a:pt x="1884" y="562"/>
                </a:lnTo>
                <a:lnTo>
                  <a:pt x="1903" y="605"/>
                </a:lnTo>
                <a:lnTo>
                  <a:pt x="1920" y="650"/>
                </a:lnTo>
                <a:lnTo>
                  <a:pt x="1937" y="696"/>
                </a:lnTo>
                <a:lnTo>
                  <a:pt x="1950" y="743"/>
                </a:lnTo>
                <a:lnTo>
                  <a:pt x="1960" y="791"/>
                </a:lnTo>
                <a:lnTo>
                  <a:pt x="1969" y="839"/>
                </a:lnTo>
                <a:lnTo>
                  <a:pt x="1976" y="889"/>
                </a:lnTo>
                <a:lnTo>
                  <a:pt x="1980" y="939"/>
                </a:lnTo>
                <a:lnTo>
                  <a:pt x="1981" y="989"/>
                </a:lnTo>
                <a:close/>
                <a:moveTo>
                  <a:pt x="1781" y="989"/>
                </a:moveTo>
                <a:lnTo>
                  <a:pt x="1781" y="1038"/>
                </a:lnTo>
                <a:lnTo>
                  <a:pt x="1781" y="1085"/>
                </a:lnTo>
                <a:lnTo>
                  <a:pt x="1780" y="1133"/>
                </a:lnTo>
                <a:lnTo>
                  <a:pt x="1779" y="1181"/>
                </a:lnTo>
                <a:lnTo>
                  <a:pt x="1778" y="1228"/>
                </a:lnTo>
                <a:lnTo>
                  <a:pt x="1776" y="1274"/>
                </a:lnTo>
                <a:lnTo>
                  <a:pt x="1772" y="1322"/>
                </a:lnTo>
                <a:lnTo>
                  <a:pt x="1768" y="1367"/>
                </a:lnTo>
                <a:lnTo>
                  <a:pt x="1766" y="1380"/>
                </a:lnTo>
                <a:lnTo>
                  <a:pt x="1764" y="1391"/>
                </a:lnTo>
                <a:lnTo>
                  <a:pt x="1762" y="1401"/>
                </a:lnTo>
                <a:lnTo>
                  <a:pt x="1758" y="1410"/>
                </a:lnTo>
                <a:lnTo>
                  <a:pt x="1754" y="1417"/>
                </a:lnTo>
                <a:lnTo>
                  <a:pt x="1749" y="1424"/>
                </a:lnTo>
                <a:lnTo>
                  <a:pt x="1743" y="1430"/>
                </a:lnTo>
                <a:lnTo>
                  <a:pt x="1738" y="1435"/>
                </a:lnTo>
                <a:lnTo>
                  <a:pt x="1731" y="1440"/>
                </a:lnTo>
                <a:lnTo>
                  <a:pt x="1724" y="1443"/>
                </a:lnTo>
                <a:lnTo>
                  <a:pt x="1715" y="1446"/>
                </a:lnTo>
                <a:lnTo>
                  <a:pt x="1706" y="1449"/>
                </a:lnTo>
                <a:lnTo>
                  <a:pt x="1688" y="1454"/>
                </a:lnTo>
                <a:lnTo>
                  <a:pt x="1665" y="1457"/>
                </a:lnTo>
                <a:lnTo>
                  <a:pt x="1584" y="1465"/>
                </a:lnTo>
                <a:lnTo>
                  <a:pt x="1501" y="1471"/>
                </a:lnTo>
                <a:lnTo>
                  <a:pt x="1417" y="1475"/>
                </a:lnTo>
                <a:lnTo>
                  <a:pt x="1331" y="1479"/>
                </a:lnTo>
                <a:lnTo>
                  <a:pt x="1245" y="1482"/>
                </a:lnTo>
                <a:lnTo>
                  <a:pt x="1160" y="1483"/>
                </a:lnTo>
                <a:lnTo>
                  <a:pt x="1074" y="1484"/>
                </a:lnTo>
                <a:lnTo>
                  <a:pt x="990" y="1484"/>
                </a:lnTo>
                <a:lnTo>
                  <a:pt x="907" y="1484"/>
                </a:lnTo>
                <a:lnTo>
                  <a:pt x="821" y="1483"/>
                </a:lnTo>
                <a:lnTo>
                  <a:pt x="736" y="1482"/>
                </a:lnTo>
                <a:lnTo>
                  <a:pt x="650" y="1479"/>
                </a:lnTo>
                <a:lnTo>
                  <a:pt x="564" y="1475"/>
                </a:lnTo>
                <a:lnTo>
                  <a:pt x="480" y="1471"/>
                </a:lnTo>
                <a:lnTo>
                  <a:pt x="397" y="1465"/>
                </a:lnTo>
                <a:lnTo>
                  <a:pt x="316" y="1457"/>
                </a:lnTo>
                <a:lnTo>
                  <a:pt x="293" y="1454"/>
                </a:lnTo>
                <a:lnTo>
                  <a:pt x="273" y="1449"/>
                </a:lnTo>
                <a:lnTo>
                  <a:pt x="265" y="1446"/>
                </a:lnTo>
                <a:lnTo>
                  <a:pt x="257" y="1443"/>
                </a:lnTo>
                <a:lnTo>
                  <a:pt x="250" y="1440"/>
                </a:lnTo>
                <a:lnTo>
                  <a:pt x="243" y="1435"/>
                </a:lnTo>
                <a:lnTo>
                  <a:pt x="238" y="1430"/>
                </a:lnTo>
                <a:lnTo>
                  <a:pt x="232" y="1424"/>
                </a:lnTo>
                <a:lnTo>
                  <a:pt x="227" y="1417"/>
                </a:lnTo>
                <a:lnTo>
                  <a:pt x="223" y="1410"/>
                </a:lnTo>
                <a:lnTo>
                  <a:pt x="219" y="1401"/>
                </a:lnTo>
                <a:lnTo>
                  <a:pt x="217" y="1391"/>
                </a:lnTo>
                <a:lnTo>
                  <a:pt x="215" y="1380"/>
                </a:lnTo>
                <a:lnTo>
                  <a:pt x="213" y="1367"/>
                </a:lnTo>
                <a:lnTo>
                  <a:pt x="209" y="1322"/>
                </a:lnTo>
                <a:lnTo>
                  <a:pt x="205" y="1274"/>
                </a:lnTo>
                <a:lnTo>
                  <a:pt x="203" y="1228"/>
                </a:lnTo>
                <a:lnTo>
                  <a:pt x="202" y="1181"/>
                </a:lnTo>
                <a:lnTo>
                  <a:pt x="201" y="1133"/>
                </a:lnTo>
                <a:lnTo>
                  <a:pt x="200" y="1085"/>
                </a:lnTo>
                <a:lnTo>
                  <a:pt x="200" y="1038"/>
                </a:lnTo>
                <a:lnTo>
                  <a:pt x="200" y="989"/>
                </a:lnTo>
                <a:lnTo>
                  <a:pt x="200" y="942"/>
                </a:lnTo>
                <a:lnTo>
                  <a:pt x="200" y="893"/>
                </a:lnTo>
                <a:lnTo>
                  <a:pt x="201" y="846"/>
                </a:lnTo>
                <a:lnTo>
                  <a:pt x="202" y="798"/>
                </a:lnTo>
                <a:lnTo>
                  <a:pt x="203" y="752"/>
                </a:lnTo>
                <a:lnTo>
                  <a:pt x="205" y="704"/>
                </a:lnTo>
                <a:lnTo>
                  <a:pt x="209" y="658"/>
                </a:lnTo>
                <a:lnTo>
                  <a:pt x="213" y="611"/>
                </a:lnTo>
                <a:lnTo>
                  <a:pt x="215" y="599"/>
                </a:lnTo>
                <a:lnTo>
                  <a:pt x="217" y="589"/>
                </a:lnTo>
                <a:lnTo>
                  <a:pt x="219" y="579"/>
                </a:lnTo>
                <a:lnTo>
                  <a:pt x="223" y="570"/>
                </a:lnTo>
                <a:lnTo>
                  <a:pt x="227" y="563"/>
                </a:lnTo>
                <a:lnTo>
                  <a:pt x="232" y="555"/>
                </a:lnTo>
                <a:lnTo>
                  <a:pt x="238" y="550"/>
                </a:lnTo>
                <a:lnTo>
                  <a:pt x="243" y="544"/>
                </a:lnTo>
                <a:lnTo>
                  <a:pt x="250" y="540"/>
                </a:lnTo>
                <a:lnTo>
                  <a:pt x="257" y="536"/>
                </a:lnTo>
                <a:lnTo>
                  <a:pt x="265" y="532"/>
                </a:lnTo>
                <a:lnTo>
                  <a:pt x="273" y="530"/>
                </a:lnTo>
                <a:lnTo>
                  <a:pt x="293" y="526"/>
                </a:lnTo>
                <a:lnTo>
                  <a:pt x="316" y="523"/>
                </a:lnTo>
                <a:lnTo>
                  <a:pt x="397" y="515"/>
                </a:lnTo>
                <a:lnTo>
                  <a:pt x="480" y="509"/>
                </a:lnTo>
                <a:lnTo>
                  <a:pt x="564" y="504"/>
                </a:lnTo>
                <a:lnTo>
                  <a:pt x="650" y="500"/>
                </a:lnTo>
                <a:lnTo>
                  <a:pt x="736" y="498"/>
                </a:lnTo>
                <a:lnTo>
                  <a:pt x="821" y="496"/>
                </a:lnTo>
                <a:lnTo>
                  <a:pt x="907" y="496"/>
                </a:lnTo>
                <a:lnTo>
                  <a:pt x="990" y="496"/>
                </a:lnTo>
                <a:lnTo>
                  <a:pt x="1074" y="496"/>
                </a:lnTo>
                <a:lnTo>
                  <a:pt x="1160" y="496"/>
                </a:lnTo>
                <a:lnTo>
                  <a:pt x="1245" y="498"/>
                </a:lnTo>
                <a:lnTo>
                  <a:pt x="1331" y="500"/>
                </a:lnTo>
                <a:lnTo>
                  <a:pt x="1417" y="504"/>
                </a:lnTo>
                <a:lnTo>
                  <a:pt x="1501" y="509"/>
                </a:lnTo>
                <a:lnTo>
                  <a:pt x="1584" y="515"/>
                </a:lnTo>
                <a:lnTo>
                  <a:pt x="1665" y="523"/>
                </a:lnTo>
                <a:lnTo>
                  <a:pt x="1688" y="526"/>
                </a:lnTo>
                <a:lnTo>
                  <a:pt x="1706" y="530"/>
                </a:lnTo>
                <a:lnTo>
                  <a:pt x="1715" y="532"/>
                </a:lnTo>
                <a:lnTo>
                  <a:pt x="1724" y="536"/>
                </a:lnTo>
                <a:lnTo>
                  <a:pt x="1731" y="540"/>
                </a:lnTo>
                <a:lnTo>
                  <a:pt x="1738" y="544"/>
                </a:lnTo>
                <a:lnTo>
                  <a:pt x="1743" y="550"/>
                </a:lnTo>
                <a:lnTo>
                  <a:pt x="1749" y="555"/>
                </a:lnTo>
                <a:lnTo>
                  <a:pt x="1754" y="563"/>
                </a:lnTo>
                <a:lnTo>
                  <a:pt x="1758" y="570"/>
                </a:lnTo>
                <a:lnTo>
                  <a:pt x="1762" y="579"/>
                </a:lnTo>
                <a:lnTo>
                  <a:pt x="1764" y="589"/>
                </a:lnTo>
                <a:lnTo>
                  <a:pt x="1766" y="599"/>
                </a:lnTo>
                <a:lnTo>
                  <a:pt x="1768" y="611"/>
                </a:lnTo>
                <a:lnTo>
                  <a:pt x="1772" y="658"/>
                </a:lnTo>
                <a:lnTo>
                  <a:pt x="1776" y="704"/>
                </a:lnTo>
                <a:lnTo>
                  <a:pt x="1778" y="752"/>
                </a:lnTo>
                <a:lnTo>
                  <a:pt x="1779" y="798"/>
                </a:lnTo>
                <a:lnTo>
                  <a:pt x="1780" y="846"/>
                </a:lnTo>
                <a:lnTo>
                  <a:pt x="1781" y="893"/>
                </a:lnTo>
                <a:lnTo>
                  <a:pt x="1781" y="942"/>
                </a:lnTo>
                <a:lnTo>
                  <a:pt x="1781" y="989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4424" tIns="47212" rIns="94424" bIns="47212" numCol="1" anchor="t" anchorCtr="0" compatLnSpc="1">
            <a:prstTxWarp prst="textNoShape">
              <a:avLst/>
            </a:prstTxWarp>
          </a:bodyPr>
          <a:lstStyle/>
          <a:p>
            <a:endParaRPr lang="pt-BR" sz="833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06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CORES</a:t>
            </a:r>
            <a:endParaRPr lang="pt-BR" sz="3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sz="1632" dirty="0"/>
              <a:t>3 VARIAÇÕES DE PALETA  </a:t>
            </a:r>
            <a:br>
              <a:rPr lang="pt-BR" sz="1632" dirty="0"/>
            </a:br>
            <a:r>
              <a:rPr lang="pt-BR" sz="1632" dirty="0"/>
              <a:t>CORES RGB</a:t>
            </a:r>
          </a:p>
          <a:p>
            <a:endParaRPr lang="pt-BR" sz="1632" dirty="0"/>
          </a:p>
        </p:txBody>
      </p:sp>
      <p:grpSp>
        <p:nvGrpSpPr>
          <p:cNvPr id="4" name="Grupo 3"/>
          <p:cNvGrpSpPr/>
          <p:nvPr/>
        </p:nvGrpSpPr>
        <p:grpSpPr>
          <a:xfrm>
            <a:off x="405685" y="1959682"/>
            <a:ext cx="8332631" cy="2574371"/>
            <a:chOff x="1367644" y="1815666"/>
            <a:chExt cx="7331261" cy="2718387"/>
          </a:xfrm>
        </p:grpSpPr>
        <p:sp>
          <p:nvSpPr>
            <p:cNvPr id="54" name="Retângulo 53"/>
            <p:cNvSpPr/>
            <p:nvPr/>
          </p:nvSpPr>
          <p:spPr>
            <a:xfrm>
              <a:off x="2284051" y="2743122"/>
              <a:ext cx="916407" cy="860114"/>
            </a:xfrm>
            <a:prstGeom prst="rect">
              <a:avLst/>
            </a:prstGeom>
            <a:solidFill>
              <a:srgbClr val="36F5FF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solidFill>
                    <a:schemeClr val="tx1"/>
                  </a:solidFill>
                  <a:latin typeface="+mj-lt"/>
                </a:rPr>
                <a:t>54</a:t>
              </a:r>
            </a:p>
            <a:p>
              <a:pPr algn="ctr"/>
              <a:r>
                <a:rPr lang="pt-BR" sz="1000" dirty="0">
                  <a:solidFill>
                    <a:schemeClr val="tx1"/>
                  </a:solidFill>
                  <a:latin typeface="+mj-lt"/>
                </a:rPr>
                <a:t>245</a:t>
              </a:r>
            </a:p>
            <a:p>
              <a:pPr algn="ctr"/>
              <a:r>
                <a:rPr lang="pt-BR" sz="1000" dirty="0">
                  <a:solidFill>
                    <a:schemeClr val="tx1"/>
                  </a:solidFill>
                  <a:latin typeface="+mj-lt"/>
                </a:rPr>
                <a:t>255</a:t>
              </a: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1367644" y="2743122"/>
              <a:ext cx="916407" cy="860114"/>
            </a:xfrm>
            <a:prstGeom prst="rect">
              <a:avLst/>
            </a:prstGeom>
            <a:solidFill>
              <a:srgbClr val="05BFFA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solidFill>
                    <a:schemeClr val="tx1"/>
                  </a:solidFill>
                  <a:latin typeface="+mj-lt"/>
                </a:rPr>
                <a:t>8</a:t>
              </a:r>
            </a:p>
            <a:p>
              <a:pPr algn="ctr"/>
              <a:r>
                <a:rPr lang="pt-BR" sz="1000" dirty="0">
                  <a:solidFill>
                    <a:schemeClr val="tx1"/>
                  </a:solidFill>
                  <a:latin typeface="+mj-lt"/>
                </a:rPr>
                <a:t>191</a:t>
              </a:r>
            </a:p>
            <a:p>
              <a:pPr algn="ctr"/>
              <a:r>
                <a:rPr lang="pt-BR" sz="1000" dirty="0">
                  <a:solidFill>
                    <a:schemeClr val="tx1"/>
                  </a:solidFill>
                  <a:latin typeface="+mj-lt"/>
                </a:rPr>
                <a:t>250</a:t>
              </a:r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5949682" y="2743122"/>
              <a:ext cx="916407" cy="860114"/>
            </a:xfrm>
            <a:prstGeom prst="rect">
              <a:avLst/>
            </a:prstGeom>
            <a:solidFill>
              <a:srgbClr val="0DE38F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solidFill>
                    <a:schemeClr val="tx1"/>
                  </a:solidFill>
                  <a:latin typeface="+mj-lt"/>
                </a:rPr>
                <a:t>13</a:t>
              </a:r>
            </a:p>
            <a:p>
              <a:pPr algn="ctr"/>
              <a:r>
                <a:rPr lang="pt-BR" sz="1000" dirty="0">
                  <a:solidFill>
                    <a:schemeClr val="tx1"/>
                  </a:solidFill>
                  <a:latin typeface="+mj-lt"/>
                </a:rPr>
                <a:t>227</a:t>
              </a:r>
            </a:p>
            <a:p>
              <a:pPr algn="ctr"/>
              <a:r>
                <a:rPr lang="pt-BR" sz="1000" dirty="0">
                  <a:solidFill>
                    <a:schemeClr val="tx1"/>
                  </a:solidFill>
                  <a:latin typeface="+mj-lt"/>
                </a:rPr>
                <a:t>143</a:t>
              </a: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6866090" y="2743170"/>
              <a:ext cx="916407" cy="860018"/>
            </a:xfrm>
            <a:prstGeom prst="rect">
              <a:avLst/>
            </a:prstGeom>
            <a:solidFill>
              <a:srgbClr val="B8E00D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solidFill>
                    <a:schemeClr val="tx1"/>
                  </a:solidFill>
                  <a:latin typeface="+mj-lt"/>
                </a:rPr>
                <a:t>184</a:t>
              </a:r>
            </a:p>
            <a:p>
              <a:pPr algn="ctr"/>
              <a:r>
                <a:rPr lang="pt-BR" sz="1000" dirty="0">
                  <a:solidFill>
                    <a:schemeClr val="tx1"/>
                  </a:solidFill>
                  <a:latin typeface="+mj-lt"/>
                </a:rPr>
                <a:t>224</a:t>
              </a:r>
            </a:p>
            <a:p>
              <a:pPr algn="ctr"/>
              <a:r>
                <a:rPr lang="pt-BR" sz="1000" dirty="0">
                  <a:solidFill>
                    <a:schemeClr val="tx1"/>
                  </a:solidFill>
                  <a:latin typeface="+mj-lt"/>
                </a:rPr>
                <a:t>13</a:t>
              </a: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7782498" y="2743122"/>
              <a:ext cx="916407" cy="860114"/>
            </a:xfrm>
            <a:prstGeom prst="rect">
              <a:avLst/>
            </a:prstGeom>
            <a:solidFill>
              <a:srgbClr val="B80DE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solidFill>
                    <a:schemeClr val="tx1"/>
                  </a:solidFill>
                  <a:latin typeface="+mj-lt"/>
                </a:rPr>
                <a:t>184</a:t>
              </a:r>
            </a:p>
            <a:p>
              <a:pPr algn="ctr"/>
              <a:r>
                <a:rPr lang="pt-BR" sz="1000" dirty="0">
                  <a:solidFill>
                    <a:schemeClr val="tx1"/>
                  </a:solidFill>
                  <a:latin typeface="+mj-lt"/>
                </a:rPr>
                <a:t>13</a:t>
              </a:r>
            </a:p>
            <a:p>
              <a:pPr algn="ctr"/>
              <a:r>
                <a:rPr lang="pt-BR" sz="1000" dirty="0">
                  <a:solidFill>
                    <a:schemeClr val="tx1"/>
                  </a:solidFill>
                  <a:latin typeface="+mj-lt"/>
                </a:rPr>
                <a:t>224</a:t>
              </a: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033275" y="2743170"/>
              <a:ext cx="916407" cy="860018"/>
            </a:xfrm>
            <a:prstGeom prst="rect">
              <a:avLst/>
            </a:prstGeom>
            <a:solidFill>
              <a:srgbClr val="ED1263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solidFill>
                    <a:schemeClr val="tx1"/>
                  </a:solidFill>
                  <a:latin typeface="+mj-lt"/>
                </a:rPr>
                <a:t>237</a:t>
              </a:r>
            </a:p>
            <a:p>
              <a:pPr algn="ctr"/>
              <a:r>
                <a:rPr lang="pt-BR" sz="1000" dirty="0">
                  <a:solidFill>
                    <a:schemeClr val="tx1"/>
                  </a:solidFill>
                  <a:latin typeface="+mj-lt"/>
                </a:rPr>
                <a:t>18</a:t>
              </a:r>
            </a:p>
            <a:p>
              <a:pPr algn="ctr"/>
              <a:r>
                <a:rPr lang="pt-BR" sz="1000" dirty="0">
                  <a:solidFill>
                    <a:schemeClr val="tx1"/>
                  </a:solidFill>
                  <a:latin typeface="+mj-lt"/>
                </a:rPr>
                <a:t>99</a:t>
              </a:r>
            </a:p>
          </p:txBody>
        </p:sp>
        <p:sp>
          <p:nvSpPr>
            <p:cNvPr id="60" name="Retângulo 59"/>
            <p:cNvSpPr/>
            <p:nvPr/>
          </p:nvSpPr>
          <p:spPr>
            <a:xfrm>
              <a:off x="4116867" y="2743122"/>
              <a:ext cx="916407" cy="860114"/>
            </a:xfrm>
            <a:prstGeom prst="rect">
              <a:avLst/>
            </a:prstGeom>
            <a:solidFill>
              <a:srgbClr val="FF8C17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solidFill>
                    <a:schemeClr val="tx1"/>
                  </a:solidFill>
                  <a:latin typeface="+mj-lt"/>
                </a:rPr>
                <a:t>255</a:t>
              </a:r>
            </a:p>
            <a:p>
              <a:pPr algn="ctr"/>
              <a:r>
                <a:rPr lang="pt-BR" sz="1000" dirty="0">
                  <a:solidFill>
                    <a:schemeClr val="tx1"/>
                  </a:solidFill>
                  <a:latin typeface="+mj-lt"/>
                </a:rPr>
                <a:t>140</a:t>
              </a:r>
            </a:p>
            <a:p>
              <a:pPr algn="ctr"/>
              <a:r>
                <a:rPr lang="pt-BR" sz="1000" dirty="0">
                  <a:solidFill>
                    <a:schemeClr val="tx1"/>
                  </a:solidFill>
                  <a:latin typeface="+mj-lt"/>
                </a:rPr>
                <a:t>23</a:t>
              </a:r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3200460" y="2743122"/>
              <a:ext cx="916407" cy="860114"/>
            </a:xfrm>
            <a:prstGeom prst="rect">
              <a:avLst/>
            </a:prstGeom>
            <a:solidFill>
              <a:srgbClr val="FACC3D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solidFill>
                    <a:schemeClr val="tx1"/>
                  </a:solidFill>
                  <a:latin typeface="+mj-lt"/>
                </a:rPr>
                <a:t>250</a:t>
              </a:r>
            </a:p>
            <a:p>
              <a:pPr algn="ctr"/>
              <a:r>
                <a:rPr lang="pt-BR" sz="1000" dirty="0">
                  <a:solidFill>
                    <a:schemeClr val="tx1"/>
                  </a:solidFill>
                  <a:latin typeface="+mj-lt"/>
                </a:rPr>
                <a:t>204</a:t>
              </a:r>
            </a:p>
            <a:p>
              <a:pPr algn="ctr"/>
              <a:r>
                <a:rPr lang="pt-BR" sz="1000" dirty="0">
                  <a:solidFill>
                    <a:schemeClr val="tx1"/>
                  </a:solidFill>
                  <a:latin typeface="+mj-lt"/>
                </a:rPr>
                <a:t>61</a:t>
              </a:r>
            </a:p>
          </p:txBody>
        </p:sp>
        <p:sp>
          <p:nvSpPr>
            <p:cNvPr id="62" name="Retângulo 61"/>
            <p:cNvSpPr/>
            <p:nvPr/>
          </p:nvSpPr>
          <p:spPr>
            <a:xfrm>
              <a:off x="2284051" y="3673939"/>
              <a:ext cx="916407" cy="860114"/>
            </a:xfrm>
            <a:prstGeom prst="rect">
              <a:avLst/>
            </a:prstGeom>
            <a:solidFill>
              <a:srgbClr val="BAFCF5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solidFill>
                    <a:schemeClr val="tx1"/>
                  </a:solidFill>
                  <a:latin typeface="+mj-lt"/>
                </a:rPr>
                <a:t>186</a:t>
              </a:r>
            </a:p>
            <a:p>
              <a:pPr algn="ctr"/>
              <a:r>
                <a:rPr lang="pt-BR" sz="1000" dirty="0">
                  <a:solidFill>
                    <a:schemeClr val="tx1"/>
                  </a:solidFill>
                  <a:latin typeface="+mj-lt"/>
                </a:rPr>
                <a:t>252</a:t>
              </a:r>
            </a:p>
            <a:p>
              <a:pPr algn="ctr"/>
              <a:r>
                <a:rPr lang="pt-BR" sz="1000" dirty="0">
                  <a:solidFill>
                    <a:schemeClr val="tx1"/>
                  </a:solidFill>
                  <a:latin typeface="+mj-lt"/>
                </a:rPr>
                <a:t>245</a:t>
              </a: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1367644" y="3673939"/>
              <a:ext cx="916407" cy="860114"/>
            </a:xfrm>
            <a:prstGeom prst="rect">
              <a:avLst/>
            </a:prstGeom>
            <a:solidFill>
              <a:srgbClr val="A3F0FC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solidFill>
                    <a:schemeClr val="tx1"/>
                  </a:solidFill>
                  <a:latin typeface="+mj-lt"/>
                </a:rPr>
                <a:t>163</a:t>
              </a:r>
            </a:p>
            <a:p>
              <a:pPr algn="ctr"/>
              <a:r>
                <a:rPr lang="pt-BR" sz="1000" dirty="0">
                  <a:solidFill>
                    <a:schemeClr val="tx1"/>
                  </a:solidFill>
                  <a:latin typeface="+mj-lt"/>
                </a:rPr>
                <a:t>240</a:t>
              </a:r>
            </a:p>
            <a:p>
              <a:pPr algn="ctr"/>
              <a:r>
                <a:rPr lang="pt-BR" sz="1000" dirty="0">
                  <a:solidFill>
                    <a:schemeClr val="tx1"/>
                  </a:solidFill>
                  <a:latin typeface="+mj-lt"/>
                </a:rPr>
                <a:t>252</a:t>
              </a: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5949682" y="3673939"/>
              <a:ext cx="916407" cy="860114"/>
            </a:xfrm>
            <a:prstGeom prst="rect">
              <a:avLst/>
            </a:prstGeom>
            <a:solidFill>
              <a:srgbClr val="A3F5D4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solidFill>
                    <a:schemeClr val="tx1"/>
                  </a:solidFill>
                  <a:latin typeface="+mj-lt"/>
                </a:rPr>
                <a:t>163</a:t>
              </a:r>
            </a:p>
            <a:p>
              <a:pPr algn="ctr"/>
              <a:r>
                <a:rPr lang="pt-BR" sz="1000" dirty="0">
                  <a:solidFill>
                    <a:schemeClr val="tx1"/>
                  </a:solidFill>
                  <a:latin typeface="+mj-lt"/>
                </a:rPr>
                <a:t>245</a:t>
              </a:r>
            </a:p>
            <a:p>
              <a:pPr algn="ctr"/>
              <a:r>
                <a:rPr lang="pt-BR" sz="1000" dirty="0">
                  <a:solidFill>
                    <a:schemeClr val="tx1"/>
                  </a:solidFill>
                  <a:latin typeface="+mj-lt"/>
                </a:rPr>
                <a:t>212</a:t>
              </a:r>
            </a:p>
          </p:txBody>
        </p:sp>
        <p:sp>
          <p:nvSpPr>
            <p:cNvPr id="65" name="Retângulo 64"/>
            <p:cNvSpPr/>
            <p:nvPr/>
          </p:nvSpPr>
          <p:spPr>
            <a:xfrm>
              <a:off x="6866090" y="3673939"/>
              <a:ext cx="916407" cy="860114"/>
            </a:xfrm>
            <a:prstGeom prst="rect">
              <a:avLst/>
            </a:prstGeom>
            <a:solidFill>
              <a:srgbClr val="F2FC9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solidFill>
                    <a:schemeClr val="tx1"/>
                  </a:solidFill>
                  <a:latin typeface="+mj-lt"/>
                </a:rPr>
                <a:t>242</a:t>
              </a:r>
            </a:p>
            <a:p>
              <a:pPr algn="ctr"/>
              <a:r>
                <a:rPr lang="pt-BR" sz="1000" dirty="0">
                  <a:solidFill>
                    <a:schemeClr val="tx1"/>
                  </a:solidFill>
                  <a:latin typeface="+mj-lt"/>
                </a:rPr>
                <a:t>252</a:t>
              </a:r>
            </a:p>
            <a:p>
              <a:pPr algn="ctr"/>
              <a:r>
                <a:rPr lang="pt-BR" sz="1000" dirty="0">
                  <a:solidFill>
                    <a:schemeClr val="tx1"/>
                  </a:solidFill>
                  <a:latin typeface="+mj-lt"/>
                </a:rPr>
                <a:t>145</a:t>
              </a:r>
            </a:p>
          </p:txBody>
        </p:sp>
        <p:sp>
          <p:nvSpPr>
            <p:cNvPr id="66" name="Retângulo 65"/>
            <p:cNvSpPr/>
            <p:nvPr/>
          </p:nvSpPr>
          <p:spPr>
            <a:xfrm>
              <a:off x="7782498" y="3673939"/>
              <a:ext cx="916407" cy="860114"/>
            </a:xfrm>
            <a:prstGeom prst="rect">
              <a:avLst/>
            </a:prstGeom>
            <a:solidFill>
              <a:srgbClr val="EDC2FA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solidFill>
                    <a:schemeClr val="tx1"/>
                  </a:solidFill>
                  <a:latin typeface="+mj-lt"/>
                </a:rPr>
                <a:t>237</a:t>
              </a:r>
            </a:p>
            <a:p>
              <a:pPr algn="ctr"/>
              <a:r>
                <a:rPr lang="pt-BR" sz="1000" dirty="0">
                  <a:solidFill>
                    <a:schemeClr val="tx1"/>
                  </a:solidFill>
                  <a:latin typeface="+mj-lt"/>
                </a:rPr>
                <a:t>194</a:t>
              </a:r>
            </a:p>
            <a:p>
              <a:pPr algn="ctr"/>
              <a:r>
                <a:rPr lang="pt-BR" sz="1000" dirty="0">
                  <a:solidFill>
                    <a:schemeClr val="tx1"/>
                  </a:solidFill>
                  <a:latin typeface="+mj-lt"/>
                </a:rPr>
                <a:t>250</a:t>
              </a: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033275" y="3673939"/>
              <a:ext cx="916407" cy="860114"/>
            </a:xfrm>
            <a:prstGeom prst="rect">
              <a:avLst/>
            </a:prstGeom>
            <a:solidFill>
              <a:srgbClr val="FFA1C7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solidFill>
                    <a:schemeClr val="tx1"/>
                  </a:solidFill>
                  <a:latin typeface="+mj-lt"/>
                </a:rPr>
                <a:t>255</a:t>
              </a:r>
            </a:p>
            <a:p>
              <a:pPr algn="ctr"/>
              <a:r>
                <a:rPr lang="pt-BR" sz="1000" dirty="0">
                  <a:solidFill>
                    <a:schemeClr val="tx1"/>
                  </a:solidFill>
                  <a:latin typeface="+mj-lt"/>
                </a:rPr>
                <a:t>161</a:t>
              </a:r>
            </a:p>
            <a:p>
              <a:pPr algn="ctr"/>
              <a:r>
                <a:rPr lang="pt-BR" sz="1000" dirty="0">
                  <a:solidFill>
                    <a:schemeClr val="tx1"/>
                  </a:solidFill>
                  <a:latin typeface="+mj-lt"/>
                </a:rPr>
                <a:t>199</a:t>
              </a: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4116867" y="3673939"/>
              <a:ext cx="916407" cy="860114"/>
            </a:xfrm>
            <a:prstGeom prst="rect">
              <a:avLst/>
            </a:prstGeom>
            <a:solidFill>
              <a:srgbClr val="FFD6B5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solidFill>
                    <a:schemeClr val="tx1"/>
                  </a:solidFill>
                  <a:latin typeface="+mj-lt"/>
                </a:rPr>
                <a:t>255</a:t>
              </a:r>
            </a:p>
            <a:p>
              <a:pPr algn="ctr"/>
              <a:r>
                <a:rPr lang="pt-BR" sz="1000" dirty="0">
                  <a:solidFill>
                    <a:schemeClr val="tx1"/>
                  </a:solidFill>
                  <a:latin typeface="+mj-lt"/>
                </a:rPr>
                <a:t>214</a:t>
              </a:r>
            </a:p>
            <a:p>
              <a:pPr algn="ctr"/>
              <a:r>
                <a:rPr lang="pt-BR" sz="1000" dirty="0">
                  <a:solidFill>
                    <a:schemeClr val="tx1"/>
                  </a:solidFill>
                  <a:latin typeface="+mj-lt"/>
                </a:rPr>
                <a:t>181</a:t>
              </a:r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3200460" y="3673939"/>
              <a:ext cx="916407" cy="860114"/>
            </a:xfrm>
            <a:prstGeom prst="rect">
              <a:avLst/>
            </a:prstGeom>
            <a:solidFill>
              <a:srgbClr val="FFFAB2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solidFill>
                    <a:schemeClr val="tx1"/>
                  </a:solidFill>
                  <a:latin typeface="+mj-lt"/>
                </a:rPr>
                <a:t>255</a:t>
              </a:r>
            </a:p>
            <a:p>
              <a:pPr algn="ctr"/>
              <a:r>
                <a:rPr lang="pt-BR" sz="1000" dirty="0">
                  <a:solidFill>
                    <a:schemeClr val="tx1"/>
                  </a:solidFill>
                  <a:latin typeface="+mj-lt"/>
                </a:rPr>
                <a:t>250</a:t>
              </a:r>
            </a:p>
            <a:p>
              <a:pPr algn="ctr"/>
              <a:r>
                <a:rPr lang="pt-BR" sz="1000" dirty="0">
                  <a:solidFill>
                    <a:schemeClr val="tx1"/>
                  </a:solidFill>
                  <a:latin typeface="+mj-lt"/>
                </a:rPr>
                <a:t>178</a:t>
              </a:r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2284051" y="1815666"/>
              <a:ext cx="916407" cy="860114"/>
            </a:xfrm>
            <a:prstGeom prst="rect">
              <a:avLst/>
            </a:prstGeom>
            <a:solidFill>
              <a:srgbClr val="088587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solidFill>
                    <a:schemeClr val="tx1"/>
                  </a:solidFill>
                  <a:latin typeface="+mj-lt"/>
                </a:rPr>
                <a:t>8</a:t>
              </a:r>
            </a:p>
            <a:p>
              <a:pPr algn="ctr"/>
              <a:r>
                <a:rPr lang="pt-BR" sz="1000" dirty="0">
                  <a:solidFill>
                    <a:schemeClr val="tx1"/>
                  </a:solidFill>
                  <a:latin typeface="+mj-lt"/>
                </a:rPr>
                <a:t>133</a:t>
              </a:r>
            </a:p>
            <a:p>
              <a:pPr algn="ctr"/>
              <a:r>
                <a:rPr lang="pt-BR" sz="1000" dirty="0">
                  <a:solidFill>
                    <a:schemeClr val="tx1"/>
                  </a:solidFill>
                  <a:latin typeface="+mj-lt"/>
                </a:rPr>
                <a:t>135</a:t>
              </a: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1367644" y="1815666"/>
              <a:ext cx="916407" cy="860114"/>
            </a:xfrm>
            <a:prstGeom prst="rect">
              <a:avLst/>
            </a:prstGeom>
            <a:solidFill>
              <a:srgbClr val="1C5263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solidFill>
                    <a:schemeClr val="tx1"/>
                  </a:solidFill>
                  <a:latin typeface="+mj-lt"/>
                </a:rPr>
                <a:t>28</a:t>
              </a:r>
            </a:p>
            <a:p>
              <a:pPr algn="ctr"/>
              <a:r>
                <a:rPr lang="pt-BR" sz="1000" dirty="0">
                  <a:solidFill>
                    <a:schemeClr val="tx1"/>
                  </a:solidFill>
                  <a:latin typeface="+mj-lt"/>
                </a:rPr>
                <a:t>82</a:t>
              </a:r>
            </a:p>
            <a:p>
              <a:pPr algn="ctr"/>
              <a:r>
                <a:rPr lang="pt-BR" sz="1000" dirty="0">
                  <a:solidFill>
                    <a:schemeClr val="tx1"/>
                  </a:solidFill>
                  <a:latin typeface="+mj-lt"/>
                </a:rPr>
                <a:t>99</a:t>
              </a: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5949682" y="1815666"/>
              <a:ext cx="916407" cy="860114"/>
            </a:xfrm>
            <a:prstGeom prst="rect">
              <a:avLst/>
            </a:prstGeom>
            <a:solidFill>
              <a:srgbClr val="2B5E47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solidFill>
                    <a:schemeClr val="tx1"/>
                  </a:solidFill>
                  <a:latin typeface="+mj-lt"/>
                </a:rPr>
                <a:t>43</a:t>
              </a:r>
            </a:p>
            <a:p>
              <a:pPr algn="ctr"/>
              <a:r>
                <a:rPr lang="pt-BR" sz="1000" dirty="0">
                  <a:solidFill>
                    <a:schemeClr val="tx1"/>
                  </a:solidFill>
                  <a:latin typeface="+mj-lt"/>
                </a:rPr>
                <a:t>94</a:t>
              </a:r>
            </a:p>
            <a:p>
              <a:pPr algn="ctr"/>
              <a:r>
                <a:rPr lang="pt-BR" sz="1000" dirty="0">
                  <a:solidFill>
                    <a:schemeClr val="tx1"/>
                  </a:solidFill>
                  <a:latin typeface="+mj-lt"/>
                </a:rPr>
                <a:t>71</a:t>
              </a: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6866090" y="1815666"/>
              <a:ext cx="916407" cy="860114"/>
            </a:xfrm>
            <a:prstGeom prst="rect">
              <a:avLst/>
            </a:prstGeom>
            <a:solidFill>
              <a:srgbClr val="54571A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solidFill>
                    <a:schemeClr val="tx1"/>
                  </a:solidFill>
                  <a:latin typeface="+mj-lt"/>
                </a:rPr>
                <a:t>84</a:t>
              </a:r>
            </a:p>
            <a:p>
              <a:pPr algn="ctr"/>
              <a:r>
                <a:rPr lang="pt-BR" sz="1000" dirty="0">
                  <a:solidFill>
                    <a:schemeClr val="tx1"/>
                  </a:solidFill>
                  <a:latin typeface="+mj-lt"/>
                </a:rPr>
                <a:t>87</a:t>
              </a:r>
            </a:p>
            <a:p>
              <a:pPr algn="ctr"/>
              <a:r>
                <a:rPr lang="pt-BR" sz="1000" dirty="0">
                  <a:solidFill>
                    <a:schemeClr val="tx1"/>
                  </a:solidFill>
                  <a:latin typeface="+mj-lt"/>
                </a:rPr>
                <a:t>26</a:t>
              </a:r>
            </a:p>
          </p:txBody>
        </p:sp>
        <p:sp>
          <p:nvSpPr>
            <p:cNvPr id="74" name="Retângulo 73"/>
            <p:cNvSpPr/>
            <p:nvPr/>
          </p:nvSpPr>
          <p:spPr>
            <a:xfrm>
              <a:off x="7782498" y="1815666"/>
              <a:ext cx="916407" cy="860114"/>
            </a:xfrm>
            <a:prstGeom prst="rect">
              <a:avLst/>
            </a:prstGeom>
            <a:solidFill>
              <a:srgbClr val="593363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solidFill>
                    <a:schemeClr val="tx1"/>
                  </a:solidFill>
                  <a:latin typeface="+mj-lt"/>
                </a:rPr>
                <a:t>89</a:t>
              </a:r>
            </a:p>
            <a:p>
              <a:pPr algn="ctr"/>
              <a:r>
                <a:rPr lang="pt-BR" sz="1000" dirty="0">
                  <a:solidFill>
                    <a:schemeClr val="tx1"/>
                  </a:solidFill>
                  <a:latin typeface="+mj-lt"/>
                </a:rPr>
                <a:t>51</a:t>
              </a:r>
            </a:p>
            <a:p>
              <a:pPr algn="ctr"/>
              <a:r>
                <a:rPr lang="pt-BR" sz="1000" dirty="0">
                  <a:solidFill>
                    <a:schemeClr val="tx1"/>
                  </a:solidFill>
                  <a:latin typeface="+mj-lt"/>
                </a:rPr>
                <a:t>99</a:t>
              </a:r>
            </a:p>
          </p:txBody>
        </p:sp>
        <p:sp>
          <p:nvSpPr>
            <p:cNvPr id="75" name="Retângulo 74"/>
            <p:cNvSpPr/>
            <p:nvPr/>
          </p:nvSpPr>
          <p:spPr>
            <a:xfrm>
              <a:off x="5033275" y="1815666"/>
              <a:ext cx="916407" cy="860114"/>
            </a:xfrm>
            <a:prstGeom prst="rect">
              <a:avLst/>
            </a:prstGeom>
            <a:solidFill>
              <a:srgbClr val="A1336B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solidFill>
                    <a:schemeClr val="tx1"/>
                  </a:solidFill>
                  <a:latin typeface="+mj-lt"/>
                </a:rPr>
                <a:t>161</a:t>
              </a:r>
            </a:p>
            <a:p>
              <a:pPr algn="ctr"/>
              <a:r>
                <a:rPr lang="pt-BR" sz="1000" dirty="0">
                  <a:solidFill>
                    <a:schemeClr val="tx1"/>
                  </a:solidFill>
                  <a:latin typeface="+mj-lt"/>
                </a:rPr>
                <a:t>51</a:t>
              </a:r>
            </a:p>
            <a:p>
              <a:pPr algn="ctr"/>
              <a:r>
                <a:rPr lang="pt-BR" sz="1000" dirty="0">
                  <a:solidFill>
                    <a:schemeClr val="tx1"/>
                  </a:solidFill>
                  <a:latin typeface="+mj-lt"/>
                </a:rPr>
                <a:t>107</a:t>
              </a:r>
            </a:p>
          </p:txBody>
        </p:sp>
        <p:sp>
          <p:nvSpPr>
            <p:cNvPr id="76" name="Retângulo 75"/>
            <p:cNvSpPr/>
            <p:nvPr/>
          </p:nvSpPr>
          <p:spPr>
            <a:xfrm>
              <a:off x="4116867" y="1815666"/>
              <a:ext cx="916407" cy="860114"/>
            </a:xfrm>
            <a:prstGeom prst="rect">
              <a:avLst/>
            </a:prstGeom>
            <a:solidFill>
              <a:srgbClr val="B05945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solidFill>
                    <a:schemeClr val="tx1"/>
                  </a:solidFill>
                  <a:latin typeface="+mj-lt"/>
                </a:rPr>
                <a:t>176</a:t>
              </a:r>
            </a:p>
            <a:p>
              <a:pPr algn="ctr"/>
              <a:r>
                <a:rPr lang="pt-BR" sz="1000" dirty="0">
                  <a:solidFill>
                    <a:schemeClr val="tx1"/>
                  </a:solidFill>
                  <a:latin typeface="+mj-lt"/>
                </a:rPr>
                <a:t>89</a:t>
              </a:r>
            </a:p>
            <a:p>
              <a:pPr algn="ctr"/>
              <a:r>
                <a:rPr lang="pt-BR" sz="1000" dirty="0">
                  <a:solidFill>
                    <a:schemeClr val="tx1"/>
                  </a:solidFill>
                  <a:latin typeface="+mj-lt"/>
                </a:rPr>
                <a:t>69</a:t>
              </a: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3200460" y="1815666"/>
              <a:ext cx="916407" cy="860114"/>
            </a:xfrm>
            <a:prstGeom prst="rect">
              <a:avLst/>
            </a:prstGeom>
            <a:solidFill>
              <a:srgbClr val="A6821F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solidFill>
                    <a:schemeClr val="tx1"/>
                  </a:solidFill>
                  <a:latin typeface="+mj-lt"/>
                </a:rPr>
                <a:t>166</a:t>
              </a:r>
            </a:p>
            <a:p>
              <a:pPr algn="ctr"/>
              <a:r>
                <a:rPr lang="pt-BR" sz="1000" dirty="0">
                  <a:solidFill>
                    <a:schemeClr val="tx1"/>
                  </a:solidFill>
                  <a:latin typeface="+mj-lt"/>
                </a:rPr>
                <a:t>130</a:t>
              </a:r>
            </a:p>
            <a:p>
              <a:pPr algn="ctr"/>
              <a:r>
                <a:rPr lang="pt-BR" sz="1000" dirty="0">
                  <a:solidFill>
                    <a:schemeClr val="tx1"/>
                  </a:solidFill>
                  <a:latin typeface="+mj-lt"/>
                </a:rPr>
                <a:t>131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183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FONTES GLOBOTIPO</a:t>
            </a:r>
            <a:endParaRPr lang="pt-BR" sz="3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334967" y="1527634"/>
            <a:ext cx="8474066" cy="2748592"/>
            <a:chOff x="311483" y="1527634"/>
            <a:chExt cx="8474066" cy="2748592"/>
          </a:xfrm>
        </p:grpSpPr>
        <p:sp>
          <p:nvSpPr>
            <p:cNvPr id="33" name="CaixaDeTexto 32"/>
            <p:cNvSpPr txBox="1"/>
            <p:nvPr/>
          </p:nvSpPr>
          <p:spPr>
            <a:xfrm>
              <a:off x="311483" y="2112551"/>
              <a:ext cx="4140000" cy="10412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563242" tIns="146933" rIns="146933" bIns="146933" rtlCol="0" anchor="ctr">
              <a:noAutofit/>
            </a:bodyPr>
            <a:lstStyle/>
            <a:p>
              <a:r>
                <a:rPr lang="pt-BR" sz="1200" spc="204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ABCDEFGHIJKLMNOPQRSTUVWXYZ</a:t>
              </a:r>
            </a:p>
            <a:p>
              <a:r>
                <a:rPr lang="pt-BR" sz="1200" spc="204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abcdefghijklmnopqrstuvwxyz</a:t>
              </a:r>
              <a:endParaRPr lang="pt-BR" sz="1200" spc="204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  <a:p>
              <a:r>
                <a:rPr lang="pt-BR" sz="1200" spc="204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1234567890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311483" y="3234956"/>
              <a:ext cx="4140000" cy="10412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563242" tIns="146933" rIns="146933" bIns="146933" rtlCol="0" anchor="ctr">
              <a:noAutofit/>
            </a:bodyPr>
            <a:lstStyle/>
            <a:p>
              <a:r>
                <a:rPr lang="pt-BR" sz="1200" spc="204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ABCDEFGHIJKLMNOPQRSTUVWXYZ</a:t>
              </a:r>
            </a:p>
            <a:p>
              <a:r>
                <a:rPr lang="pt-BR" sz="1200" spc="204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abcdefghijklmnopqrstuvwxyz</a:t>
              </a:r>
              <a:endParaRPr lang="pt-BR" sz="1200" spc="204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pt-BR" sz="1200" spc="204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1234567890</a:t>
              </a: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4645089" y="2099331"/>
              <a:ext cx="4140460" cy="10412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563242" tIns="146933" rIns="146933" bIns="146933" rtlCol="0" anchor="ctr">
              <a:noAutofit/>
            </a:bodyPr>
            <a:lstStyle/>
            <a:p>
              <a:r>
                <a:rPr lang="pt-BR" sz="1200" spc="204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lobotipo Texto Black" pitchFamily="50" charset="0"/>
                </a:rPr>
                <a:t>ABCDEFGHIJKLMNOPQRSTUVWXYZ</a:t>
              </a:r>
            </a:p>
            <a:p>
              <a:r>
                <a:rPr lang="pt-BR" sz="1200" spc="204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lobotipo Texto Black" pitchFamily="50" charset="0"/>
                </a:rPr>
                <a:t>abcdefghijklmnopqrstuvwxyz</a:t>
              </a:r>
              <a:endParaRPr lang="pt-BR" sz="1200" spc="204" dirty="0">
                <a:solidFill>
                  <a:schemeClr val="tx1">
                    <a:lumMod val="65000"/>
                    <a:lumOff val="35000"/>
                  </a:schemeClr>
                </a:solidFill>
                <a:latin typeface="Globotipo Texto Black" pitchFamily="50" charset="0"/>
              </a:endParaRPr>
            </a:p>
            <a:p>
              <a:r>
                <a:rPr lang="pt-BR" sz="1200" spc="204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lobotipo Texto Black" pitchFamily="50" charset="0"/>
                </a:rPr>
                <a:t>1234567890</a:t>
              </a: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4645089" y="3221614"/>
              <a:ext cx="4140460" cy="10413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563242" tIns="146933" rIns="146933" bIns="146933" rtlCol="0" anchor="ctr">
              <a:noAutofit/>
            </a:bodyPr>
            <a:lstStyle/>
            <a:p>
              <a:r>
                <a:rPr lang="pt-BR" sz="1200" spc="204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lobotipo Texto" pitchFamily="50" charset="0"/>
                </a:rPr>
                <a:t>ABCDEFGHIJKLMNOPQRSTUVWXYZ</a:t>
              </a:r>
            </a:p>
            <a:p>
              <a:r>
                <a:rPr lang="pt-BR" sz="1200" spc="204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lobotipo Texto" pitchFamily="50" charset="0"/>
                </a:rPr>
                <a:t>abcdefghijklmnopqrstuvwxyz</a:t>
              </a:r>
              <a:endParaRPr lang="pt-BR" sz="1200" spc="204" dirty="0">
                <a:solidFill>
                  <a:schemeClr val="tx1">
                    <a:lumMod val="65000"/>
                    <a:lumOff val="35000"/>
                  </a:schemeClr>
                </a:solidFill>
                <a:latin typeface="Globotipo Texto" pitchFamily="50" charset="0"/>
              </a:endParaRPr>
            </a:p>
            <a:p>
              <a:r>
                <a:rPr lang="pt-BR" sz="1200" spc="204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lobotipo Texto" pitchFamily="50" charset="0"/>
                </a:rPr>
                <a:t>1234567890</a:t>
              </a:r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311483" y="1527634"/>
              <a:ext cx="2678705" cy="571697"/>
            </a:xfrm>
            <a:prstGeom prst="rect">
              <a:avLst/>
            </a:prstGeom>
            <a:noFill/>
          </p:spPr>
          <p:txBody>
            <a:bodyPr wrap="square" lIns="146933" tIns="146933" rIns="146933" bIns="146933" rtlCol="0" anchor="ctr">
              <a:noAutofit/>
            </a:bodyPr>
            <a:lstStyle/>
            <a:p>
              <a:r>
                <a:rPr lang="pt-BR" sz="136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GLOBOTIPO CONDENSADA 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4752020" y="1527634"/>
              <a:ext cx="2678705" cy="571697"/>
            </a:xfrm>
            <a:prstGeom prst="rect">
              <a:avLst/>
            </a:prstGeom>
            <a:noFill/>
          </p:spPr>
          <p:txBody>
            <a:bodyPr wrap="square" lIns="146933" tIns="146933" rIns="146933" bIns="146933" rtlCol="0" anchor="ctr">
              <a:noAutofit/>
            </a:bodyPr>
            <a:lstStyle/>
            <a:p>
              <a:r>
                <a:rPr lang="pt-BR" sz="136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lobotipo Texto Black" pitchFamily="50" charset="0"/>
                </a:rPr>
                <a:t>GLOBOTIPO TEXTO 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311483" y="2112551"/>
              <a:ext cx="240048" cy="10412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BLACK</a:t>
              </a:r>
              <a:endPara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311483" y="3237898"/>
              <a:ext cx="240048" cy="10383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REGULAR</a:t>
              </a:r>
              <a:endParaRPr lang="pt-B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4644008" y="2112551"/>
              <a:ext cx="240048" cy="102804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BLACK</a:t>
              </a:r>
              <a:endPara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4644008" y="3220819"/>
              <a:ext cx="240048" cy="104217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REGULAR</a:t>
              </a:r>
              <a:endParaRPr lang="pt-B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04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CANAIS </a:t>
            </a:r>
            <a:r>
              <a:rPr lang="pt-BR" sz="32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 COMUNICAÇÃO</a:t>
            </a:r>
            <a:endParaRPr lang="pt-BR" sz="3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66274" y="1200227"/>
            <a:ext cx="8411454" cy="3477842"/>
          </a:xfrm>
        </p:spPr>
        <p:txBody>
          <a:bodyPr/>
          <a:lstStyle/>
          <a:p>
            <a:r>
              <a:rPr lang="pt-BR" sz="1450" dirty="0">
                <a:latin typeface="Globotipo Condensada" pitchFamily="50" charset="0"/>
              </a:rPr>
              <a:t>Os canais oficiais de comunicação da Globo com </a:t>
            </a:r>
            <a:r>
              <a:rPr lang="pt-BR" sz="1450" dirty="0" smtClean="0">
                <a:latin typeface="Globotipo Condensada" pitchFamily="50" charset="0"/>
              </a:rPr>
              <a:t>o </a:t>
            </a:r>
            <a:r>
              <a:rPr lang="pt-BR" sz="1450" dirty="0">
                <a:latin typeface="Globotipo Condensada" pitchFamily="50" charset="0"/>
              </a:rPr>
              <a:t>mercado são:</a:t>
            </a:r>
          </a:p>
          <a:p>
            <a:endParaRPr lang="pt-BR" sz="1450" dirty="0">
              <a:latin typeface="Globotipo Condensada" pitchFamily="50" charset="0"/>
            </a:endParaRPr>
          </a:p>
          <a:p>
            <a:pPr marL="310988" lvl="1" indent="0">
              <a:buNone/>
            </a:pPr>
            <a:r>
              <a:rPr lang="pt-BR" sz="1450" u="sng" dirty="0">
                <a:solidFill>
                  <a:schemeClr val="tx2"/>
                </a:solidFill>
                <a:latin typeface="+mj-lt"/>
                <a:hlinkClick r:id="rId2"/>
              </a:rPr>
              <a:t>BIP</a:t>
            </a:r>
            <a:endParaRPr lang="pt-BR" sz="1450" u="sng" dirty="0">
              <a:solidFill>
                <a:schemeClr val="tx2"/>
              </a:solidFill>
              <a:latin typeface="+mj-lt"/>
            </a:endParaRPr>
          </a:p>
          <a:p>
            <a:pPr marL="310988" lvl="1" indent="0">
              <a:buNone/>
            </a:pPr>
            <a:r>
              <a:rPr lang="pt-BR" sz="1450" u="sng" dirty="0">
                <a:solidFill>
                  <a:schemeClr val="tx2"/>
                </a:solidFill>
                <a:latin typeface="+mj-lt"/>
                <a:hlinkClick r:id="rId3"/>
              </a:rPr>
              <a:t>Site Negócios Globo</a:t>
            </a:r>
            <a:endParaRPr lang="pt-BR" sz="1450" u="sng" dirty="0">
              <a:solidFill>
                <a:schemeClr val="tx2"/>
              </a:solidFill>
              <a:latin typeface="+mj-lt"/>
            </a:endParaRPr>
          </a:p>
          <a:p>
            <a:pPr marL="310988" lvl="1" indent="0">
              <a:buNone/>
            </a:pPr>
            <a:r>
              <a:rPr lang="pt-BR" sz="1450" u="sng" dirty="0">
                <a:solidFill>
                  <a:schemeClr val="tx2"/>
                </a:solidFill>
                <a:latin typeface="+mj-lt"/>
                <a:hlinkClick r:id="rId4"/>
              </a:rPr>
              <a:t>Aplicativo Negócios Globo </a:t>
            </a:r>
            <a:endParaRPr lang="pt-BR" sz="1450" u="sng" dirty="0">
              <a:solidFill>
                <a:schemeClr val="tx2"/>
              </a:solidFill>
              <a:latin typeface="+mj-lt"/>
            </a:endParaRPr>
          </a:p>
          <a:p>
            <a:pPr lvl="1"/>
            <a:endParaRPr lang="pt-BR" sz="1450" dirty="0">
              <a:solidFill>
                <a:schemeClr val="accent3"/>
              </a:solidFill>
            </a:endParaRPr>
          </a:p>
          <a:p>
            <a:r>
              <a:rPr lang="pt-BR" sz="1450" dirty="0">
                <a:latin typeface="Globotipo Condensada" pitchFamily="50" charset="0"/>
              </a:rPr>
              <a:t>Os canais oficiais de comunicação interna da Globo são:</a:t>
            </a:r>
            <a:endParaRPr lang="pt-BR" sz="1450" dirty="0">
              <a:solidFill>
                <a:schemeClr val="accent3"/>
              </a:solidFill>
            </a:endParaRPr>
          </a:p>
          <a:p>
            <a:pPr marL="310988" lvl="1" indent="0">
              <a:buNone/>
            </a:pPr>
            <a:endParaRPr lang="pt-BR" sz="1450" dirty="0" smtClean="0">
              <a:solidFill>
                <a:schemeClr val="accent3"/>
              </a:solidFill>
              <a:hlinkClick r:id="rId5"/>
            </a:endParaRPr>
          </a:p>
          <a:p>
            <a:pPr marL="310988" lvl="1" indent="0">
              <a:buNone/>
            </a:pPr>
            <a:r>
              <a:rPr lang="pt-BR" sz="1450" dirty="0" smtClean="0">
                <a:solidFill>
                  <a:schemeClr val="tx2"/>
                </a:solidFill>
                <a:latin typeface="+mj-lt"/>
                <a:hlinkClick r:id="rId5"/>
              </a:rPr>
              <a:t>Conexão</a:t>
            </a:r>
            <a:endParaRPr lang="pt-BR" sz="1450" dirty="0">
              <a:solidFill>
                <a:schemeClr val="tx2"/>
              </a:solidFill>
              <a:latin typeface="+mj-lt"/>
            </a:endParaRPr>
          </a:p>
          <a:p>
            <a:pPr marL="310988" lvl="1" indent="0">
              <a:buNone/>
            </a:pPr>
            <a:r>
              <a:rPr lang="pt-BR" sz="1450" dirty="0">
                <a:solidFill>
                  <a:schemeClr val="tx2"/>
                </a:solidFill>
                <a:latin typeface="+mj-lt"/>
                <a:hlinkClick r:id="rId6"/>
              </a:rPr>
              <a:t>Conexão/Negócios</a:t>
            </a:r>
            <a:endParaRPr lang="pt-BR" sz="1450" dirty="0">
              <a:solidFill>
                <a:schemeClr val="tx2"/>
              </a:solidFill>
              <a:latin typeface="+mj-lt"/>
            </a:endParaRPr>
          </a:p>
          <a:p>
            <a:endParaRPr lang="pt-BR" sz="1450" dirty="0">
              <a:latin typeface="Globotipo Condensada" pitchFamily="50" charset="0"/>
            </a:endParaRPr>
          </a:p>
          <a:p>
            <a:r>
              <a:rPr lang="pt-BR" sz="1450" dirty="0">
                <a:latin typeface="Globotipo Condensada" pitchFamily="50" charset="0"/>
              </a:rPr>
              <a:t>As informações disponibilizadas na Intranet Negócios são para uso interno apenas </a:t>
            </a:r>
            <a:r>
              <a:rPr lang="pt-BR" sz="1450" dirty="0" smtClean="0">
                <a:latin typeface="Globotipo Condensada" pitchFamily="50" charset="0"/>
              </a:rPr>
              <a:t/>
            </a:r>
            <a:br>
              <a:rPr lang="pt-BR" sz="1450" dirty="0" smtClean="0">
                <a:latin typeface="Globotipo Condensada" pitchFamily="50" charset="0"/>
              </a:rPr>
            </a:br>
            <a:r>
              <a:rPr lang="pt-BR" sz="1450" dirty="0" smtClean="0">
                <a:latin typeface="Globotipo Condensada" pitchFamily="50" charset="0"/>
              </a:rPr>
              <a:t>(</a:t>
            </a:r>
            <a:r>
              <a:rPr lang="pt-BR" sz="1450" dirty="0">
                <a:latin typeface="Globotipo Condensada" pitchFamily="50" charset="0"/>
              </a:rPr>
              <a:t>exceções serão tratadas a parte pelos donos de cada conteúdo).</a:t>
            </a:r>
          </a:p>
          <a:p>
            <a:endParaRPr lang="pt-BR" sz="1450" dirty="0"/>
          </a:p>
        </p:txBody>
      </p:sp>
      <p:grpSp>
        <p:nvGrpSpPr>
          <p:cNvPr id="18" name="Agrupar 97"/>
          <p:cNvGrpSpPr/>
          <p:nvPr/>
        </p:nvGrpSpPr>
        <p:grpSpPr>
          <a:xfrm>
            <a:off x="475199" y="1766848"/>
            <a:ext cx="203553" cy="187214"/>
            <a:chOff x="4087813" y="5162550"/>
            <a:chExt cx="474662" cy="436563"/>
          </a:xfrm>
          <a:solidFill>
            <a:schemeClr val="tx2"/>
          </a:solidFill>
        </p:grpSpPr>
        <p:sp>
          <p:nvSpPr>
            <p:cNvPr id="19" name="Freeform 52"/>
            <p:cNvSpPr>
              <a:spLocks/>
            </p:cNvSpPr>
            <p:nvPr/>
          </p:nvSpPr>
          <p:spPr bwMode="auto">
            <a:xfrm>
              <a:off x="4264025" y="5162550"/>
              <a:ext cx="298450" cy="301625"/>
            </a:xfrm>
            <a:custGeom>
              <a:avLst/>
              <a:gdLst>
                <a:gd name="T0" fmla="*/ 4614 w 10168"/>
                <a:gd name="T1" fmla="*/ 731 h 10256"/>
                <a:gd name="T2" fmla="*/ 5046 w 10168"/>
                <a:gd name="T3" fmla="*/ 424 h 10256"/>
                <a:gd name="T4" fmla="*/ 5514 w 10168"/>
                <a:gd name="T5" fmla="*/ 196 h 10256"/>
                <a:gd name="T6" fmla="*/ 6013 w 10168"/>
                <a:gd name="T7" fmla="*/ 54 h 10256"/>
                <a:gd name="T8" fmla="*/ 6539 w 10168"/>
                <a:gd name="T9" fmla="*/ 0 h 10256"/>
                <a:gd name="T10" fmla="*/ 7048 w 10168"/>
                <a:gd name="T11" fmla="*/ 36 h 10256"/>
                <a:gd name="T12" fmla="*/ 7477 w 10168"/>
                <a:gd name="T13" fmla="*/ 131 h 10256"/>
                <a:gd name="T14" fmla="*/ 7888 w 10168"/>
                <a:gd name="T15" fmla="*/ 281 h 10256"/>
                <a:gd name="T16" fmla="*/ 8281 w 10168"/>
                <a:gd name="T17" fmla="*/ 478 h 10256"/>
                <a:gd name="T18" fmla="*/ 8647 w 10168"/>
                <a:gd name="T19" fmla="*/ 719 h 10256"/>
                <a:gd name="T20" fmla="*/ 8985 w 10168"/>
                <a:gd name="T21" fmla="*/ 999 h 10256"/>
                <a:gd name="T22" fmla="*/ 9655 w 10168"/>
                <a:gd name="T23" fmla="*/ 1806 h 10256"/>
                <a:gd name="T24" fmla="*/ 10054 w 10168"/>
                <a:gd name="T25" fmla="*/ 2709 h 10256"/>
                <a:gd name="T26" fmla="*/ 10166 w 10168"/>
                <a:gd name="T27" fmla="*/ 3658 h 10256"/>
                <a:gd name="T28" fmla="*/ 9973 w 10168"/>
                <a:gd name="T29" fmla="*/ 4603 h 10256"/>
                <a:gd name="T30" fmla="*/ 9462 w 10168"/>
                <a:gd name="T31" fmla="*/ 5496 h 10256"/>
                <a:gd name="T32" fmla="*/ 5166 w 10168"/>
                <a:gd name="T33" fmla="*/ 9804 h 10256"/>
                <a:gd name="T34" fmla="*/ 3851 w 10168"/>
                <a:gd name="T35" fmla="*/ 10245 h 10256"/>
                <a:gd name="T36" fmla="*/ 2510 w 10168"/>
                <a:gd name="T37" fmla="*/ 10071 h 10256"/>
                <a:gd name="T38" fmla="*/ 1307 w 10168"/>
                <a:gd name="T39" fmla="*/ 9393 h 10256"/>
                <a:gd name="T40" fmla="*/ 407 w 10168"/>
                <a:gd name="T41" fmla="*/ 8322 h 10256"/>
                <a:gd name="T42" fmla="*/ 3 w 10168"/>
                <a:gd name="T43" fmla="*/ 7185 h 10256"/>
                <a:gd name="T44" fmla="*/ 8 w 10168"/>
                <a:gd name="T45" fmla="*/ 7039 h 10256"/>
                <a:gd name="T46" fmla="*/ 54 w 10168"/>
                <a:gd name="T47" fmla="*/ 6904 h 10256"/>
                <a:gd name="T48" fmla="*/ 134 w 10168"/>
                <a:gd name="T49" fmla="*/ 6788 h 10256"/>
                <a:gd name="T50" fmla="*/ 246 w 10168"/>
                <a:gd name="T51" fmla="*/ 6701 h 10256"/>
                <a:gd name="T52" fmla="*/ 383 w 10168"/>
                <a:gd name="T53" fmla="*/ 6648 h 10256"/>
                <a:gd name="T54" fmla="*/ 530 w 10168"/>
                <a:gd name="T55" fmla="*/ 6637 h 10256"/>
                <a:gd name="T56" fmla="*/ 669 w 10168"/>
                <a:gd name="T57" fmla="*/ 6669 h 10256"/>
                <a:gd name="T58" fmla="*/ 791 w 10168"/>
                <a:gd name="T59" fmla="*/ 6740 h 10256"/>
                <a:gd name="T60" fmla="*/ 890 w 10168"/>
                <a:gd name="T61" fmla="*/ 6841 h 10256"/>
                <a:gd name="T62" fmla="*/ 956 w 10168"/>
                <a:gd name="T63" fmla="*/ 6970 h 10256"/>
                <a:gd name="T64" fmla="*/ 1110 w 10168"/>
                <a:gd name="T65" fmla="*/ 7521 h 10256"/>
                <a:gd name="T66" fmla="*/ 1648 w 10168"/>
                <a:gd name="T67" fmla="*/ 8366 h 10256"/>
                <a:gd name="T68" fmla="*/ 2440 w 10168"/>
                <a:gd name="T69" fmla="*/ 8977 h 10256"/>
                <a:gd name="T70" fmla="*/ 3374 w 10168"/>
                <a:gd name="T71" fmla="*/ 9264 h 10256"/>
                <a:gd name="T72" fmla="*/ 4329 w 10168"/>
                <a:gd name="T73" fmla="*/ 9132 h 10256"/>
                <a:gd name="T74" fmla="*/ 8515 w 10168"/>
                <a:gd name="T75" fmla="*/ 5087 h 10256"/>
                <a:gd name="T76" fmla="*/ 9170 w 10168"/>
                <a:gd name="T77" fmla="*/ 3770 h 10256"/>
                <a:gd name="T78" fmla="*/ 8908 w 10168"/>
                <a:gd name="T79" fmla="*/ 2476 h 10256"/>
                <a:gd name="T80" fmla="*/ 8010 w 10168"/>
                <a:gd name="T81" fmla="*/ 1464 h 10256"/>
                <a:gd name="T82" fmla="*/ 6764 w 10168"/>
                <a:gd name="T83" fmla="*/ 995 h 10256"/>
                <a:gd name="T84" fmla="*/ 5453 w 10168"/>
                <a:gd name="T85" fmla="*/ 1329 h 10256"/>
                <a:gd name="T86" fmla="*/ 2585 w 10168"/>
                <a:gd name="T87" fmla="*/ 4186 h 10256"/>
                <a:gd name="T88" fmla="*/ 2459 w 10168"/>
                <a:gd name="T89" fmla="*/ 4255 h 10256"/>
                <a:gd name="T90" fmla="*/ 2320 w 10168"/>
                <a:gd name="T91" fmla="*/ 4283 h 10256"/>
                <a:gd name="T92" fmla="*/ 2180 w 10168"/>
                <a:gd name="T93" fmla="*/ 4272 h 10256"/>
                <a:gd name="T94" fmla="*/ 2047 w 10168"/>
                <a:gd name="T95" fmla="*/ 4220 h 10256"/>
                <a:gd name="T96" fmla="*/ 1931 w 10168"/>
                <a:gd name="T97" fmla="*/ 4128 h 10256"/>
                <a:gd name="T98" fmla="*/ 1849 w 10168"/>
                <a:gd name="T99" fmla="*/ 4007 h 10256"/>
                <a:gd name="T100" fmla="*/ 1806 w 10168"/>
                <a:gd name="T101" fmla="*/ 3871 h 10256"/>
                <a:gd name="T102" fmla="*/ 1804 w 10168"/>
                <a:gd name="T103" fmla="*/ 3730 h 10256"/>
                <a:gd name="T104" fmla="*/ 1844 w 10168"/>
                <a:gd name="T105" fmla="*/ 3593 h 10256"/>
                <a:gd name="T106" fmla="*/ 1922 w 10168"/>
                <a:gd name="T107" fmla="*/ 3470 h 10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168" h="10256">
                  <a:moveTo>
                    <a:pt x="1940" y="3451"/>
                  </a:moveTo>
                  <a:lnTo>
                    <a:pt x="4348" y="978"/>
                  </a:lnTo>
                  <a:lnTo>
                    <a:pt x="4413" y="914"/>
                  </a:lnTo>
                  <a:lnTo>
                    <a:pt x="4480" y="851"/>
                  </a:lnTo>
                  <a:lnTo>
                    <a:pt x="4546" y="790"/>
                  </a:lnTo>
                  <a:lnTo>
                    <a:pt x="4614" y="731"/>
                  </a:lnTo>
                  <a:lnTo>
                    <a:pt x="4683" y="674"/>
                  </a:lnTo>
                  <a:lnTo>
                    <a:pt x="4754" y="620"/>
                  </a:lnTo>
                  <a:lnTo>
                    <a:pt x="4826" y="568"/>
                  </a:lnTo>
                  <a:lnTo>
                    <a:pt x="4898" y="518"/>
                  </a:lnTo>
                  <a:lnTo>
                    <a:pt x="4972" y="470"/>
                  </a:lnTo>
                  <a:lnTo>
                    <a:pt x="5046" y="424"/>
                  </a:lnTo>
                  <a:lnTo>
                    <a:pt x="5121" y="381"/>
                  </a:lnTo>
                  <a:lnTo>
                    <a:pt x="5198" y="339"/>
                  </a:lnTo>
                  <a:lnTo>
                    <a:pt x="5276" y="300"/>
                  </a:lnTo>
                  <a:lnTo>
                    <a:pt x="5354" y="263"/>
                  </a:lnTo>
                  <a:lnTo>
                    <a:pt x="5434" y="228"/>
                  </a:lnTo>
                  <a:lnTo>
                    <a:pt x="5514" y="196"/>
                  </a:lnTo>
                  <a:lnTo>
                    <a:pt x="5596" y="167"/>
                  </a:lnTo>
                  <a:lnTo>
                    <a:pt x="5677" y="138"/>
                  </a:lnTo>
                  <a:lnTo>
                    <a:pt x="5760" y="114"/>
                  </a:lnTo>
                  <a:lnTo>
                    <a:pt x="5844" y="91"/>
                  </a:lnTo>
                  <a:lnTo>
                    <a:pt x="5929" y="71"/>
                  </a:lnTo>
                  <a:lnTo>
                    <a:pt x="6013" y="54"/>
                  </a:lnTo>
                  <a:lnTo>
                    <a:pt x="6099" y="38"/>
                  </a:lnTo>
                  <a:lnTo>
                    <a:pt x="6186" y="25"/>
                  </a:lnTo>
                  <a:lnTo>
                    <a:pt x="6274" y="15"/>
                  </a:lnTo>
                  <a:lnTo>
                    <a:pt x="6362" y="8"/>
                  </a:lnTo>
                  <a:lnTo>
                    <a:pt x="6450" y="3"/>
                  </a:lnTo>
                  <a:lnTo>
                    <a:pt x="6539" y="0"/>
                  </a:lnTo>
                  <a:lnTo>
                    <a:pt x="6629" y="1"/>
                  </a:lnTo>
                  <a:lnTo>
                    <a:pt x="6720" y="4"/>
                  </a:lnTo>
                  <a:lnTo>
                    <a:pt x="6811" y="9"/>
                  </a:lnTo>
                  <a:lnTo>
                    <a:pt x="6902" y="17"/>
                  </a:lnTo>
                  <a:lnTo>
                    <a:pt x="6975" y="26"/>
                  </a:lnTo>
                  <a:lnTo>
                    <a:pt x="7048" y="36"/>
                  </a:lnTo>
                  <a:lnTo>
                    <a:pt x="7120" y="48"/>
                  </a:lnTo>
                  <a:lnTo>
                    <a:pt x="7192" y="62"/>
                  </a:lnTo>
                  <a:lnTo>
                    <a:pt x="7264" y="77"/>
                  </a:lnTo>
                  <a:lnTo>
                    <a:pt x="7335" y="94"/>
                  </a:lnTo>
                  <a:lnTo>
                    <a:pt x="7406" y="112"/>
                  </a:lnTo>
                  <a:lnTo>
                    <a:pt x="7477" y="131"/>
                  </a:lnTo>
                  <a:lnTo>
                    <a:pt x="7546" y="152"/>
                  </a:lnTo>
                  <a:lnTo>
                    <a:pt x="7616" y="176"/>
                  </a:lnTo>
                  <a:lnTo>
                    <a:pt x="7685" y="199"/>
                  </a:lnTo>
                  <a:lnTo>
                    <a:pt x="7753" y="225"/>
                  </a:lnTo>
                  <a:lnTo>
                    <a:pt x="7821" y="251"/>
                  </a:lnTo>
                  <a:lnTo>
                    <a:pt x="7888" y="281"/>
                  </a:lnTo>
                  <a:lnTo>
                    <a:pt x="7955" y="310"/>
                  </a:lnTo>
                  <a:lnTo>
                    <a:pt x="8022" y="341"/>
                  </a:lnTo>
                  <a:lnTo>
                    <a:pt x="8087" y="374"/>
                  </a:lnTo>
                  <a:lnTo>
                    <a:pt x="8153" y="407"/>
                  </a:lnTo>
                  <a:lnTo>
                    <a:pt x="8217" y="441"/>
                  </a:lnTo>
                  <a:lnTo>
                    <a:pt x="8281" y="478"/>
                  </a:lnTo>
                  <a:lnTo>
                    <a:pt x="8344" y="515"/>
                  </a:lnTo>
                  <a:lnTo>
                    <a:pt x="8406" y="553"/>
                  </a:lnTo>
                  <a:lnTo>
                    <a:pt x="8468" y="593"/>
                  </a:lnTo>
                  <a:lnTo>
                    <a:pt x="8528" y="634"/>
                  </a:lnTo>
                  <a:lnTo>
                    <a:pt x="8589" y="676"/>
                  </a:lnTo>
                  <a:lnTo>
                    <a:pt x="8647" y="719"/>
                  </a:lnTo>
                  <a:lnTo>
                    <a:pt x="8706" y="763"/>
                  </a:lnTo>
                  <a:lnTo>
                    <a:pt x="8763" y="809"/>
                  </a:lnTo>
                  <a:lnTo>
                    <a:pt x="8820" y="854"/>
                  </a:lnTo>
                  <a:lnTo>
                    <a:pt x="8876" y="902"/>
                  </a:lnTo>
                  <a:lnTo>
                    <a:pt x="8931" y="950"/>
                  </a:lnTo>
                  <a:lnTo>
                    <a:pt x="8985" y="999"/>
                  </a:lnTo>
                  <a:lnTo>
                    <a:pt x="9114" y="1125"/>
                  </a:lnTo>
                  <a:lnTo>
                    <a:pt x="9238" y="1254"/>
                  </a:lnTo>
                  <a:lnTo>
                    <a:pt x="9353" y="1387"/>
                  </a:lnTo>
                  <a:lnTo>
                    <a:pt x="9461" y="1524"/>
                  </a:lnTo>
                  <a:lnTo>
                    <a:pt x="9562" y="1664"/>
                  </a:lnTo>
                  <a:lnTo>
                    <a:pt x="9655" y="1806"/>
                  </a:lnTo>
                  <a:lnTo>
                    <a:pt x="9741" y="1952"/>
                  </a:lnTo>
                  <a:lnTo>
                    <a:pt x="9819" y="2099"/>
                  </a:lnTo>
                  <a:lnTo>
                    <a:pt x="9889" y="2249"/>
                  </a:lnTo>
                  <a:lnTo>
                    <a:pt x="9952" y="2401"/>
                  </a:lnTo>
                  <a:lnTo>
                    <a:pt x="10008" y="2555"/>
                  </a:lnTo>
                  <a:lnTo>
                    <a:pt x="10054" y="2709"/>
                  </a:lnTo>
                  <a:lnTo>
                    <a:pt x="10093" y="2866"/>
                  </a:lnTo>
                  <a:lnTo>
                    <a:pt x="10124" y="3023"/>
                  </a:lnTo>
                  <a:lnTo>
                    <a:pt x="10147" y="3182"/>
                  </a:lnTo>
                  <a:lnTo>
                    <a:pt x="10161" y="3340"/>
                  </a:lnTo>
                  <a:lnTo>
                    <a:pt x="10168" y="3499"/>
                  </a:lnTo>
                  <a:lnTo>
                    <a:pt x="10166" y="3658"/>
                  </a:lnTo>
                  <a:lnTo>
                    <a:pt x="10155" y="3818"/>
                  </a:lnTo>
                  <a:lnTo>
                    <a:pt x="10136" y="3976"/>
                  </a:lnTo>
                  <a:lnTo>
                    <a:pt x="10108" y="4135"/>
                  </a:lnTo>
                  <a:lnTo>
                    <a:pt x="10072" y="4292"/>
                  </a:lnTo>
                  <a:lnTo>
                    <a:pt x="10028" y="4449"/>
                  </a:lnTo>
                  <a:lnTo>
                    <a:pt x="9973" y="4603"/>
                  </a:lnTo>
                  <a:lnTo>
                    <a:pt x="9911" y="4758"/>
                  </a:lnTo>
                  <a:lnTo>
                    <a:pt x="9839" y="4909"/>
                  </a:lnTo>
                  <a:lnTo>
                    <a:pt x="9758" y="5060"/>
                  </a:lnTo>
                  <a:lnTo>
                    <a:pt x="9668" y="5207"/>
                  </a:lnTo>
                  <a:lnTo>
                    <a:pt x="9570" y="5353"/>
                  </a:lnTo>
                  <a:lnTo>
                    <a:pt x="9462" y="5496"/>
                  </a:lnTo>
                  <a:lnTo>
                    <a:pt x="9344" y="5635"/>
                  </a:lnTo>
                  <a:lnTo>
                    <a:pt x="9217" y="5773"/>
                  </a:lnTo>
                  <a:lnTo>
                    <a:pt x="5762" y="9319"/>
                  </a:lnTo>
                  <a:lnTo>
                    <a:pt x="5569" y="9501"/>
                  </a:lnTo>
                  <a:lnTo>
                    <a:pt x="5371" y="9663"/>
                  </a:lnTo>
                  <a:lnTo>
                    <a:pt x="5166" y="9804"/>
                  </a:lnTo>
                  <a:lnTo>
                    <a:pt x="4956" y="9925"/>
                  </a:lnTo>
                  <a:lnTo>
                    <a:pt x="4741" y="10027"/>
                  </a:lnTo>
                  <a:lnTo>
                    <a:pt x="4522" y="10108"/>
                  </a:lnTo>
                  <a:lnTo>
                    <a:pt x="4300" y="10172"/>
                  </a:lnTo>
                  <a:lnTo>
                    <a:pt x="4076" y="10217"/>
                  </a:lnTo>
                  <a:lnTo>
                    <a:pt x="3851" y="10245"/>
                  </a:lnTo>
                  <a:lnTo>
                    <a:pt x="3625" y="10256"/>
                  </a:lnTo>
                  <a:lnTo>
                    <a:pt x="3399" y="10250"/>
                  </a:lnTo>
                  <a:lnTo>
                    <a:pt x="3174" y="10227"/>
                  </a:lnTo>
                  <a:lnTo>
                    <a:pt x="2950" y="10190"/>
                  </a:lnTo>
                  <a:lnTo>
                    <a:pt x="2728" y="10138"/>
                  </a:lnTo>
                  <a:lnTo>
                    <a:pt x="2510" y="10071"/>
                  </a:lnTo>
                  <a:lnTo>
                    <a:pt x="2295" y="9990"/>
                  </a:lnTo>
                  <a:lnTo>
                    <a:pt x="2085" y="9895"/>
                  </a:lnTo>
                  <a:lnTo>
                    <a:pt x="1881" y="9788"/>
                  </a:lnTo>
                  <a:lnTo>
                    <a:pt x="1682" y="9668"/>
                  </a:lnTo>
                  <a:lnTo>
                    <a:pt x="1491" y="9537"/>
                  </a:lnTo>
                  <a:lnTo>
                    <a:pt x="1307" y="9393"/>
                  </a:lnTo>
                  <a:lnTo>
                    <a:pt x="1131" y="9239"/>
                  </a:lnTo>
                  <a:lnTo>
                    <a:pt x="965" y="9074"/>
                  </a:lnTo>
                  <a:lnTo>
                    <a:pt x="808" y="8900"/>
                  </a:lnTo>
                  <a:lnTo>
                    <a:pt x="663" y="8716"/>
                  </a:lnTo>
                  <a:lnTo>
                    <a:pt x="529" y="8524"/>
                  </a:lnTo>
                  <a:lnTo>
                    <a:pt x="407" y="8322"/>
                  </a:lnTo>
                  <a:lnTo>
                    <a:pt x="298" y="8114"/>
                  </a:lnTo>
                  <a:lnTo>
                    <a:pt x="203" y="7897"/>
                  </a:lnTo>
                  <a:lnTo>
                    <a:pt x="122" y="7674"/>
                  </a:lnTo>
                  <a:lnTo>
                    <a:pt x="57" y="7445"/>
                  </a:lnTo>
                  <a:lnTo>
                    <a:pt x="7" y="7209"/>
                  </a:lnTo>
                  <a:lnTo>
                    <a:pt x="3" y="7185"/>
                  </a:lnTo>
                  <a:lnTo>
                    <a:pt x="1" y="7160"/>
                  </a:lnTo>
                  <a:lnTo>
                    <a:pt x="0" y="7136"/>
                  </a:lnTo>
                  <a:lnTo>
                    <a:pt x="0" y="7110"/>
                  </a:lnTo>
                  <a:lnTo>
                    <a:pt x="2" y="7086"/>
                  </a:lnTo>
                  <a:lnTo>
                    <a:pt x="4" y="7062"/>
                  </a:lnTo>
                  <a:lnTo>
                    <a:pt x="8" y="7039"/>
                  </a:lnTo>
                  <a:lnTo>
                    <a:pt x="13" y="7016"/>
                  </a:lnTo>
                  <a:lnTo>
                    <a:pt x="19" y="6992"/>
                  </a:lnTo>
                  <a:lnTo>
                    <a:pt x="26" y="6969"/>
                  </a:lnTo>
                  <a:lnTo>
                    <a:pt x="34" y="6947"/>
                  </a:lnTo>
                  <a:lnTo>
                    <a:pt x="43" y="6926"/>
                  </a:lnTo>
                  <a:lnTo>
                    <a:pt x="54" y="6904"/>
                  </a:lnTo>
                  <a:lnTo>
                    <a:pt x="65" y="6883"/>
                  </a:lnTo>
                  <a:lnTo>
                    <a:pt x="77" y="6863"/>
                  </a:lnTo>
                  <a:lnTo>
                    <a:pt x="90" y="6844"/>
                  </a:lnTo>
                  <a:lnTo>
                    <a:pt x="104" y="6825"/>
                  </a:lnTo>
                  <a:lnTo>
                    <a:pt x="119" y="6807"/>
                  </a:lnTo>
                  <a:lnTo>
                    <a:pt x="134" y="6788"/>
                  </a:lnTo>
                  <a:lnTo>
                    <a:pt x="151" y="6772"/>
                  </a:lnTo>
                  <a:lnTo>
                    <a:pt x="169" y="6756"/>
                  </a:lnTo>
                  <a:lnTo>
                    <a:pt x="187" y="6741"/>
                  </a:lnTo>
                  <a:lnTo>
                    <a:pt x="206" y="6727"/>
                  </a:lnTo>
                  <a:lnTo>
                    <a:pt x="225" y="6714"/>
                  </a:lnTo>
                  <a:lnTo>
                    <a:pt x="246" y="6701"/>
                  </a:lnTo>
                  <a:lnTo>
                    <a:pt x="267" y="6689"/>
                  </a:lnTo>
                  <a:lnTo>
                    <a:pt x="289" y="6678"/>
                  </a:lnTo>
                  <a:lnTo>
                    <a:pt x="311" y="6669"/>
                  </a:lnTo>
                  <a:lnTo>
                    <a:pt x="334" y="6661"/>
                  </a:lnTo>
                  <a:lnTo>
                    <a:pt x="358" y="6654"/>
                  </a:lnTo>
                  <a:lnTo>
                    <a:pt x="383" y="6648"/>
                  </a:lnTo>
                  <a:lnTo>
                    <a:pt x="407" y="6643"/>
                  </a:lnTo>
                  <a:lnTo>
                    <a:pt x="432" y="6639"/>
                  </a:lnTo>
                  <a:lnTo>
                    <a:pt x="456" y="6637"/>
                  </a:lnTo>
                  <a:lnTo>
                    <a:pt x="481" y="6636"/>
                  </a:lnTo>
                  <a:lnTo>
                    <a:pt x="506" y="6636"/>
                  </a:lnTo>
                  <a:lnTo>
                    <a:pt x="530" y="6637"/>
                  </a:lnTo>
                  <a:lnTo>
                    <a:pt x="554" y="6640"/>
                  </a:lnTo>
                  <a:lnTo>
                    <a:pt x="577" y="6643"/>
                  </a:lnTo>
                  <a:lnTo>
                    <a:pt x="601" y="6648"/>
                  </a:lnTo>
                  <a:lnTo>
                    <a:pt x="625" y="6654"/>
                  </a:lnTo>
                  <a:lnTo>
                    <a:pt x="647" y="6661"/>
                  </a:lnTo>
                  <a:lnTo>
                    <a:pt x="669" y="6669"/>
                  </a:lnTo>
                  <a:lnTo>
                    <a:pt x="691" y="6678"/>
                  </a:lnTo>
                  <a:lnTo>
                    <a:pt x="712" y="6688"/>
                  </a:lnTo>
                  <a:lnTo>
                    <a:pt x="733" y="6701"/>
                  </a:lnTo>
                  <a:lnTo>
                    <a:pt x="753" y="6713"/>
                  </a:lnTo>
                  <a:lnTo>
                    <a:pt x="773" y="6726"/>
                  </a:lnTo>
                  <a:lnTo>
                    <a:pt x="791" y="6740"/>
                  </a:lnTo>
                  <a:lnTo>
                    <a:pt x="810" y="6754"/>
                  </a:lnTo>
                  <a:lnTo>
                    <a:pt x="828" y="6770"/>
                  </a:lnTo>
                  <a:lnTo>
                    <a:pt x="845" y="6786"/>
                  </a:lnTo>
                  <a:lnTo>
                    <a:pt x="860" y="6805"/>
                  </a:lnTo>
                  <a:lnTo>
                    <a:pt x="875" y="6823"/>
                  </a:lnTo>
                  <a:lnTo>
                    <a:pt x="890" y="6841"/>
                  </a:lnTo>
                  <a:lnTo>
                    <a:pt x="903" y="6861"/>
                  </a:lnTo>
                  <a:lnTo>
                    <a:pt x="915" y="6881"/>
                  </a:lnTo>
                  <a:lnTo>
                    <a:pt x="927" y="6902"/>
                  </a:lnTo>
                  <a:lnTo>
                    <a:pt x="938" y="6925"/>
                  </a:lnTo>
                  <a:lnTo>
                    <a:pt x="947" y="6947"/>
                  </a:lnTo>
                  <a:lnTo>
                    <a:pt x="956" y="6970"/>
                  </a:lnTo>
                  <a:lnTo>
                    <a:pt x="963" y="6993"/>
                  </a:lnTo>
                  <a:lnTo>
                    <a:pt x="969" y="7018"/>
                  </a:lnTo>
                  <a:lnTo>
                    <a:pt x="974" y="7043"/>
                  </a:lnTo>
                  <a:lnTo>
                    <a:pt x="1008" y="7205"/>
                  </a:lnTo>
                  <a:lnTo>
                    <a:pt x="1054" y="7365"/>
                  </a:lnTo>
                  <a:lnTo>
                    <a:pt x="1110" y="7521"/>
                  </a:lnTo>
                  <a:lnTo>
                    <a:pt x="1177" y="7675"/>
                  </a:lnTo>
                  <a:lnTo>
                    <a:pt x="1253" y="7823"/>
                  </a:lnTo>
                  <a:lnTo>
                    <a:pt x="1340" y="7967"/>
                  </a:lnTo>
                  <a:lnTo>
                    <a:pt x="1434" y="8105"/>
                  </a:lnTo>
                  <a:lnTo>
                    <a:pt x="1537" y="8238"/>
                  </a:lnTo>
                  <a:lnTo>
                    <a:pt x="1648" y="8366"/>
                  </a:lnTo>
                  <a:lnTo>
                    <a:pt x="1765" y="8486"/>
                  </a:lnTo>
                  <a:lnTo>
                    <a:pt x="1889" y="8600"/>
                  </a:lnTo>
                  <a:lnTo>
                    <a:pt x="2019" y="8706"/>
                  </a:lnTo>
                  <a:lnTo>
                    <a:pt x="2155" y="8805"/>
                  </a:lnTo>
                  <a:lnTo>
                    <a:pt x="2296" y="8896"/>
                  </a:lnTo>
                  <a:lnTo>
                    <a:pt x="2440" y="8977"/>
                  </a:lnTo>
                  <a:lnTo>
                    <a:pt x="2589" y="9050"/>
                  </a:lnTo>
                  <a:lnTo>
                    <a:pt x="2742" y="9114"/>
                  </a:lnTo>
                  <a:lnTo>
                    <a:pt x="2896" y="9167"/>
                  </a:lnTo>
                  <a:lnTo>
                    <a:pt x="3054" y="9211"/>
                  </a:lnTo>
                  <a:lnTo>
                    <a:pt x="3213" y="9243"/>
                  </a:lnTo>
                  <a:lnTo>
                    <a:pt x="3374" y="9264"/>
                  </a:lnTo>
                  <a:lnTo>
                    <a:pt x="3534" y="9273"/>
                  </a:lnTo>
                  <a:lnTo>
                    <a:pt x="3694" y="9271"/>
                  </a:lnTo>
                  <a:lnTo>
                    <a:pt x="3856" y="9256"/>
                  </a:lnTo>
                  <a:lnTo>
                    <a:pt x="4015" y="9228"/>
                  </a:lnTo>
                  <a:lnTo>
                    <a:pt x="4173" y="9186"/>
                  </a:lnTo>
                  <a:lnTo>
                    <a:pt x="4329" y="9132"/>
                  </a:lnTo>
                  <a:lnTo>
                    <a:pt x="4483" y="9062"/>
                  </a:lnTo>
                  <a:lnTo>
                    <a:pt x="4633" y="8978"/>
                  </a:lnTo>
                  <a:lnTo>
                    <a:pt x="4779" y="8880"/>
                  </a:lnTo>
                  <a:lnTo>
                    <a:pt x="4922" y="8764"/>
                  </a:lnTo>
                  <a:lnTo>
                    <a:pt x="5060" y="8634"/>
                  </a:lnTo>
                  <a:lnTo>
                    <a:pt x="8515" y="5087"/>
                  </a:lnTo>
                  <a:lnTo>
                    <a:pt x="8700" y="4877"/>
                  </a:lnTo>
                  <a:lnTo>
                    <a:pt x="8853" y="4662"/>
                  </a:lnTo>
                  <a:lnTo>
                    <a:pt x="8975" y="4442"/>
                  </a:lnTo>
                  <a:lnTo>
                    <a:pt x="9068" y="4220"/>
                  </a:lnTo>
                  <a:lnTo>
                    <a:pt x="9133" y="3995"/>
                  </a:lnTo>
                  <a:lnTo>
                    <a:pt x="9170" y="3770"/>
                  </a:lnTo>
                  <a:lnTo>
                    <a:pt x="9182" y="3546"/>
                  </a:lnTo>
                  <a:lnTo>
                    <a:pt x="9171" y="3323"/>
                  </a:lnTo>
                  <a:lnTo>
                    <a:pt x="9136" y="3104"/>
                  </a:lnTo>
                  <a:lnTo>
                    <a:pt x="9079" y="2889"/>
                  </a:lnTo>
                  <a:lnTo>
                    <a:pt x="9002" y="2679"/>
                  </a:lnTo>
                  <a:lnTo>
                    <a:pt x="8908" y="2476"/>
                  </a:lnTo>
                  <a:lnTo>
                    <a:pt x="8795" y="2281"/>
                  </a:lnTo>
                  <a:lnTo>
                    <a:pt x="8664" y="2094"/>
                  </a:lnTo>
                  <a:lnTo>
                    <a:pt x="8520" y="1918"/>
                  </a:lnTo>
                  <a:lnTo>
                    <a:pt x="8363" y="1754"/>
                  </a:lnTo>
                  <a:lnTo>
                    <a:pt x="8192" y="1602"/>
                  </a:lnTo>
                  <a:lnTo>
                    <a:pt x="8010" y="1464"/>
                  </a:lnTo>
                  <a:lnTo>
                    <a:pt x="7820" y="1341"/>
                  </a:lnTo>
                  <a:lnTo>
                    <a:pt x="7620" y="1235"/>
                  </a:lnTo>
                  <a:lnTo>
                    <a:pt x="7413" y="1145"/>
                  </a:lnTo>
                  <a:lnTo>
                    <a:pt x="7201" y="1075"/>
                  </a:lnTo>
                  <a:lnTo>
                    <a:pt x="6984" y="1025"/>
                  </a:lnTo>
                  <a:lnTo>
                    <a:pt x="6764" y="995"/>
                  </a:lnTo>
                  <a:lnTo>
                    <a:pt x="6542" y="988"/>
                  </a:lnTo>
                  <a:lnTo>
                    <a:pt x="6320" y="1005"/>
                  </a:lnTo>
                  <a:lnTo>
                    <a:pt x="6099" y="1045"/>
                  </a:lnTo>
                  <a:lnTo>
                    <a:pt x="5880" y="1113"/>
                  </a:lnTo>
                  <a:lnTo>
                    <a:pt x="5664" y="1207"/>
                  </a:lnTo>
                  <a:lnTo>
                    <a:pt x="5453" y="1329"/>
                  </a:lnTo>
                  <a:lnTo>
                    <a:pt x="5249" y="1480"/>
                  </a:lnTo>
                  <a:lnTo>
                    <a:pt x="5051" y="1663"/>
                  </a:lnTo>
                  <a:lnTo>
                    <a:pt x="2642" y="4137"/>
                  </a:lnTo>
                  <a:lnTo>
                    <a:pt x="2624" y="4154"/>
                  </a:lnTo>
                  <a:lnTo>
                    <a:pt x="2605" y="4170"/>
                  </a:lnTo>
                  <a:lnTo>
                    <a:pt x="2585" y="4186"/>
                  </a:lnTo>
                  <a:lnTo>
                    <a:pt x="2565" y="4200"/>
                  </a:lnTo>
                  <a:lnTo>
                    <a:pt x="2545" y="4214"/>
                  </a:lnTo>
                  <a:lnTo>
                    <a:pt x="2525" y="4226"/>
                  </a:lnTo>
                  <a:lnTo>
                    <a:pt x="2503" y="4236"/>
                  </a:lnTo>
                  <a:lnTo>
                    <a:pt x="2481" y="4246"/>
                  </a:lnTo>
                  <a:lnTo>
                    <a:pt x="2459" y="4255"/>
                  </a:lnTo>
                  <a:lnTo>
                    <a:pt x="2436" y="4262"/>
                  </a:lnTo>
                  <a:lnTo>
                    <a:pt x="2414" y="4269"/>
                  </a:lnTo>
                  <a:lnTo>
                    <a:pt x="2391" y="4274"/>
                  </a:lnTo>
                  <a:lnTo>
                    <a:pt x="2367" y="4278"/>
                  </a:lnTo>
                  <a:lnTo>
                    <a:pt x="2344" y="4281"/>
                  </a:lnTo>
                  <a:lnTo>
                    <a:pt x="2320" y="4283"/>
                  </a:lnTo>
                  <a:lnTo>
                    <a:pt x="2297" y="4284"/>
                  </a:lnTo>
                  <a:lnTo>
                    <a:pt x="2274" y="4284"/>
                  </a:lnTo>
                  <a:lnTo>
                    <a:pt x="2249" y="4282"/>
                  </a:lnTo>
                  <a:lnTo>
                    <a:pt x="2226" y="4280"/>
                  </a:lnTo>
                  <a:lnTo>
                    <a:pt x="2203" y="4276"/>
                  </a:lnTo>
                  <a:lnTo>
                    <a:pt x="2180" y="4272"/>
                  </a:lnTo>
                  <a:lnTo>
                    <a:pt x="2157" y="4266"/>
                  </a:lnTo>
                  <a:lnTo>
                    <a:pt x="2134" y="4259"/>
                  </a:lnTo>
                  <a:lnTo>
                    <a:pt x="2112" y="4251"/>
                  </a:lnTo>
                  <a:lnTo>
                    <a:pt x="2090" y="4242"/>
                  </a:lnTo>
                  <a:lnTo>
                    <a:pt x="2068" y="4231"/>
                  </a:lnTo>
                  <a:lnTo>
                    <a:pt x="2047" y="4220"/>
                  </a:lnTo>
                  <a:lnTo>
                    <a:pt x="2026" y="4208"/>
                  </a:lnTo>
                  <a:lnTo>
                    <a:pt x="2005" y="4193"/>
                  </a:lnTo>
                  <a:lnTo>
                    <a:pt x="1986" y="4178"/>
                  </a:lnTo>
                  <a:lnTo>
                    <a:pt x="1967" y="4162"/>
                  </a:lnTo>
                  <a:lnTo>
                    <a:pt x="1949" y="4145"/>
                  </a:lnTo>
                  <a:lnTo>
                    <a:pt x="1931" y="4128"/>
                  </a:lnTo>
                  <a:lnTo>
                    <a:pt x="1914" y="4109"/>
                  </a:lnTo>
                  <a:lnTo>
                    <a:pt x="1899" y="4089"/>
                  </a:lnTo>
                  <a:lnTo>
                    <a:pt x="1885" y="4069"/>
                  </a:lnTo>
                  <a:lnTo>
                    <a:pt x="1872" y="4049"/>
                  </a:lnTo>
                  <a:lnTo>
                    <a:pt x="1860" y="4028"/>
                  </a:lnTo>
                  <a:lnTo>
                    <a:pt x="1849" y="4007"/>
                  </a:lnTo>
                  <a:lnTo>
                    <a:pt x="1839" y="3984"/>
                  </a:lnTo>
                  <a:lnTo>
                    <a:pt x="1831" y="3962"/>
                  </a:lnTo>
                  <a:lnTo>
                    <a:pt x="1823" y="3940"/>
                  </a:lnTo>
                  <a:lnTo>
                    <a:pt x="1816" y="3917"/>
                  </a:lnTo>
                  <a:lnTo>
                    <a:pt x="1810" y="3893"/>
                  </a:lnTo>
                  <a:lnTo>
                    <a:pt x="1806" y="3871"/>
                  </a:lnTo>
                  <a:lnTo>
                    <a:pt x="1803" y="3847"/>
                  </a:lnTo>
                  <a:lnTo>
                    <a:pt x="1801" y="3824"/>
                  </a:lnTo>
                  <a:lnTo>
                    <a:pt x="1800" y="3801"/>
                  </a:lnTo>
                  <a:lnTo>
                    <a:pt x="1801" y="3776"/>
                  </a:lnTo>
                  <a:lnTo>
                    <a:pt x="1802" y="3753"/>
                  </a:lnTo>
                  <a:lnTo>
                    <a:pt x="1804" y="3730"/>
                  </a:lnTo>
                  <a:lnTo>
                    <a:pt x="1808" y="3707"/>
                  </a:lnTo>
                  <a:lnTo>
                    <a:pt x="1813" y="3683"/>
                  </a:lnTo>
                  <a:lnTo>
                    <a:pt x="1818" y="3660"/>
                  </a:lnTo>
                  <a:lnTo>
                    <a:pt x="1826" y="3637"/>
                  </a:lnTo>
                  <a:lnTo>
                    <a:pt x="1835" y="3615"/>
                  </a:lnTo>
                  <a:lnTo>
                    <a:pt x="1844" y="3593"/>
                  </a:lnTo>
                  <a:lnTo>
                    <a:pt x="1854" y="3571"/>
                  </a:lnTo>
                  <a:lnTo>
                    <a:pt x="1865" y="3550"/>
                  </a:lnTo>
                  <a:lnTo>
                    <a:pt x="1878" y="3529"/>
                  </a:lnTo>
                  <a:lnTo>
                    <a:pt x="1891" y="3509"/>
                  </a:lnTo>
                  <a:lnTo>
                    <a:pt x="1906" y="3490"/>
                  </a:lnTo>
                  <a:lnTo>
                    <a:pt x="1922" y="3470"/>
                  </a:lnTo>
                  <a:lnTo>
                    <a:pt x="1940" y="34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2201" tIns="31101" rIns="62201" bIns="31101" numCol="1" anchor="t" anchorCtr="0" compatLnSpc="1">
              <a:prstTxWarp prst="textNoShape">
                <a:avLst/>
              </a:prstTxWarp>
            </a:bodyPr>
            <a:lstStyle/>
            <a:p>
              <a:endParaRPr lang="pt-BR" sz="833"/>
            </a:p>
          </p:txBody>
        </p:sp>
        <p:sp>
          <p:nvSpPr>
            <p:cNvPr id="20" name="Freeform 53"/>
            <p:cNvSpPr>
              <a:spLocks/>
            </p:cNvSpPr>
            <p:nvPr/>
          </p:nvSpPr>
          <p:spPr bwMode="auto">
            <a:xfrm>
              <a:off x="4087813" y="5297488"/>
              <a:ext cx="298450" cy="301625"/>
            </a:xfrm>
            <a:custGeom>
              <a:avLst/>
              <a:gdLst>
                <a:gd name="T0" fmla="*/ 5554 w 10168"/>
                <a:gd name="T1" fmla="*/ 9525 h 10256"/>
                <a:gd name="T2" fmla="*/ 5122 w 10168"/>
                <a:gd name="T3" fmla="*/ 9832 h 10256"/>
                <a:gd name="T4" fmla="*/ 4654 w 10168"/>
                <a:gd name="T5" fmla="*/ 10060 h 10256"/>
                <a:gd name="T6" fmla="*/ 4155 w 10168"/>
                <a:gd name="T7" fmla="*/ 10202 h 10256"/>
                <a:gd name="T8" fmla="*/ 3629 w 10168"/>
                <a:gd name="T9" fmla="*/ 10256 h 10256"/>
                <a:gd name="T10" fmla="*/ 3120 w 10168"/>
                <a:gd name="T11" fmla="*/ 10220 h 10256"/>
                <a:gd name="T12" fmla="*/ 2691 w 10168"/>
                <a:gd name="T13" fmla="*/ 10125 h 10256"/>
                <a:gd name="T14" fmla="*/ 2280 w 10168"/>
                <a:gd name="T15" fmla="*/ 9975 h 10256"/>
                <a:gd name="T16" fmla="*/ 1887 w 10168"/>
                <a:gd name="T17" fmla="*/ 9778 h 10256"/>
                <a:gd name="T18" fmla="*/ 1521 w 10168"/>
                <a:gd name="T19" fmla="*/ 9537 h 10256"/>
                <a:gd name="T20" fmla="*/ 1183 w 10168"/>
                <a:gd name="T21" fmla="*/ 9257 h 10256"/>
                <a:gd name="T22" fmla="*/ 513 w 10168"/>
                <a:gd name="T23" fmla="*/ 8450 h 10256"/>
                <a:gd name="T24" fmla="*/ 114 w 10168"/>
                <a:gd name="T25" fmla="*/ 7547 h 10256"/>
                <a:gd name="T26" fmla="*/ 2 w 10168"/>
                <a:gd name="T27" fmla="*/ 6598 h 10256"/>
                <a:gd name="T28" fmla="*/ 195 w 10168"/>
                <a:gd name="T29" fmla="*/ 5653 h 10256"/>
                <a:gd name="T30" fmla="*/ 706 w 10168"/>
                <a:gd name="T31" fmla="*/ 4760 h 10256"/>
                <a:gd name="T32" fmla="*/ 5002 w 10168"/>
                <a:gd name="T33" fmla="*/ 452 h 10256"/>
                <a:gd name="T34" fmla="*/ 6317 w 10168"/>
                <a:gd name="T35" fmla="*/ 11 h 10256"/>
                <a:gd name="T36" fmla="*/ 7658 w 10168"/>
                <a:gd name="T37" fmla="*/ 185 h 10256"/>
                <a:gd name="T38" fmla="*/ 8861 w 10168"/>
                <a:gd name="T39" fmla="*/ 863 h 10256"/>
                <a:gd name="T40" fmla="*/ 9761 w 10168"/>
                <a:gd name="T41" fmla="*/ 1934 h 10256"/>
                <a:gd name="T42" fmla="*/ 10165 w 10168"/>
                <a:gd name="T43" fmla="*/ 3071 h 10256"/>
                <a:gd name="T44" fmla="*/ 10160 w 10168"/>
                <a:gd name="T45" fmla="*/ 3217 h 10256"/>
                <a:gd name="T46" fmla="*/ 10114 w 10168"/>
                <a:gd name="T47" fmla="*/ 3352 h 10256"/>
                <a:gd name="T48" fmla="*/ 10034 w 10168"/>
                <a:gd name="T49" fmla="*/ 3468 h 10256"/>
                <a:gd name="T50" fmla="*/ 9922 w 10168"/>
                <a:gd name="T51" fmla="*/ 3555 h 10256"/>
                <a:gd name="T52" fmla="*/ 9785 w 10168"/>
                <a:gd name="T53" fmla="*/ 3608 h 10256"/>
                <a:gd name="T54" fmla="*/ 9638 w 10168"/>
                <a:gd name="T55" fmla="*/ 3619 h 10256"/>
                <a:gd name="T56" fmla="*/ 9499 w 10168"/>
                <a:gd name="T57" fmla="*/ 3587 h 10256"/>
                <a:gd name="T58" fmla="*/ 9377 w 10168"/>
                <a:gd name="T59" fmla="*/ 3516 h 10256"/>
                <a:gd name="T60" fmla="*/ 9278 w 10168"/>
                <a:gd name="T61" fmla="*/ 3415 h 10256"/>
                <a:gd name="T62" fmla="*/ 9212 w 10168"/>
                <a:gd name="T63" fmla="*/ 3286 h 10256"/>
                <a:gd name="T64" fmla="*/ 9058 w 10168"/>
                <a:gd name="T65" fmla="*/ 2735 h 10256"/>
                <a:gd name="T66" fmla="*/ 8520 w 10168"/>
                <a:gd name="T67" fmla="*/ 1890 h 10256"/>
                <a:gd name="T68" fmla="*/ 7728 w 10168"/>
                <a:gd name="T69" fmla="*/ 1279 h 10256"/>
                <a:gd name="T70" fmla="*/ 6794 w 10168"/>
                <a:gd name="T71" fmla="*/ 992 h 10256"/>
                <a:gd name="T72" fmla="*/ 5839 w 10168"/>
                <a:gd name="T73" fmla="*/ 1124 h 10256"/>
                <a:gd name="T74" fmla="*/ 1653 w 10168"/>
                <a:gd name="T75" fmla="*/ 5169 h 10256"/>
                <a:gd name="T76" fmla="*/ 998 w 10168"/>
                <a:gd name="T77" fmla="*/ 6486 h 10256"/>
                <a:gd name="T78" fmla="*/ 1260 w 10168"/>
                <a:gd name="T79" fmla="*/ 7780 h 10256"/>
                <a:gd name="T80" fmla="*/ 2158 w 10168"/>
                <a:gd name="T81" fmla="*/ 8792 h 10256"/>
                <a:gd name="T82" fmla="*/ 3404 w 10168"/>
                <a:gd name="T83" fmla="*/ 9261 h 10256"/>
                <a:gd name="T84" fmla="*/ 4715 w 10168"/>
                <a:gd name="T85" fmla="*/ 8927 h 10256"/>
                <a:gd name="T86" fmla="*/ 7583 w 10168"/>
                <a:gd name="T87" fmla="*/ 6070 h 10256"/>
                <a:gd name="T88" fmla="*/ 7709 w 10168"/>
                <a:gd name="T89" fmla="*/ 6001 h 10256"/>
                <a:gd name="T90" fmla="*/ 7848 w 10168"/>
                <a:gd name="T91" fmla="*/ 5973 h 10256"/>
                <a:gd name="T92" fmla="*/ 7988 w 10168"/>
                <a:gd name="T93" fmla="*/ 5984 h 10256"/>
                <a:gd name="T94" fmla="*/ 8121 w 10168"/>
                <a:gd name="T95" fmla="*/ 6036 h 10256"/>
                <a:gd name="T96" fmla="*/ 8237 w 10168"/>
                <a:gd name="T97" fmla="*/ 6128 h 10256"/>
                <a:gd name="T98" fmla="*/ 8319 w 10168"/>
                <a:gd name="T99" fmla="*/ 6249 h 10256"/>
                <a:gd name="T100" fmla="*/ 8362 w 10168"/>
                <a:gd name="T101" fmla="*/ 6385 h 10256"/>
                <a:gd name="T102" fmla="*/ 8364 w 10168"/>
                <a:gd name="T103" fmla="*/ 6526 h 10256"/>
                <a:gd name="T104" fmla="*/ 8324 w 10168"/>
                <a:gd name="T105" fmla="*/ 6663 h 10256"/>
                <a:gd name="T106" fmla="*/ 8246 w 10168"/>
                <a:gd name="T107" fmla="*/ 6786 h 10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168" h="10256">
                  <a:moveTo>
                    <a:pt x="8228" y="6805"/>
                  </a:moveTo>
                  <a:lnTo>
                    <a:pt x="5820" y="9278"/>
                  </a:lnTo>
                  <a:lnTo>
                    <a:pt x="5755" y="9342"/>
                  </a:lnTo>
                  <a:lnTo>
                    <a:pt x="5688" y="9405"/>
                  </a:lnTo>
                  <a:lnTo>
                    <a:pt x="5622" y="9466"/>
                  </a:lnTo>
                  <a:lnTo>
                    <a:pt x="5554" y="9525"/>
                  </a:lnTo>
                  <a:lnTo>
                    <a:pt x="5485" y="9582"/>
                  </a:lnTo>
                  <a:lnTo>
                    <a:pt x="5414" y="9636"/>
                  </a:lnTo>
                  <a:lnTo>
                    <a:pt x="5342" y="9688"/>
                  </a:lnTo>
                  <a:lnTo>
                    <a:pt x="5270" y="9738"/>
                  </a:lnTo>
                  <a:lnTo>
                    <a:pt x="5196" y="9786"/>
                  </a:lnTo>
                  <a:lnTo>
                    <a:pt x="5122" y="9832"/>
                  </a:lnTo>
                  <a:lnTo>
                    <a:pt x="5047" y="9875"/>
                  </a:lnTo>
                  <a:lnTo>
                    <a:pt x="4970" y="9917"/>
                  </a:lnTo>
                  <a:lnTo>
                    <a:pt x="4892" y="9956"/>
                  </a:lnTo>
                  <a:lnTo>
                    <a:pt x="4814" y="9993"/>
                  </a:lnTo>
                  <a:lnTo>
                    <a:pt x="4734" y="10028"/>
                  </a:lnTo>
                  <a:lnTo>
                    <a:pt x="4654" y="10060"/>
                  </a:lnTo>
                  <a:lnTo>
                    <a:pt x="4572" y="10089"/>
                  </a:lnTo>
                  <a:lnTo>
                    <a:pt x="4491" y="10118"/>
                  </a:lnTo>
                  <a:lnTo>
                    <a:pt x="4408" y="10142"/>
                  </a:lnTo>
                  <a:lnTo>
                    <a:pt x="4324" y="10165"/>
                  </a:lnTo>
                  <a:lnTo>
                    <a:pt x="4239" y="10185"/>
                  </a:lnTo>
                  <a:lnTo>
                    <a:pt x="4155" y="10202"/>
                  </a:lnTo>
                  <a:lnTo>
                    <a:pt x="4069" y="10218"/>
                  </a:lnTo>
                  <a:lnTo>
                    <a:pt x="3982" y="10231"/>
                  </a:lnTo>
                  <a:lnTo>
                    <a:pt x="3894" y="10241"/>
                  </a:lnTo>
                  <a:lnTo>
                    <a:pt x="3806" y="10248"/>
                  </a:lnTo>
                  <a:lnTo>
                    <a:pt x="3718" y="10253"/>
                  </a:lnTo>
                  <a:lnTo>
                    <a:pt x="3629" y="10256"/>
                  </a:lnTo>
                  <a:lnTo>
                    <a:pt x="3539" y="10255"/>
                  </a:lnTo>
                  <a:lnTo>
                    <a:pt x="3448" y="10252"/>
                  </a:lnTo>
                  <a:lnTo>
                    <a:pt x="3357" y="10247"/>
                  </a:lnTo>
                  <a:lnTo>
                    <a:pt x="3266" y="10239"/>
                  </a:lnTo>
                  <a:lnTo>
                    <a:pt x="3193" y="10230"/>
                  </a:lnTo>
                  <a:lnTo>
                    <a:pt x="3120" y="10220"/>
                  </a:lnTo>
                  <a:lnTo>
                    <a:pt x="3048" y="10208"/>
                  </a:lnTo>
                  <a:lnTo>
                    <a:pt x="2976" y="10194"/>
                  </a:lnTo>
                  <a:lnTo>
                    <a:pt x="2904" y="10179"/>
                  </a:lnTo>
                  <a:lnTo>
                    <a:pt x="2833" y="10162"/>
                  </a:lnTo>
                  <a:lnTo>
                    <a:pt x="2762" y="10144"/>
                  </a:lnTo>
                  <a:lnTo>
                    <a:pt x="2691" y="10125"/>
                  </a:lnTo>
                  <a:lnTo>
                    <a:pt x="2622" y="10104"/>
                  </a:lnTo>
                  <a:lnTo>
                    <a:pt x="2552" y="10080"/>
                  </a:lnTo>
                  <a:lnTo>
                    <a:pt x="2483" y="10057"/>
                  </a:lnTo>
                  <a:lnTo>
                    <a:pt x="2415" y="10031"/>
                  </a:lnTo>
                  <a:lnTo>
                    <a:pt x="2347" y="10005"/>
                  </a:lnTo>
                  <a:lnTo>
                    <a:pt x="2280" y="9975"/>
                  </a:lnTo>
                  <a:lnTo>
                    <a:pt x="2213" y="9946"/>
                  </a:lnTo>
                  <a:lnTo>
                    <a:pt x="2146" y="9915"/>
                  </a:lnTo>
                  <a:lnTo>
                    <a:pt x="2081" y="9882"/>
                  </a:lnTo>
                  <a:lnTo>
                    <a:pt x="2015" y="9849"/>
                  </a:lnTo>
                  <a:lnTo>
                    <a:pt x="1951" y="9815"/>
                  </a:lnTo>
                  <a:lnTo>
                    <a:pt x="1887" y="9778"/>
                  </a:lnTo>
                  <a:lnTo>
                    <a:pt x="1824" y="9741"/>
                  </a:lnTo>
                  <a:lnTo>
                    <a:pt x="1762" y="9703"/>
                  </a:lnTo>
                  <a:lnTo>
                    <a:pt x="1700" y="9663"/>
                  </a:lnTo>
                  <a:lnTo>
                    <a:pt x="1640" y="9622"/>
                  </a:lnTo>
                  <a:lnTo>
                    <a:pt x="1579" y="9580"/>
                  </a:lnTo>
                  <a:lnTo>
                    <a:pt x="1521" y="9537"/>
                  </a:lnTo>
                  <a:lnTo>
                    <a:pt x="1462" y="9493"/>
                  </a:lnTo>
                  <a:lnTo>
                    <a:pt x="1405" y="9447"/>
                  </a:lnTo>
                  <a:lnTo>
                    <a:pt x="1348" y="9402"/>
                  </a:lnTo>
                  <a:lnTo>
                    <a:pt x="1292" y="9354"/>
                  </a:lnTo>
                  <a:lnTo>
                    <a:pt x="1237" y="9306"/>
                  </a:lnTo>
                  <a:lnTo>
                    <a:pt x="1183" y="9257"/>
                  </a:lnTo>
                  <a:lnTo>
                    <a:pt x="1054" y="9131"/>
                  </a:lnTo>
                  <a:lnTo>
                    <a:pt x="930" y="9002"/>
                  </a:lnTo>
                  <a:lnTo>
                    <a:pt x="815" y="8869"/>
                  </a:lnTo>
                  <a:lnTo>
                    <a:pt x="707" y="8732"/>
                  </a:lnTo>
                  <a:lnTo>
                    <a:pt x="606" y="8592"/>
                  </a:lnTo>
                  <a:lnTo>
                    <a:pt x="513" y="8450"/>
                  </a:lnTo>
                  <a:lnTo>
                    <a:pt x="427" y="8304"/>
                  </a:lnTo>
                  <a:lnTo>
                    <a:pt x="349" y="8157"/>
                  </a:lnTo>
                  <a:lnTo>
                    <a:pt x="279" y="8007"/>
                  </a:lnTo>
                  <a:lnTo>
                    <a:pt x="216" y="7855"/>
                  </a:lnTo>
                  <a:lnTo>
                    <a:pt x="160" y="7701"/>
                  </a:lnTo>
                  <a:lnTo>
                    <a:pt x="114" y="7547"/>
                  </a:lnTo>
                  <a:lnTo>
                    <a:pt x="75" y="7390"/>
                  </a:lnTo>
                  <a:lnTo>
                    <a:pt x="44" y="7233"/>
                  </a:lnTo>
                  <a:lnTo>
                    <a:pt x="21" y="7074"/>
                  </a:lnTo>
                  <a:lnTo>
                    <a:pt x="7" y="6916"/>
                  </a:lnTo>
                  <a:lnTo>
                    <a:pt x="0" y="6757"/>
                  </a:lnTo>
                  <a:lnTo>
                    <a:pt x="2" y="6598"/>
                  </a:lnTo>
                  <a:lnTo>
                    <a:pt x="13" y="6438"/>
                  </a:lnTo>
                  <a:lnTo>
                    <a:pt x="32" y="6280"/>
                  </a:lnTo>
                  <a:lnTo>
                    <a:pt x="60" y="6121"/>
                  </a:lnTo>
                  <a:lnTo>
                    <a:pt x="96" y="5964"/>
                  </a:lnTo>
                  <a:lnTo>
                    <a:pt x="140" y="5807"/>
                  </a:lnTo>
                  <a:lnTo>
                    <a:pt x="195" y="5653"/>
                  </a:lnTo>
                  <a:lnTo>
                    <a:pt x="257" y="5498"/>
                  </a:lnTo>
                  <a:lnTo>
                    <a:pt x="329" y="5347"/>
                  </a:lnTo>
                  <a:lnTo>
                    <a:pt x="410" y="5196"/>
                  </a:lnTo>
                  <a:lnTo>
                    <a:pt x="500" y="5049"/>
                  </a:lnTo>
                  <a:lnTo>
                    <a:pt x="598" y="4903"/>
                  </a:lnTo>
                  <a:lnTo>
                    <a:pt x="706" y="4760"/>
                  </a:lnTo>
                  <a:lnTo>
                    <a:pt x="824" y="4621"/>
                  </a:lnTo>
                  <a:lnTo>
                    <a:pt x="951" y="4483"/>
                  </a:lnTo>
                  <a:lnTo>
                    <a:pt x="4406" y="937"/>
                  </a:lnTo>
                  <a:lnTo>
                    <a:pt x="4599" y="755"/>
                  </a:lnTo>
                  <a:lnTo>
                    <a:pt x="4797" y="593"/>
                  </a:lnTo>
                  <a:lnTo>
                    <a:pt x="5002" y="452"/>
                  </a:lnTo>
                  <a:lnTo>
                    <a:pt x="5212" y="331"/>
                  </a:lnTo>
                  <a:lnTo>
                    <a:pt x="5427" y="229"/>
                  </a:lnTo>
                  <a:lnTo>
                    <a:pt x="5646" y="148"/>
                  </a:lnTo>
                  <a:lnTo>
                    <a:pt x="5868" y="84"/>
                  </a:lnTo>
                  <a:lnTo>
                    <a:pt x="6092" y="39"/>
                  </a:lnTo>
                  <a:lnTo>
                    <a:pt x="6317" y="11"/>
                  </a:lnTo>
                  <a:lnTo>
                    <a:pt x="6543" y="0"/>
                  </a:lnTo>
                  <a:lnTo>
                    <a:pt x="6769" y="6"/>
                  </a:lnTo>
                  <a:lnTo>
                    <a:pt x="6994" y="29"/>
                  </a:lnTo>
                  <a:lnTo>
                    <a:pt x="7218" y="66"/>
                  </a:lnTo>
                  <a:lnTo>
                    <a:pt x="7440" y="118"/>
                  </a:lnTo>
                  <a:lnTo>
                    <a:pt x="7658" y="185"/>
                  </a:lnTo>
                  <a:lnTo>
                    <a:pt x="7873" y="266"/>
                  </a:lnTo>
                  <a:lnTo>
                    <a:pt x="8083" y="361"/>
                  </a:lnTo>
                  <a:lnTo>
                    <a:pt x="8287" y="468"/>
                  </a:lnTo>
                  <a:lnTo>
                    <a:pt x="8486" y="588"/>
                  </a:lnTo>
                  <a:lnTo>
                    <a:pt x="8677" y="719"/>
                  </a:lnTo>
                  <a:lnTo>
                    <a:pt x="8861" y="863"/>
                  </a:lnTo>
                  <a:lnTo>
                    <a:pt x="9037" y="1017"/>
                  </a:lnTo>
                  <a:lnTo>
                    <a:pt x="9203" y="1182"/>
                  </a:lnTo>
                  <a:lnTo>
                    <a:pt x="9360" y="1356"/>
                  </a:lnTo>
                  <a:lnTo>
                    <a:pt x="9505" y="1540"/>
                  </a:lnTo>
                  <a:lnTo>
                    <a:pt x="9639" y="1732"/>
                  </a:lnTo>
                  <a:lnTo>
                    <a:pt x="9761" y="1934"/>
                  </a:lnTo>
                  <a:lnTo>
                    <a:pt x="9870" y="2142"/>
                  </a:lnTo>
                  <a:lnTo>
                    <a:pt x="9965" y="2359"/>
                  </a:lnTo>
                  <a:lnTo>
                    <a:pt x="10046" y="2582"/>
                  </a:lnTo>
                  <a:lnTo>
                    <a:pt x="10111" y="2811"/>
                  </a:lnTo>
                  <a:lnTo>
                    <a:pt x="10161" y="3047"/>
                  </a:lnTo>
                  <a:lnTo>
                    <a:pt x="10165" y="3071"/>
                  </a:lnTo>
                  <a:lnTo>
                    <a:pt x="10167" y="3096"/>
                  </a:lnTo>
                  <a:lnTo>
                    <a:pt x="10168" y="3120"/>
                  </a:lnTo>
                  <a:lnTo>
                    <a:pt x="10168" y="3146"/>
                  </a:lnTo>
                  <a:lnTo>
                    <a:pt x="10166" y="3170"/>
                  </a:lnTo>
                  <a:lnTo>
                    <a:pt x="10164" y="3194"/>
                  </a:lnTo>
                  <a:lnTo>
                    <a:pt x="10160" y="3217"/>
                  </a:lnTo>
                  <a:lnTo>
                    <a:pt x="10155" y="3240"/>
                  </a:lnTo>
                  <a:lnTo>
                    <a:pt x="10149" y="3264"/>
                  </a:lnTo>
                  <a:lnTo>
                    <a:pt x="10142" y="3287"/>
                  </a:lnTo>
                  <a:lnTo>
                    <a:pt x="10134" y="3309"/>
                  </a:lnTo>
                  <a:lnTo>
                    <a:pt x="10125" y="3330"/>
                  </a:lnTo>
                  <a:lnTo>
                    <a:pt x="10114" y="3352"/>
                  </a:lnTo>
                  <a:lnTo>
                    <a:pt x="10103" y="3373"/>
                  </a:lnTo>
                  <a:lnTo>
                    <a:pt x="10091" y="3393"/>
                  </a:lnTo>
                  <a:lnTo>
                    <a:pt x="10078" y="3412"/>
                  </a:lnTo>
                  <a:lnTo>
                    <a:pt x="10064" y="3431"/>
                  </a:lnTo>
                  <a:lnTo>
                    <a:pt x="10049" y="3449"/>
                  </a:lnTo>
                  <a:lnTo>
                    <a:pt x="10034" y="3468"/>
                  </a:lnTo>
                  <a:lnTo>
                    <a:pt x="10017" y="3484"/>
                  </a:lnTo>
                  <a:lnTo>
                    <a:pt x="9999" y="3500"/>
                  </a:lnTo>
                  <a:lnTo>
                    <a:pt x="9981" y="3515"/>
                  </a:lnTo>
                  <a:lnTo>
                    <a:pt x="9962" y="3529"/>
                  </a:lnTo>
                  <a:lnTo>
                    <a:pt x="9943" y="3542"/>
                  </a:lnTo>
                  <a:lnTo>
                    <a:pt x="9922" y="3555"/>
                  </a:lnTo>
                  <a:lnTo>
                    <a:pt x="9901" y="3567"/>
                  </a:lnTo>
                  <a:lnTo>
                    <a:pt x="9879" y="3578"/>
                  </a:lnTo>
                  <a:lnTo>
                    <a:pt x="9857" y="3587"/>
                  </a:lnTo>
                  <a:lnTo>
                    <a:pt x="9834" y="3595"/>
                  </a:lnTo>
                  <a:lnTo>
                    <a:pt x="9810" y="3602"/>
                  </a:lnTo>
                  <a:lnTo>
                    <a:pt x="9785" y="3608"/>
                  </a:lnTo>
                  <a:lnTo>
                    <a:pt x="9761" y="3613"/>
                  </a:lnTo>
                  <a:lnTo>
                    <a:pt x="9736" y="3617"/>
                  </a:lnTo>
                  <a:lnTo>
                    <a:pt x="9712" y="3619"/>
                  </a:lnTo>
                  <a:lnTo>
                    <a:pt x="9687" y="3620"/>
                  </a:lnTo>
                  <a:lnTo>
                    <a:pt x="9662" y="3620"/>
                  </a:lnTo>
                  <a:lnTo>
                    <a:pt x="9638" y="3619"/>
                  </a:lnTo>
                  <a:lnTo>
                    <a:pt x="9614" y="3616"/>
                  </a:lnTo>
                  <a:lnTo>
                    <a:pt x="9591" y="3613"/>
                  </a:lnTo>
                  <a:lnTo>
                    <a:pt x="9567" y="3608"/>
                  </a:lnTo>
                  <a:lnTo>
                    <a:pt x="9543" y="3602"/>
                  </a:lnTo>
                  <a:lnTo>
                    <a:pt x="9521" y="3595"/>
                  </a:lnTo>
                  <a:lnTo>
                    <a:pt x="9499" y="3587"/>
                  </a:lnTo>
                  <a:lnTo>
                    <a:pt x="9477" y="3578"/>
                  </a:lnTo>
                  <a:lnTo>
                    <a:pt x="9456" y="3568"/>
                  </a:lnTo>
                  <a:lnTo>
                    <a:pt x="9435" y="3555"/>
                  </a:lnTo>
                  <a:lnTo>
                    <a:pt x="9415" y="3543"/>
                  </a:lnTo>
                  <a:lnTo>
                    <a:pt x="9395" y="3530"/>
                  </a:lnTo>
                  <a:lnTo>
                    <a:pt x="9377" y="3516"/>
                  </a:lnTo>
                  <a:lnTo>
                    <a:pt x="9358" y="3502"/>
                  </a:lnTo>
                  <a:lnTo>
                    <a:pt x="9340" y="3486"/>
                  </a:lnTo>
                  <a:lnTo>
                    <a:pt x="9323" y="3470"/>
                  </a:lnTo>
                  <a:lnTo>
                    <a:pt x="9308" y="3451"/>
                  </a:lnTo>
                  <a:lnTo>
                    <a:pt x="9293" y="3433"/>
                  </a:lnTo>
                  <a:lnTo>
                    <a:pt x="9278" y="3415"/>
                  </a:lnTo>
                  <a:lnTo>
                    <a:pt x="9265" y="3395"/>
                  </a:lnTo>
                  <a:lnTo>
                    <a:pt x="9253" y="3375"/>
                  </a:lnTo>
                  <a:lnTo>
                    <a:pt x="9241" y="3354"/>
                  </a:lnTo>
                  <a:lnTo>
                    <a:pt x="9230" y="3331"/>
                  </a:lnTo>
                  <a:lnTo>
                    <a:pt x="9221" y="3309"/>
                  </a:lnTo>
                  <a:lnTo>
                    <a:pt x="9212" y="3286"/>
                  </a:lnTo>
                  <a:lnTo>
                    <a:pt x="9205" y="3263"/>
                  </a:lnTo>
                  <a:lnTo>
                    <a:pt x="9199" y="3238"/>
                  </a:lnTo>
                  <a:lnTo>
                    <a:pt x="9194" y="3213"/>
                  </a:lnTo>
                  <a:lnTo>
                    <a:pt x="9160" y="3051"/>
                  </a:lnTo>
                  <a:lnTo>
                    <a:pt x="9114" y="2891"/>
                  </a:lnTo>
                  <a:lnTo>
                    <a:pt x="9058" y="2735"/>
                  </a:lnTo>
                  <a:lnTo>
                    <a:pt x="8991" y="2581"/>
                  </a:lnTo>
                  <a:lnTo>
                    <a:pt x="8915" y="2433"/>
                  </a:lnTo>
                  <a:lnTo>
                    <a:pt x="8828" y="2289"/>
                  </a:lnTo>
                  <a:lnTo>
                    <a:pt x="8734" y="2151"/>
                  </a:lnTo>
                  <a:lnTo>
                    <a:pt x="8631" y="2018"/>
                  </a:lnTo>
                  <a:lnTo>
                    <a:pt x="8520" y="1890"/>
                  </a:lnTo>
                  <a:lnTo>
                    <a:pt x="8403" y="1770"/>
                  </a:lnTo>
                  <a:lnTo>
                    <a:pt x="8279" y="1656"/>
                  </a:lnTo>
                  <a:lnTo>
                    <a:pt x="8149" y="1550"/>
                  </a:lnTo>
                  <a:lnTo>
                    <a:pt x="8013" y="1451"/>
                  </a:lnTo>
                  <a:lnTo>
                    <a:pt x="7872" y="1360"/>
                  </a:lnTo>
                  <a:lnTo>
                    <a:pt x="7728" y="1279"/>
                  </a:lnTo>
                  <a:lnTo>
                    <a:pt x="7579" y="1206"/>
                  </a:lnTo>
                  <a:lnTo>
                    <a:pt x="7426" y="1142"/>
                  </a:lnTo>
                  <a:lnTo>
                    <a:pt x="7272" y="1089"/>
                  </a:lnTo>
                  <a:lnTo>
                    <a:pt x="7114" y="1045"/>
                  </a:lnTo>
                  <a:lnTo>
                    <a:pt x="6955" y="1013"/>
                  </a:lnTo>
                  <a:lnTo>
                    <a:pt x="6794" y="992"/>
                  </a:lnTo>
                  <a:lnTo>
                    <a:pt x="6634" y="983"/>
                  </a:lnTo>
                  <a:lnTo>
                    <a:pt x="6474" y="985"/>
                  </a:lnTo>
                  <a:lnTo>
                    <a:pt x="6312" y="1000"/>
                  </a:lnTo>
                  <a:lnTo>
                    <a:pt x="6153" y="1028"/>
                  </a:lnTo>
                  <a:lnTo>
                    <a:pt x="5995" y="1070"/>
                  </a:lnTo>
                  <a:lnTo>
                    <a:pt x="5839" y="1124"/>
                  </a:lnTo>
                  <a:lnTo>
                    <a:pt x="5685" y="1194"/>
                  </a:lnTo>
                  <a:lnTo>
                    <a:pt x="5535" y="1278"/>
                  </a:lnTo>
                  <a:lnTo>
                    <a:pt x="5389" y="1376"/>
                  </a:lnTo>
                  <a:lnTo>
                    <a:pt x="5246" y="1492"/>
                  </a:lnTo>
                  <a:lnTo>
                    <a:pt x="5108" y="1622"/>
                  </a:lnTo>
                  <a:lnTo>
                    <a:pt x="1653" y="5169"/>
                  </a:lnTo>
                  <a:lnTo>
                    <a:pt x="1468" y="5379"/>
                  </a:lnTo>
                  <a:lnTo>
                    <a:pt x="1315" y="5594"/>
                  </a:lnTo>
                  <a:lnTo>
                    <a:pt x="1193" y="5814"/>
                  </a:lnTo>
                  <a:lnTo>
                    <a:pt x="1100" y="6036"/>
                  </a:lnTo>
                  <a:lnTo>
                    <a:pt x="1035" y="6261"/>
                  </a:lnTo>
                  <a:lnTo>
                    <a:pt x="998" y="6486"/>
                  </a:lnTo>
                  <a:lnTo>
                    <a:pt x="986" y="6710"/>
                  </a:lnTo>
                  <a:lnTo>
                    <a:pt x="997" y="6933"/>
                  </a:lnTo>
                  <a:lnTo>
                    <a:pt x="1032" y="7152"/>
                  </a:lnTo>
                  <a:lnTo>
                    <a:pt x="1089" y="7367"/>
                  </a:lnTo>
                  <a:lnTo>
                    <a:pt x="1166" y="7577"/>
                  </a:lnTo>
                  <a:lnTo>
                    <a:pt x="1260" y="7780"/>
                  </a:lnTo>
                  <a:lnTo>
                    <a:pt x="1373" y="7975"/>
                  </a:lnTo>
                  <a:lnTo>
                    <a:pt x="1504" y="8162"/>
                  </a:lnTo>
                  <a:lnTo>
                    <a:pt x="1648" y="8338"/>
                  </a:lnTo>
                  <a:lnTo>
                    <a:pt x="1805" y="8502"/>
                  </a:lnTo>
                  <a:lnTo>
                    <a:pt x="1976" y="8654"/>
                  </a:lnTo>
                  <a:lnTo>
                    <a:pt x="2158" y="8792"/>
                  </a:lnTo>
                  <a:lnTo>
                    <a:pt x="2348" y="8915"/>
                  </a:lnTo>
                  <a:lnTo>
                    <a:pt x="2548" y="9021"/>
                  </a:lnTo>
                  <a:lnTo>
                    <a:pt x="2755" y="9111"/>
                  </a:lnTo>
                  <a:lnTo>
                    <a:pt x="2967" y="9181"/>
                  </a:lnTo>
                  <a:lnTo>
                    <a:pt x="3184" y="9231"/>
                  </a:lnTo>
                  <a:lnTo>
                    <a:pt x="3404" y="9261"/>
                  </a:lnTo>
                  <a:lnTo>
                    <a:pt x="3626" y="9268"/>
                  </a:lnTo>
                  <a:lnTo>
                    <a:pt x="3848" y="9251"/>
                  </a:lnTo>
                  <a:lnTo>
                    <a:pt x="4069" y="9211"/>
                  </a:lnTo>
                  <a:lnTo>
                    <a:pt x="4288" y="9143"/>
                  </a:lnTo>
                  <a:lnTo>
                    <a:pt x="4504" y="9049"/>
                  </a:lnTo>
                  <a:lnTo>
                    <a:pt x="4715" y="8927"/>
                  </a:lnTo>
                  <a:lnTo>
                    <a:pt x="4919" y="8776"/>
                  </a:lnTo>
                  <a:lnTo>
                    <a:pt x="5117" y="8593"/>
                  </a:lnTo>
                  <a:lnTo>
                    <a:pt x="7526" y="6119"/>
                  </a:lnTo>
                  <a:lnTo>
                    <a:pt x="7544" y="6102"/>
                  </a:lnTo>
                  <a:lnTo>
                    <a:pt x="7563" y="6086"/>
                  </a:lnTo>
                  <a:lnTo>
                    <a:pt x="7583" y="6070"/>
                  </a:lnTo>
                  <a:lnTo>
                    <a:pt x="7603" y="6056"/>
                  </a:lnTo>
                  <a:lnTo>
                    <a:pt x="7623" y="6042"/>
                  </a:lnTo>
                  <a:lnTo>
                    <a:pt x="7643" y="6030"/>
                  </a:lnTo>
                  <a:lnTo>
                    <a:pt x="7665" y="6020"/>
                  </a:lnTo>
                  <a:lnTo>
                    <a:pt x="7687" y="6010"/>
                  </a:lnTo>
                  <a:lnTo>
                    <a:pt x="7709" y="6001"/>
                  </a:lnTo>
                  <a:lnTo>
                    <a:pt x="7732" y="5994"/>
                  </a:lnTo>
                  <a:lnTo>
                    <a:pt x="7754" y="5987"/>
                  </a:lnTo>
                  <a:lnTo>
                    <a:pt x="7777" y="5982"/>
                  </a:lnTo>
                  <a:lnTo>
                    <a:pt x="7801" y="5978"/>
                  </a:lnTo>
                  <a:lnTo>
                    <a:pt x="7824" y="5975"/>
                  </a:lnTo>
                  <a:lnTo>
                    <a:pt x="7848" y="5973"/>
                  </a:lnTo>
                  <a:lnTo>
                    <a:pt x="7871" y="5972"/>
                  </a:lnTo>
                  <a:lnTo>
                    <a:pt x="7894" y="5972"/>
                  </a:lnTo>
                  <a:lnTo>
                    <a:pt x="7919" y="5974"/>
                  </a:lnTo>
                  <a:lnTo>
                    <a:pt x="7942" y="5976"/>
                  </a:lnTo>
                  <a:lnTo>
                    <a:pt x="7965" y="5980"/>
                  </a:lnTo>
                  <a:lnTo>
                    <a:pt x="7988" y="5984"/>
                  </a:lnTo>
                  <a:lnTo>
                    <a:pt x="8011" y="5990"/>
                  </a:lnTo>
                  <a:lnTo>
                    <a:pt x="8034" y="5997"/>
                  </a:lnTo>
                  <a:lnTo>
                    <a:pt x="8056" y="6005"/>
                  </a:lnTo>
                  <a:lnTo>
                    <a:pt x="8078" y="6014"/>
                  </a:lnTo>
                  <a:lnTo>
                    <a:pt x="8100" y="6025"/>
                  </a:lnTo>
                  <a:lnTo>
                    <a:pt x="8121" y="6036"/>
                  </a:lnTo>
                  <a:lnTo>
                    <a:pt x="8142" y="6048"/>
                  </a:lnTo>
                  <a:lnTo>
                    <a:pt x="8163" y="6063"/>
                  </a:lnTo>
                  <a:lnTo>
                    <a:pt x="8182" y="6078"/>
                  </a:lnTo>
                  <a:lnTo>
                    <a:pt x="8201" y="6094"/>
                  </a:lnTo>
                  <a:lnTo>
                    <a:pt x="8219" y="6111"/>
                  </a:lnTo>
                  <a:lnTo>
                    <a:pt x="8237" y="6128"/>
                  </a:lnTo>
                  <a:lnTo>
                    <a:pt x="8254" y="6147"/>
                  </a:lnTo>
                  <a:lnTo>
                    <a:pt x="8269" y="6167"/>
                  </a:lnTo>
                  <a:lnTo>
                    <a:pt x="8283" y="6187"/>
                  </a:lnTo>
                  <a:lnTo>
                    <a:pt x="8296" y="6207"/>
                  </a:lnTo>
                  <a:lnTo>
                    <a:pt x="8308" y="6228"/>
                  </a:lnTo>
                  <a:lnTo>
                    <a:pt x="8319" y="6249"/>
                  </a:lnTo>
                  <a:lnTo>
                    <a:pt x="8329" y="6272"/>
                  </a:lnTo>
                  <a:lnTo>
                    <a:pt x="8337" y="6294"/>
                  </a:lnTo>
                  <a:lnTo>
                    <a:pt x="8345" y="6316"/>
                  </a:lnTo>
                  <a:lnTo>
                    <a:pt x="8352" y="6339"/>
                  </a:lnTo>
                  <a:lnTo>
                    <a:pt x="8358" y="6363"/>
                  </a:lnTo>
                  <a:lnTo>
                    <a:pt x="8362" y="6385"/>
                  </a:lnTo>
                  <a:lnTo>
                    <a:pt x="8365" y="6409"/>
                  </a:lnTo>
                  <a:lnTo>
                    <a:pt x="8367" y="6432"/>
                  </a:lnTo>
                  <a:lnTo>
                    <a:pt x="8368" y="6455"/>
                  </a:lnTo>
                  <a:lnTo>
                    <a:pt x="8367" y="6480"/>
                  </a:lnTo>
                  <a:lnTo>
                    <a:pt x="8366" y="6503"/>
                  </a:lnTo>
                  <a:lnTo>
                    <a:pt x="8364" y="6526"/>
                  </a:lnTo>
                  <a:lnTo>
                    <a:pt x="8360" y="6549"/>
                  </a:lnTo>
                  <a:lnTo>
                    <a:pt x="8355" y="6573"/>
                  </a:lnTo>
                  <a:lnTo>
                    <a:pt x="8350" y="6596"/>
                  </a:lnTo>
                  <a:lnTo>
                    <a:pt x="8342" y="6619"/>
                  </a:lnTo>
                  <a:lnTo>
                    <a:pt x="8334" y="6641"/>
                  </a:lnTo>
                  <a:lnTo>
                    <a:pt x="8324" y="6663"/>
                  </a:lnTo>
                  <a:lnTo>
                    <a:pt x="8314" y="6685"/>
                  </a:lnTo>
                  <a:lnTo>
                    <a:pt x="8303" y="6706"/>
                  </a:lnTo>
                  <a:lnTo>
                    <a:pt x="8290" y="6727"/>
                  </a:lnTo>
                  <a:lnTo>
                    <a:pt x="8277" y="6747"/>
                  </a:lnTo>
                  <a:lnTo>
                    <a:pt x="8262" y="6766"/>
                  </a:lnTo>
                  <a:lnTo>
                    <a:pt x="8246" y="6786"/>
                  </a:lnTo>
                  <a:lnTo>
                    <a:pt x="8228" y="68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2201" tIns="31101" rIns="62201" bIns="31101" numCol="1" anchor="t" anchorCtr="0" compatLnSpc="1">
              <a:prstTxWarp prst="textNoShape">
                <a:avLst/>
              </a:prstTxWarp>
            </a:bodyPr>
            <a:lstStyle/>
            <a:p>
              <a:endParaRPr lang="pt-BR" sz="833"/>
            </a:p>
          </p:txBody>
        </p:sp>
      </p:grpSp>
      <p:grpSp>
        <p:nvGrpSpPr>
          <p:cNvPr id="21" name="Agrupar 97"/>
          <p:cNvGrpSpPr/>
          <p:nvPr/>
        </p:nvGrpSpPr>
        <p:grpSpPr>
          <a:xfrm>
            <a:off x="475199" y="2042753"/>
            <a:ext cx="203553" cy="187214"/>
            <a:chOff x="4087813" y="5162550"/>
            <a:chExt cx="474662" cy="436563"/>
          </a:xfrm>
          <a:solidFill>
            <a:schemeClr val="tx2"/>
          </a:solidFill>
        </p:grpSpPr>
        <p:sp>
          <p:nvSpPr>
            <p:cNvPr id="22" name="Freeform 52"/>
            <p:cNvSpPr>
              <a:spLocks/>
            </p:cNvSpPr>
            <p:nvPr/>
          </p:nvSpPr>
          <p:spPr bwMode="auto">
            <a:xfrm>
              <a:off x="4264025" y="5162550"/>
              <a:ext cx="298450" cy="301625"/>
            </a:xfrm>
            <a:custGeom>
              <a:avLst/>
              <a:gdLst>
                <a:gd name="T0" fmla="*/ 4614 w 10168"/>
                <a:gd name="T1" fmla="*/ 731 h 10256"/>
                <a:gd name="T2" fmla="*/ 5046 w 10168"/>
                <a:gd name="T3" fmla="*/ 424 h 10256"/>
                <a:gd name="T4" fmla="*/ 5514 w 10168"/>
                <a:gd name="T5" fmla="*/ 196 h 10256"/>
                <a:gd name="T6" fmla="*/ 6013 w 10168"/>
                <a:gd name="T7" fmla="*/ 54 h 10256"/>
                <a:gd name="T8" fmla="*/ 6539 w 10168"/>
                <a:gd name="T9" fmla="*/ 0 h 10256"/>
                <a:gd name="T10" fmla="*/ 7048 w 10168"/>
                <a:gd name="T11" fmla="*/ 36 h 10256"/>
                <a:gd name="T12" fmla="*/ 7477 w 10168"/>
                <a:gd name="T13" fmla="*/ 131 h 10256"/>
                <a:gd name="T14" fmla="*/ 7888 w 10168"/>
                <a:gd name="T15" fmla="*/ 281 h 10256"/>
                <a:gd name="T16" fmla="*/ 8281 w 10168"/>
                <a:gd name="T17" fmla="*/ 478 h 10256"/>
                <a:gd name="T18" fmla="*/ 8647 w 10168"/>
                <a:gd name="T19" fmla="*/ 719 h 10256"/>
                <a:gd name="T20" fmla="*/ 8985 w 10168"/>
                <a:gd name="T21" fmla="*/ 999 h 10256"/>
                <a:gd name="T22" fmla="*/ 9655 w 10168"/>
                <a:gd name="T23" fmla="*/ 1806 h 10256"/>
                <a:gd name="T24" fmla="*/ 10054 w 10168"/>
                <a:gd name="T25" fmla="*/ 2709 h 10256"/>
                <a:gd name="T26" fmla="*/ 10166 w 10168"/>
                <a:gd name="T27" fmla="*/ 3658 h 10256"/>
                <a:gd name="T28" fmla="*/ 9973 w 10168"/>
                <a:gd name="T29" fmla="*/ 4603 h 10256"/>
                <a:gd name="T30" fmla="*/ 9462 w 10168"/>
                <a:gd name="T31" fmla="*/ 5496 h 10256"/>
                <a:gd name="T32" fmla="*/ 5166 w 10168"/>
                <a:gd name="T33" fmla="*/ 9804 h 10256"/>
                <a:gd name="T34" fmla="*/ 3851 w 10168"/>
                <a:gd name="T35" fmla="*/ 10245 h 10256"/>
                <a:gd name="T36" fmla="*/ 2510 w 10168"/>
                <a:gd name="T37" fmla="*/ 10071 h 10256"/>
                <a:gd name="T38" fmla="*/ 1307 w 10168"/>
                <a:gd name="T39" fmla="*/ 9393 h 10256"/>
                <a:gd name="T40" fmla="*/ 407 w 10168"/>
                <a:gd name="T41" fmla="*/ 8322 h 10256"/>
                <a:gd name="T42" fmla="*/ 3 w 10168"/>
                <a:gd name="T43" fmla="*/ 7185 h 10256"/>
                <a:gd name="T44" fmla="*/ 8 w 10168"/>
                <a:gd name="T45" fmla="*/ 7039 h 10256"/>
                <a:gd name="T46" fmla="*/ 54 w 10168"/>
                <a:gd name="T47" fmla="*/ 6904 h 10256"/>
                <a:gd name="T48" fmla="*/ 134 w 10168"/>
                <a:gd name="T49" fmla="*/ 6788 h 10256"/>
                <a:gd name="T50" fmla="*/ 246 w 10168"/>
                <a:gd name="T51" fmla="*/ 6701 h 10256"/>
                <a:gd name="T52" fmla="*/ 383 w 10168"/>
                <a:gd name="T53" fmla="*/ 6648 h 10256"/>
                <a:gd name="T54" fmla="*/ 530 w 10168"/>
                <a:gd name="T55" fmla="*/ 6637 h 10256"/>
                <a:gd name="T56" fmla="*/ 669 w 10168"/>
                <a:gd name="T57" fmla="*/ 6669 h 10256"/>
                <a:gd name="T58" fmla="*/ 791 w 10168"/>
                <a:gd name="T59" fmla="*/ 6740 h 10256"/>
                <a:gd name="T60" fmla="*/ 890 w 10168"/>
                <a:gd name="T61" fmla="*/ 6841 h 10256"/>
                <a:gd name="T62" fmla="*/ 956 w 10168"/>
                <a:gd name="T63" fmla="*/ 6970 h 10256"/>
                <a:gd name="T64" fmla="*/ 1110 w 10168"/>
                <a:gd name="T65" fmla="*/ 7521 h 10256"/>
                <a:gd name="T66" fmla="*/ 1648 w 10168"/>
                <a:gd name="T67" fmla="*/ 8366 h 10256"/>
                <a:gd name="T68" fmla="*/ 2440 w 10168"/>
                <a:gd name="T69" fmla="*/ 8977 h 10256"/>
                <a:gd name="T70" fmla="*/ 3374 w 10168"/>
                <a:gd name="T71" fmla="*/ 9264 h 10256"/>
                <a:gd name="T72" fmla="*/ 4329 w 10168"/>
                <a:gd name="T73" fmla="*/ 9132 h 10256"/>
                <a:gd name="T74" fmla="*/ 8515 w 10168"/>
                <a:gd name="T75" fmla="*/ 5087 h 10256"/>
                <a:gd name="T76" fmla="*/ 9170 w 10168"/>
                <a:gd name="T77" fmla="*/ 3770 h 10256"/>
                <a:gd name="T78" fmla="*/ 8908 w 10168"/>
                <a:gd name="T79" fmla="*/ 2476 h 10256"/>
                <a:gd name="T80" fmla="*/ 8010 w 10168"/>
                <a:gd name="T81" fmla="*/ 1464 h 10256"/>
                <a:gd name="T82" fmla="*/ 6764 w 10168"/>
                <a:gd name="T83" fmla="*/ 995 h 10256"/>
                <a:gd name="T84" fmla="*/ 5453 w 10168"/>
                <a:gd name="T85" fmla="*/ 1329 h 10256"/>
                <a:gd name="T86" fmla="*/ 2585 w 10168"/>
                <a:gd name="T87" fmla="*/ 4186 h 10256"/>
                <a:gd name="T88" fmla="*/ 2459 w 10168"/>
                <a:gd name="T89" fmla="*/ 4255 h 10256"/>
                <a:gd name="T90" fmla="*/ 2320 w 10168"/>
                <a:gd name="T91" fmla="*/ 4283 h 10256"/>
                <a:gd name="T92" fmla="*/ 2180 w 10168"/>
                <a:gd name="T93" fmla="*/ 4272 h 10256"/>
                <a:gd name="T94" fmla="*/ 2047 w 10168"/>
                <a:gd name="T95" fmla="*/ 4220 h 10256"/>
                <a:gd name="T96" fmla="*/ 1931 w 10168"/>
                <a:gd name="T97" fmla="*/ 4128 h 10256"/>
                <a:gd name="T98" fmla="*/ 1849 w 10168"/>
                <a:gd name="T99" fmla="*/ 4007 h 10256"/>
                <a:gd name="T100" fmla="*/ 1806 w 10168"/>
                <a:gd name="T101" fmla="*/ 3871 h 10256"/>
                <a:gd name="T102" fmla="*/ 1804 w 10168"/>
                <a:gd name="T103" fmla="*/ 3730 h 10256"/>
                <a:gd name="T104" fmla="*/ 1844 w 10168"/>
                <a:gd name="T105" fmla="*/ 3593 h 10256"/>
                <a:gd name="T106" fmla="*/ 1922 w 10168"/>
                <a:gd name="T107" fmla="*/ 3470 h 10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168" h="10256">
                  <a:moveTo>
                    <a:pt x="1940" y="3451"/>
                  </a:moveTo>
                  <a:lnTo>
                    <a:pt x="4348" y="978"/>
                  </a:lnTo>
                  <a:lnTo>
                    <a:pt x="4413" y="914"/>
                  </a:lnTo>
                  <a:lnTo>
                    <a:pt x="4480" y="851"/>
                  </a:lnTo>
                  <a:lnTo>
                    <a:pt x="4546" y="790"/>
                  </a:lnTo>
                  <a:lnTo>
                    <a:pt x="4614" y="731"/>
                  </a:lnTo>
                  <a:lnTo>
                    <a:pt x="4683" y="674"/>
                  </a:lnTo>
                  <a:lnTo>
                    <a:pt x="4754" y="620"/>
                  </a:lnTo>
                  <a:lnTo>
                    <a:pt x="4826" y="568"/>
                  </a:lnTo>
                  <a:lnTo>
                    <a:pt x="4898" y="518"/>
                  </a:lnTo>
                  <a:lnTo>
                    <a:pt x="4972" y="470"/>
                  </a:lnTo>
                  <a:lnTo>
                    <a:pt x="5046" y="424"/>
                  </a:lnTo>
                  <a:lnTo>
                    <a:pt x="5121" y="381"/>
                  </a:lnTo>
                  <a:lnTo>
                    <a:pt x="5198" y="339"/>
                  </a:lnTo>
                  <a:lnTo>
                    <a:pt x="5276" y="300"/>
                  </a:lnTo>
                  <a:lnTo>
                    <a:pt x="5354" y="263"/>
                  </a:lnTo>
                  <a:lnTo>
                    <a:pt x="5434" y="228"/>
                  </a:lnTo>
                  <a:lnTo>
                    <a:pt x="5514" y="196"/>
                  </a:lnTo>
                  <a:lnTo>
                    <a:pt x="5596" y="167"/>
                  </a:lnTo>
                  <a:lnTo>
                    <a:pt x="5677" y="138"/>
                  </a:lnTo>
                  <a:lnTo>
                    <a:pt x="5760" y="114"/>
                  </a:lnTo>
                  <a:lnTo>
                    <a:pt x="5844" y="91"/>
                  </a:lnTo>
                  <a:lnTo>
                    <a:pt x="5929" y="71"/>
                  </a:lnTo>
                  <a:lnTo>
                    <a:pt x="6013" y="54"/>
                  </a:lnTo>
                  <a:lnTo>
                    <a:pt x="6099" y="38"/>
                  </a:lnTo>
                  <a:lnTo>
                    <a:pt x="6186" y="25"/>
                  </a:lnTo>
                  <a:lnTo>
                    <a:pt x="6274" y="15"/>
                  </a:lnTo>
                  <a:lnTo>
                    <a:pt x="6362" y="8"/>
                  </a:lnTo>
                  <a:lnTo>
                    <a:pt x="6450" y="3"/>
                  </a:lnTo>
                  <a:lnTo>
                    <a:pt x="6539" y="0"/>
                  </a:lnTo>
                  <a:lnTo>
                    <a:pt x="6629" y="1"/>
                  </a:lnTo>
                  <a:lnTo>
                    <a:pt x="6720" y="4"/>
                  </a:lnTo>
                  <a:lnTo>
                    <a:pt x="6811" y="9"/>
                  </a:lnTo>
                  <a:lnTo>
                    <a:pt x="6902" y="17"/>
                  </a:lnTo>
                  <a:lnTo>
                    <a:pt x="6975" y="26"/>
                  </a:lnTo>
                  <a:lnTo>
                    <a:pt x="7048" y="36"/>
                  </a:lnTo>
                  <a:lnTo>
                    <a:pt x="7120" y="48"/>
                  </a:lnTo>
                  <a:lnTo>
                    <a:pt x="7192" y="62"/>
                  </a:lnTo>
                  <a:lnTo>
                    <a:pt x="7264" y="77"/>
                  </a:lnTo>
                  <a:lnTo>
                    <a:pt x="7335" y="94"/>
                  </a:lnTo>
                  <a:lnTo>
                    <a:pt x="7406" y="112"/>
                  </a:lnTo>
                  <a:lnTo>
                    <a:pt x="7477" y="131"/>
                  </a:lnTo>
                  <a:lnTo>
                    <a:pt x="7546" y="152"/>
                  </a:lnTo>
                  <a:lnTo>
                    <a:pt x="7616" y="176"/>
                  </a:lnTo>
                  <a:lnTo>
                    <a:pt x="7685" y="199"/>
                  </a:lnTo>
                  <a:lnTo>
                    <a:pt x="7753" y="225"/>
                  </a:lnTo>
                  <a:lnTo>
                    <a:pt x="7821" y="251"/>
                  </a:lnTo>
                  <a:lnTo>
                    <a:pt x="7888" y="281"/>
                  </a:lnTo>
                  <a:lnTo>
                    <a:pt x="7955" y="310"/>
                  </a:lnTo>
                  <a:lnTo>
                    <a:pt x="8022" y="341"/>
                  </a:lnTo>
                  <a:lnTo>
                    <a:pt x="8087" y="374"/>
                  </a:lnTo>
                  <a:lnTo>
                    <a:pt x="8153" y="407"/>
                  </a:lnTo>
                  <a:lnTo>
                    <a:pt x="8217" y="441"/>
                  </a:lnTo>
                  <a:lnTo>
                    <a:pt x="8281" y="478"/>
                  </a:lnTo>
                  <a:lnTo>
                    <a:pt x="8344" y="515"/>
                  </a:lnTo>
                  <a:lnTo>
                    <a:pt x="8406" y="553"/>
                  </a:lnTo>
                  <a:lnTo>
                    <a:pt x="8468" y="593"/>
                  </a:lnTo>
                  <a:lnTo>
                    <a:pt x="8528" y="634"/>
                  </a:lnTo>
                  <a:lnTo>
                    <a:pt x="8589" y="676"/>
                  </a:lnTo>
                  <a:lnTo>
                    <a:pt x="8647" y="719"/>
                  </a:lnTo>
                  <a:lnTo>
                    <a:pt x="8706" y="763"/>
                  </a:lnTo>
                  <a:lnTo>
                    <a:pt x="8763" y="809"/>
                  </a:lnTo>
                  <a:lnTo>
                    <a:pt x="8820" y="854"/>
                  </a:lnTo>
                  <a:lnTo>
                    <a:pt x="8876" y="902"/>
                  </a:lnTo>
                  <a:lnTo>
                    <a:pt x="8931" y="950"/>
                  </a:lnTo>
                  <a:lnTo>
                    <a:pt x="8985" y="999"/>
                  </a:lnTo>
                  <a:lnTo>
                    <a:pt x="9114" y="1125"/>
                  </a:lnTo>
                  <a:lnTo>
                    <a:pt x="9238" y="1254"/>
                  </a:lnTo>
                  <a:lnTo>
                    <a:pt x="9353" y="1387"/>
                  </a:lnTo>
                  <a:lnTo>
                    <a:pt x="9461" y="1524"/>
                  </a:lnTo>
                  <a:lnTo>
                    <a:pt x="9562" y="1664"/>
                  </a:lnTo>
                  <a:lnTo>
                    <a:pt x="9655" y="1806"/>
                  </a:lnTo>
                  <a:lnTo>
                    <a:pt x="9741" y="1952"/>
                  </a:lnTo>
                  <a:lnTo>
                    <a:pt x="9819" y="2099"/>
                  </a:lnTo>
                  <a:lnTo>
                    <a:pt x="9889" y="2249"/>
                  </a:lnTo>
                  <a:lnTo>
                    <a:pt x="9952" y="2401"/>
                  </a:lnTo>
                  <a:lnTo>
                    <a:pt x="10008" y="2555"/>
                  </a:lnTo>
                  <a:lnTo>
                    <a:pt x="10054" y="2709"/>
                  </a:lnTo>
                  <a:lnTo>
                    <a:pt x="10093" y="2866"/>
                  </a:lnTo>
                  <a:lnTo>
                    <a:pt x="10124" y="3023"/>
                  </a:lnTo>
                  <a:lnTo>
                    <a:pt x="10147" y="3182"/>
                  </a:lnTo>
                  <a:lnTo>
                    <a:pt x="10161" y="3340"/>
                  </a:lnTo>
                  <a:lnTo>
                    <a:pt x="10168" y="3499"/>
                  </a:lnTo>
                  <a:lnTo>
                    <a:pt x="10166" y="3658"/>
                  </a:lnTo>
                  <a:lnTo>
                    <a:pt x="10155" y="3818"/>
                  </a:lnTo>
                  <a:lnTo>
                    <a:pt x="10136" y="3976"/>
                  </a:lnTo>
                  <a:lnTo>
                    <a:pt x="10108" y="4135"/>
                  </a:lnTo>
                  <a:lnTo>
                    <a:pt x="10072" y="4292"/>
                  </a:lnTo>
                  <a:lnTo>
                    <a:pt x="10028" y="4449"/>
                  </a:lnTo>
                  <a:lnTo>
                    <a:pt x="9973" y="4603"/>
                  </a:lnTo>
                  <a:lnTo>
                    <a:pt x="9911" y="4758"/>
                  </a:lnTo>
                  <a:lnTo>
                    <a:pt x="9839" y="4909"/>
                  </a:lnTo>
                  <a:lnTo>
                    <a:pt x="9758" y="5060"/>
                  </a:lnTo>
                  <a:lnTo>
                    <a:pt x="9668" y="5207"/>
                  </a:lnTo>
                  <a:lnTo>
                    <a:pt x="9570" y="5353"/>
                  </a:lnTo>
                  <a:lnTo>
                    <a:pt x="9462" y="5496"/>
                  </a:lnTo>
                  <a:lnTo>
                    <a:pt x="9344" y="5635"/>
                  </a:lnTo>
                  <a:lnTo>
                    <a:pt x="9217" y="5773"/>
                  </a:lnTo>
                  <a:lnTo>
                    <a:pt x="5762" y="9319"/>
                  </a:lnTo>
                  <a:lnTo>
                    <a:pt x="5569" y="9501"/>
                  </a:lnTo>
                  <a:lnTo>
                    <a:pt x="5371" y="9663"/>
                  </a:lnTo>
                  <a:lnTo>
                    <a:pt x="5166" y="9804"/>
                  </a:lnTo>
                  <a:lnTo>
                    <a:pt x="4956" y="9925"/>
                  </a:lnTo>
                  <a:lnTo>
                    <a:pt x="4741" y="10027"/>
                  </a:lnTo>
                  <a:lnTo>
                    <a:pt x="4522" y="10108"/>
                  </a:lnTo>
                  <a:lnTo>
                    <a:pt x="4300" y="10172"/>
                  </a:lnTo>
                  <a:lnTo>
                    <a:pt x="4076" y="10217"/>
                  </a:lnTo>
                  <a:lnTo>
                    <a:pt x="3851" y="10245"/>
                  </a:lnTo>
                  <a:lnTo>
                    <a:pt x="3625" y="10256"/>
                  </a:lnTo>
                  <a:lnTo>
                    <a:pt x="3399" y="10250"/>
                  </a:lnTo>
                  <a:lnTo>
                    <a:pt x="3174" y="10227"/>
                  </a:lnTo>
                  <a:lnTo>
                    <a:pt x="2950" y="10190"/>
                  </a:lnTo>
                  <a:lnTo>
                    <a:pt x="2728" y="10138"/>
                  </a:lnTo>
                  <a:lnTo>
                    <a:pt x="2510" y="10071"/>
                  </a:lnTo>
                  <a:lnTo>
                    <a:pt x="2295" y="9990"/>
                  </a:lnTo>
                  <a:lnTo>
                    <a:pt x="2085" y="9895"/>
                  </a:lnTo>
                  <a:lnTo>
                    <a:pt x="1881" y="9788"/>
                  </a:lnTo>
                  <a:lnTo>
                    <a:pt x="1682" y="9668"/>
                  </a:lnTo>
                  <a:lnTo>
                    <a:pt x="1491" y="9537"/>
                  </a:lnTo>
                  <a:lnTo>
                    <a:pt x="1307" y="9393"/>
                  </a:lnTo>
                  <a:lnTo>
                    <a:pt x="1131" y="9239"/>
                  </a:lnTo>
                  <a:lnTo>
                    <a:pt x="965" y="9074"/>
                  </a:lnTo>
                  <a:lnTo>
                    <a:pt x="808" y="8900"/>
                  </a:lnTo>
                  <a:lnTo>
                    <a:pt x="663" y="8716"/>
                  </a:lnTo>
                  <a:lnTo>
                    <a:pt x="529" y="8524"/>
                  </a:lnTo>
                  <a:lnTo>
                    <a:pt x="407" y="8322"/>
                  </a:lnTo>
                  <a:lnTo>
                    <a:pt x="298" y="8114"/>
                  </a:lnTo>
                  <a:lnTo>
                    <a:pt x="203" y="7897"/>
                  </a:lnTo>
                  <a:lnTo>
                    <a:pt x="122" y="7674"/>
                  </a:lnTo>
                  <a:lnTo>
                    <a:pt x="57" y="7445"/>
                  </a:lnTo>
                  <a:lnTo>
                    <a:pt x="7" y="7209"/>
                  </a:lnTo>
                  <a:lnTo>
                    <a:pt x="3" y="7185"/>
                  </a:lnTo>
                  <a:lnTo>
                    <a:pt x="1" y="7160"/>
                  </a:lnTo>
                  <a:lnTo>
                    <a:pt x="0" y="7136"/>
                  </a:lnTo>
                  <a:lnTo>
                    <a:pt x="0" y="7110"/>
                  </a:lnTo>
                  <a:lnTo>
                    <a:pt x="2" y="7086"/>
                  </a:lnTo>
                  <a:lnTo>
                    <a:pt x="4" y="7062"/>
                  </a:lnTo>
                  <a:lnTo>
                    <a:pt x="8" y="7039"/>
                  </a:lnTo>
                  <a:lnTo>
                    <a:pt x="13" y="7016"/>
                  </a:lnTo>
                  <a:lnTo>
                    <a:pt x="19" y="6992"/>
                  </a:lnTo>
                  <a:lnTo>
                    <a:pt x="26" y="6969"/>
                  </a:lnTo>
                  <a:lnTo>
                    <a:pt x="34" y="6947"/>
                  </a:lnTo>
                  <a:lnTo>
                    <a:pt x="43" y="6926"/>
                  </a:lnTo>
                  <a:lnTo>
                    <a:pt x="54" y="6904"/>
                  </a:lnTo>
                  <a:lnTo>
                    <a:pt x="65" y="6883"/>
                  </a:lnTo>
                  <a:lnTo>
                    <a:pt x="77" y="6863"/>
                  </a:lnTo>
                  <a:lnTo>
                    <a:pt x="90" y="6844"/>
                  </a:lnTo>
                  <a:lnTo>
                    <a:pt x="104" y="6825"/>
                  </a:lnTo>
                  <a:lnTo>
                    <a:pt x="119" y="6807"/>
                  </a:lnTo>
                  <a:lnTo>
                    <a:pt x="134" y="6788"/>
                  </a:lnTo>
                  <a:lnTo>
                    <a:pt x="151" y="6772"/>
                  </a:lnTo>
                  <a:lnTo>
                    <a:pt x="169" y="6756"/>
                  </a:lnTo>
                  <a:lnTo>
                    <a:pt x="187" y="6741"/>
                  </a:lnTo>
                  <a:lnTo>
                    <a:pt x="206" y="6727"/>
                  </a:lnTo>
                  <a:lnTo>
                    <a:pt x="225" y="6714"/>
                  </a:lnTo>
                  <a:lnTo>
                    <a:pt x="246" y="6701"/>
                  </a:lnTo>
                  <a:lnTo>
                    <a:pt x="267" y="6689"/>
                  </a:lnTo>
                  <a:lnTo>
                    <a:pt x="289" y="6678"/>
                  </a:lnTo>
                  <a:lnTo>
                    <a:pt x="311" y="6669"/>
                  </a:lnTo>
                  <a:lnTo>
                    <a:pt x="334" y="6661"/>
                  </a:lnTo>
                  <a:lnTo>
                    <a:pt x="358" y="6654"/>
                  </a:lnTo>
                  <a:lnTo>
                    <a:pt x="383" y="6648"/>
                  </a:lnTo>
                  <a:lnTo>
                    <a:pt x="407" y="6643"/>
                  </a:lnTo>
                  <a:lnTo>
                    <a:pt x="432" y="6639"/>
                  </a:lnTo>
                  <a:lnTo>
                    <a:pt x="456" y="6637"/>
                  </a:lnTo>
                  <a:lnTo>
                    <a:pt x="481" y="6636"/>
                  </a:lnTo>
                  <a:lnTo>
                    <a:pt x="506" y="6636"/>
                  </a:lnTo>
                  <a:lnTo>
                    <a:pt x="530" y="6637"/>
                  </a:lnTo>
                  <a:lnTo>
                    <a:pt x="554" y="6640"/>
                  </a:lnTo>
                  <a:lnTo>
                    <a:pt x="577" y="6643"/>
                  </a:lnTo>
                  <a:lnTo>
                    <a:pt x="601" y="6648"/>
                  </a:lnTo>
                  <a:lnTo>
                    <a:pt x="625" y="6654"/>
                  </a:lnTo>
                  <a:lnTo>
                    <a:pt x="647" y="6661"/>
                  </a:lnTo>
                  <a:lnTo>
                    <a:pt x="669" y="6669"/>
                  </a:lnTo>
                  <a:lnTo>
                    <a:pt x="691" y="6678"/>
                  </a:lnTo>
                  <a:lnTo>
                    <a:pt x="712" y="6688"/>
                  </a:lnTo>
                  <a:lnTo>
                    <a:pt x="733" y="6701"/>
                  </a:lnTo>
                  <a:lnTo>
                    <a:pt x="753" y="6713"/>
                  </a:lnTo>
                  <a:lnTo>
                    <a:pt x="773" y="6726"/>
                  </a:lnTo>
                  <a:lnTo>
                    <a:pt x="791" y="6740"/>
                  </a:lnTo>
                  <a:lnTo>
                    <a:pt x="810" y="6754"/>
                  </a:lnTo>
                  <a:lnTo>
                    <a:pt x="828" y="6770"/>
                  </a:lnTo>
                  <a:lnTo>
                    <a:pt x="845" y="6786"/>
                  </a:lnTo>
                  <a:lnTo>
                    <a:pt x="860" y="6805"/>
                  </a:lnTo>
                  <a:lnTo>
                    <a:pt x="875" y="6823"/>
                  </a:lnTo>
                  <a:lnTo>
                    <a:pt x="890" y="6841"/>
                  </a:lnTo>
                  <a:lnTo>
                    <a:pt x="903" y="6861"/>
                  </a:lnTo>
                  <a:lnTo>
                    <a:pt x="915" y="6881"/>
                  </a:lnTo>
                  <a:lnTo>
                    <a:pt x="927" y="6902"/>
                  </a:lnTo>
                  <a:lnTo>
                    <a:pt x="938" y="6925"/>
                  </a:lnTo>
                  <a:lnTo>
                    <a:pt x="947" y="6947"/>
                  </a:lnTo>
                  <a:lnTo>
                    <a:pt x="956" y="6970"/>
                  </a:lnTo>
                  <a:lnTo>
                    <a:pt x="963" y="6993"/>
                  </a:lnTo>
                  <a:lnTo>
                    <a:pt x="969" y="7018"/>
                  </a:lnTo>
                  <a:lnTo>
                    <a:pt x="974" y="7043"/>
                  </a:lnTo>
                  <a:lnTo>
                    <a:pt x="1008" y="7205"/>
                  </a:lnTo>
                  <a:lnTo>
                    <a:pt x="1054" y="7365"/>
                  </a:lnTo>
                  <a:lnTo>
                    <a:pt x="1110" y="7521"/>
                  </a:lnTo>
                  <a:lnTo>
                    <a:pt x="1177" y="7675"/>
                  </a:lnTo>
                  <a:lnTo>
                    <a:pt x="1253" y="7823"/>
                  </a:lnTo>
                  <a:lnTo>
                    <a:pt x="1340" y="7967"/>
                  </a:lnTo>
                  <a:lnTo>
                    <a:pt x="1434" y="8105"/>
                  </a:lnTo>
                  <a:lnTo>
                    <a:pt x="1537" y="8238"/>
                  </a:lnTo>
                  <a:lnTo>
                    <a:pt x="1648" y="8366"/>
                  </a:lnTo>
                  <a:lnTo>
                    <a:pt x="1765" y="8486"/>
                  </a:lnTo>
                  <a:lnTo>
                    <a:pt x="1889" y="8600"/>
                  </a:lnTo>
                  <a:lnTo>
                    <a:pt x="2019" y="8706"/>
                  </a:lnTo>
                  <a:lnTo>
                    <a:pt x="2155" y="8805"/>
                  </a:lnTo>
                  <a:lnTo>
                    <a:pt x="2296" y="8896"/>
                  </a:lnTo>
                  <a:lnTo>
                    <a:pt x="2440" y="8977"/>
                  </a:lnTo>
                  <a:lnTo>
                    <a:pt x="2589" y="9050"/>
                  </a:lnTo>
                  <a:lnTo>
                    <a:pt x="2742" y="9114"/>
                  </a:lnTo>
                  <a:lnTo>
                    <a:pt x="2896" y="9167"/>
                  </a:lnTo>
                  <a:lnTo>
                    <a:pt x="3054" y="9211"/>
                  </a:lnTo>
                  <a:lnTo>
                    <a:pt x="3213" y="9243"/>
                  </a:lnTo>
                  <a:lnTo>
                    <a:pt x="3374" y="9264"/>
                  </a:lnTo>
                  <a:lnTo>
                    <a:pt x="3534" y="9273"/>
                  </a:lnTo>
                  <a:lnTo>
                    <a:pt x="3694" y="9271"/>
                  </a:lnTo>
                  <a:lnTo>
                    <a:pt x="3856" y="9256"/>
                  </a:lnTo>
                  <a:lnTo>
                    <a:pt x="4015" y="9228"/>
                  </a:lnTo>
                  <a:lnTo>
                    <a:pt x="4173" y="9186"/>
                  </a:lnTo>
                  <a:lnTo>
                    <a:pt x="4329" y="9132"/>
                  </a:lnTo>
                  <a:lnTo>
                    <a:pt x="4483" y="9062"/>
                  </a:lnTo>
                  <a:lnTo>
                    <a:pt x="4633" y="8978"/>
                  </a:lnTo>
                  <a:lnTo>
                    <a:pt x="4779" y="8880"/>
                  </a:lnTo>
                  <a:lnTo>
                    <a:pt x="4922" y="8764"/>
                  </a:lnTo>
                  <a:lnTo>
                    <a:pt x="5060" y="8634"/>
                  </a:lnTo>
                  <a:lnTo>
                    <a:pt x="8515" y="5087"/>
                  </a:lnTo>
                  <a:lnTo>
                    <a:pt x="8700" y="4877"/>
                  </a:lnTo>
                  <a:lnTo>
                    <a:pt x="8853" y="4662"/>
                  </a:lnTo>
                  <a:lnTo>
                    <a:pt x="8975" y="4442"/>
                  </a:lnTo>
                  <a:lnTo>
                    <a:pt x="9068" y="4220"/>
                  </a:lnTo>
                  <a:lnTo>
                    <a:pt x="9133" y="3995"/>
                  </a:lnTo>
                  <a:lnTo>
                    <a:pt x="9170" y="3770"/>
                  </a:lnTo>
                  <a:lnTo>
                    <a:pt x="9182" y="3546"/>
                  </a:lnTo>
                  <a:lnTo>
                    <a:pt x="9171" y="3323"/>
                  </a:lnTo>
                  <a:lnTo>
                    <a:pt x="9136" y="3104"/>
                  </a:lnTo>
                  <a:lnTo>
                    <a:pt x="9079" y="2889"/>
                  </a:lnTo>
                  <a:lnTo>
                    <a:pt x="9002" y="2679"/>
                  </a:lnTo>
                  <a:lnTo>
                    <a:pt x="8908" y="2476"/>
                  </a:lnTo>
                  <a:lnTo>
                    <a:pt x="8795" y="2281"/>
                  </a:lnTo>
                  <a:lnTo>
                    <a:pt x="8664" y="2094"/>
                  </a:lnTo>
                  <a:lnTo>
                    <a:pt x="8520" y="1918"/>
                  </a:lnTo>
                  <a:lnTo>
                    <a:pt x="8363" y="1754"/>
                  </a:lnTo>
                  <a:lnTo>
                    <a:pt x="8192" y="1602"/>
                  </a:lnTo>
                  <a:lnTo>
                    <a:pt x="8010" y="1464"/>
                  </a:lnTo>
                  <a:lnTo>
                    <a:pt x="7820" y="1341"/>
                  </a:lnTo>
                  <a:lnTo>
                    <a:pt x="7620" y="1235"/>
                  </a:lnTo>
                  <a:lnTo>
                    <a:pt x="7413" y="1145"/>
                  </a:lnTo>
                  <a:lnTo>
                    <a:pt x="7201" y="1075"/>
                  </a:lnTo>
                  <a:lnTo>
                    <a:pt x="6984" y="1025"/>
                  </a:lnTo>
                  <a:lnTo>
                    <a:pt x="6764" y="995"/>
                  </a:lnTo>
                  <a:lnTo>
                    <a:pt x="6542" y="988"/>
                  </a:lnTo>
                  <a:lnTo>
                    <a:pt x="6320" y="1005"/>
                  </a:lnTo>
                  <a:lnTo>
                    <a:pt x="6099" y="1045"/>
                  </a:lnTo>
                  <a:lnTo>
                    <a:pt x="5880" y="1113"/>
                  </a:lnTo>
                  <a:lnTo>
                    <a:pt x="5664" y="1207"/>
                  </a:lnTo>
                  <a:lnTo>
                    <a:pt x="5453" y="1329"/>
                  </a:lnTo>
                  <a:lnTo>
                    <a:pt x="5249" y="1480"/>
                  </a:lnTo>
                  <a:lnTo>
                    <a:pt x="5051" y="1663"/>
                  </a:lnTo>
                  <a:lnTo>
                    <a:pt x="2642" y="4137"/>
                  </a:lnTo>
                  <a:lnTo>
                    <a:pt x="2624" y="4154"/>
                  </a:lnTo>
                  <a:lnTo>
                    <a:pt x="2605" y="4170"/>
                  </a:lnTo>
                  <a:lnTo>
                    <a:pt x="2585" y="4186"/>
                  </a:lnTo>
                  <a:lnTo>
                    <a:pt x="2565" y="4200"/>
                  </a:lnTo>
                  <a:lnTo>
                    <a:pt x="2545" y="4214"/>
                  </a:lnTo>
                  <a:lnTo>
                    <a:pt x="2525" y="4226"/>
                  </a:lnTo>
                  <a:lnTo>
                    <a:pt x="2503" y="4236"/>
                  </a:lnTo>
                  <a:lnTo>
                    <a:pt x="2481" y="4246"/>
                  </a:lnTo>
                  <a:lnTo>
                    <a:pt x="2459" y="4255"/>
                  </a:lnTo>
                  <a:lnTo>
                    <a:pt x="2436" y="4262"/>
                  </a:lnTo>
                  <a:lnTo>
                    <a:pt x="2414" y="4269"/>
                  </a:lnTo>
                  <a:lnTo>
                    <a:pt x="2391" y="4274"/>
                  </a:lnTo>
                  <a:lnTo>
                    <a:pt x="2367" y="4278"/>
                  </a:lnTo>
                  <a:lnTo>
                    <a:pt x="2344" y="4281"/>
                  </a:lnTo>
                  <a:lnTo>
                    <a:pt x="2320" y="4283"/>
                  </a:lnTo>
                  <a:lnTo>
                    <a:pt x="2297" y="4284"/>
                  </a:lnTo>
                  <a:lnTo>
                    <a:pt x="2274" y="4284"/>
                  </a:lnTo>
                  <a:lnTo>
                    <a:pt x="2249" y="4282"/>
                  </a:lnTo>
                  <a:lnTo>
                    <a:pt x="2226" y="4280"/>
                  </a:lnTo>
                  <a:lnTo>
                    <a:pt x="2203" y="4276"/>
                  </a:lnTo>
                  <a:lnTo>
                    <a:pt x="2180" y="4272"/>
                  </a:lnTo>
                  <a:lnTo>
                    <a:pt x="2157" y="4266"/>
                  </a:lnTo>
                  <a:lnTo>
                    <a:pt x="2134" y="4259"/>
                  </a:lnTo>
                  <a:lnTo>
                    <a:pt x="2112" y="4251"/>
                  </a:lnTo>
                  <a:lnTo>
                    <a:pt x="2090" y="4242"/>
                  </a:lnTo>
                  <a:lnTo>
                    <a:pt x="2068" y="4231"/>
                  </a:lnTo>
                  <a:lnTo>
                    <a:pt x="2047" y="4220"/>
                  </a:lnTo>
                  <a:lnTo>
                    <a:pt x="2026" y="4208"/>
                  </a:lnTo>
                  <a:lnTo>
                    <a:pt x="2005" y="4193"/>
                  </a:lnTo>
                  <a:lnTo>
                    <a:pt x="1986" y="4178"/>
                  </a:lnTo>
                  <a:lnTo>
                    <a:pt x="1967" y="4162"/>
                  </a:lnTo>
                  <a:lnTo>
                    <a:pt x="1949" y="4145"/>
                  </a:lnTo>
                  <a:lnTo>
                    <a:pt x="1931" y="4128"/>
                  </a:lnTo>
                  <a:lnTo>
                    <a:pt x="1914" y="4109"/>
                  </a:lnTo>
                  <a:lnTo>
                    <a:pt x="1899" y="4089"/>
                  </a:lnTo>
                  <a:lnTo>
                    <a:pt x="1885" y="4069"/>
                  </a:lnTo>
                  <a:lnTo>
                    <a:pt x="1872" y="4049"/>
                  </a:lnTo>
                  <a:lnTo>
                    <a:pt x="1860" y="4028"/>
                  </a:lnTo>
                  <a:lnTo>
                    <a:pt x="1849" y="4007"/>
                  </a:lnTo>
                  <a:lnTo>
                    <a:pt x="1839" y="3984"/>
                  </a:lnTo>
                  <a:lnTo>
                    <a:pt x="1831" y="3962"/>
                  </a:lnTo>
                  <a:lnTo>
                    <a:pt x="1823" y="3940"/>
                  </a:lnTo>
                  <a:lnTo>
                    <a:pt x="1816" y="3917"/>
                  </a:lnTo>
                  <a:lnTo>
                    <a:pt x="1810" y="3893"/>
                  </a:lnTo>
                  <a:lnTo>
                    <a:pt x="1806" y="3871"/>
                  </a:lnTo>
                  <a:lnTo>
                    <a:pt x="1803" y="3847"/>
                  </a:lnTo>
                  <a:lnTo>
                    <a:pt x="1801" y="3824"/>
                  </a:lnTo>
                  <a:lnTo>
                    <a:pt x="1800" y="3801"/>
                  </a:lnTo>
                  <a:lnTo>
                    <a:pt x="1801" y="3776"/>
                  </a:lnTo>
                  <a:lnTo>
                    <a:pt x="1802" y="3753"/>
                  </a:lnTo>
                  <a:lnTo>
                    <a:pt x="1804" y="3730"/>
                  </a:lnTo>
                  <a:lnTo>
                    <a:pt x="1808" y="3707"/>
                  </a:lnTo>
                  <a:lnTo>
                    <a:pt x="1813" y="3683"/>
                  </a:lnTo>
                  <a:lnTo>
                    <a:pt x="1818" y="3660"/>
                  </a:lnTo>
                  <a:lnTo>
                    <a:pt x="1826" y="3637"/>
                  </a:lnTo>
                  <a:lnTo>
                    <a:pt x="1835" y="3615"/>
                  </a:lnTo>
                  <a:lnTo>
                    <a:pt x="1844" y="3593"/>
                  </a:lnTo>
                  <a:lnTo>
                    <a:pt x="1854" y="3571"/>
                  </a:lnTo>
                  <a:lnTo>
                    <a:pt x="1865" y="3550"/>
                  </a:lnTo>
                  <a:lnTo>
                    <a:pt x="1878" y="3529"/>
                  </a:lnTo>
                  <a:lnTo>
                    <a:pt x="1891" y="3509"/>
                  </a:lnTo>
                  <a:lnTo>
                    <a:pt x="1906" y="3490"/>
                  </a:lnTo>
                  <a:lnTo>
                    <a:pt x="1922" y="3470"/>
                  </a:lnTo>
                  <a:lnTo>
                    <a:pt x="1940" y="34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2201" tIns="31101" rIns="62201" bIns="31101" numCol="1" anchor="t" anchorCtr="0" compatLnSpc="1">
              <a:prstTxWarp prst="textNoShape">
                <a:avLst/>
              </a:prstTxWarp>
            </a:bodyPr>
            <a:lstStyle/>
            <a:p>
              <a:endParaRPr lang="pt-BR" sz="833"/>
            </a:p>
          </p:txBody>
        </p:sp>
        <p:sp>
          <p:nvSpPr>
            <p:cNvPr id="23" name="Freeform 53"/>
            <p:cNvSpPr>
              <a:spLocks/>
            </p:cNvSpPr>
            <p:nvPr/>
          </p:nvSpPr>
          <p:spPr bwMode="auto">
            <a:xfrm>
              <a:off x="4087813" y="5297488"/>
              <a:ext cx="298450" cy="301625"/>
            </a:xfrm>
            <a:custGeom>
              <a:avLst/>
              <a:gdLst>
                <a:gd name="T0" fmla="*/ 5554 w 10168"/>
                <a:gd name="T1" fmla="*/ 9525 h 10256"/>
                <a:gd name="T2" fmla="*/ 5122 w 10168"/>
                <a:gd name="T3" fmla="*/ 9832 h 10256"/>
                <a:gd name="T4" fmla="*/ 4654 w 10168"/>
                <a:gd name="T5" fmla="*/ 10060 h 10256"/>
                <a:gd name="T6" fmla="*/ 4155 w 10168"/>
                <a:gd name="T7" fmla="*/ 10202 h 10256"/>
                <a:gd name="T8" fmla="*/ 3629 w 10168"/>
                <a:gd name="T9" fmla="*/ 10256 h 10256"/>
                <a:gd name="T10" fmla="*/ 3120 w 10168"/>
                <a:gd name="T11" fmla="*/ 10220 h 10256"/>
                <a:gd name="T12" fmla="*/ 2691 w 10168"/>
                <a:gd name="T13" fmla="*/ 10125 h 10256"/>
                <a:gd name="T14" fmla="*/ 2280 w 10168"/>
                <a:gd name="T15" fmla="*/ 9975 h 10256"/>
                <a:gd name="T16" fmla="*/ 1887 w 10168"/>
                <a:gd name="T17" fmla="*/ 9778 h 10256"/>
                <a:gd name="T18" fmla="*/ 1521 w 10168"/>
                <a:gd name="T19" fmla="*/ 9537 h 10256"/>
                <a:gd name="T20" fmla="*/ 1183 w 10168"/>
                <a:gd name="T21" fmla="*/ 9257 h 10256"/>
                <a:gd name="T22" fmla="*/ 513 w 10168"/>
                <a:gd name="T23" fmla="*/ 8450 h 10256"/>
                <a:gd name="T24" fmla="*/ 114 w 10168"/>
                <a:gd name="T25" fmla="*/ 7547 h 10256"/>
                <a:gd name="T26" fmla="*/ 2 w 10168"/>
                <a:gd name="T27" fmla="*/ 6598 h 10256"/>
                <a:gd name="T28" fmla="*/ 195 w 10168"/>
                <a:gd name="T29" fmla="*/ 5653 h 10256"/>
                <a:gd name="T30" fmla="*/ 706 w 10168"/>
                <a:gd name="T31" fmla="*/ 4760 h 10256"/>
                <a:gd name="T32" fmla="*/ 5002 w 10168"/>
                <a:gd name="T33" fmla="*/ 452 h 10256"/>
                <a:gd name="T34" fmla="*/ 6317 w 10168"/>
                <a:gd name="T35" fmla="*/ 11 h 10256"/>
                <a:gd name="T36" fmla="*/ 7658 w 10168"/>
                <a:gd name="T37" fmla="*/ 185 h 10256"/>
                <a:gd name="T38" fmla="*/ 8861 w 10168"/>
                <a:gd name="T39" fmla="*/ 863 h 10256"/>
                <a:gd name="T40" fmla="*/ 9761 w 10168"/>
                <a:gd name="T41" fmla="*/ 1934 h 10256"/>
                <a:gd name="T42" fmla="*/ 10165 w 10168"/>
                <a:gd name="T43" fmla="*/ 3071 h 10256"/>
                <a:gd name="T44" fmla="*/ 10160 w 10168"/>
                <a:gd name="T45" fmla="*/ 3217 h 10256"/>
                <a:gd name="T46" fmla="*/ 10114 w 10168"/>
                <a:gd name="T47" fmla="*/ 3352 h 10256"/>
                <a:gd name="T48" fmla="*/ 10034 w 10168"/>
                <a:gd name="T49" fmla="*/ 3468 h 10256"/>
                <a:gd name="T50" fmla="*/ 9922 w 10168"/>
                <a:gd name="T51" fmla="*/ 3555 h 10256"/>
                <a:gd name="T52" fmla="*/ 9785 w 10168"/>
                <a:gd name="T53" fmla="*/ 3608 h 10256"/>
                <a:gd name="T54" fmla="*/ 9638 w 10168"/>
                <a:gd name="T55" fmla="*/ 3619 h 10256"/>
                <a:gd name="T56" fmla="*/ 9499 w 10168"/>
                <a:gd name="T57" fmla="*/ 3587 h 10256"/>
                <a:gd name="T58" fmla="*/ 9377 w 10168"/>
                <a:gd name="T59" fmla="*/ 3516 h 10256"/>
                <a:gd name="T60" fmla="*/ 9278 w 10168"/>
                <a:gd name="T61" fmla="*/ 3415 h 10256"/>
                <a:gd name="T62" fmla="*/ 9212 w 10168"/>
                <a:gd name="T63" fmla="*/ 3286 h 10256"/>
                <a:gd name="T64" fmla="*/ 9058 w 10168"/>
                <a:gd name="T65" fmla="*/ 2735 h 10256"/>
                <a:gd name="T66" fmla="*/ 8520 w 10168"/>
                <a:gd name="T67" fmla="*/ 1890 h 10256"/>
                <a:gd name="T68" fmla="*/ 7728 w 10168"/>
                <a:gd name="T69" fmla="*/ 1279 h 10256"/>
                <a:gd name="T70" fmla="*/ 6794 w 10168"/>
                <a:gd name="T71" fmla="*/ 992 h 10256"/>
                <a:gd name="T72" fmla="*/ 5839 w 10168"/>
                <a:gd name="T73" fmla="*/ 1124 h 10256"/>
                <a:gd name="T74" fmla="*/ 1653 w 10168"/>
                <a:gd name="T75" fmla="*/ 5169 h 10256"/>
                <a:gd name="T76" fmla="*/ 998 w 10168"/>
                <a:gd name="T77" fmla="*/ 6486 h 10256"/>
                <a:gd name="T78" fmla="*/ 1260 w 10168"/>
                <a:gd name="T79" fmla="*/ 7780 h 10256"/>
                <a:gd name="T80" fmla="*/ 2158 w 10168"/>
                <a:gd name="T81" fmla="*/ 8792 h 10256"/>
                <a:gd name="T82" fmla="*/ 3404 w 10168"/>
                <a:gd name="T83" fmla="*/ 9261 h 10256"/>
                <a:gd name="T84" fmla="*/ 4715 w 10168"/>
                <a:gd name="T85" fmla="*/ 8927 h 10256"/>
                <a:gd name="T86" fmla="*/ 7583 w 10168"/>
                <a:gd name="T87" fmla="*/ 6070 h 10256"/>
                <a:gd name="T88" fmla="*/ 7709 w 10168"/>
                <a:gd name="T89" fmla="*/ 6001 h 10256"/>
                <a:gd name="T90" fmla="*/ 7848 w 10168"/>
                <a:gd name="T91" fmla="*/ 5973 h 10256"/>
                <a:gd name="T92" fmla="*/ 7988 w 10168"/>
                <a:gd name="T93" fmla="*/ 5984 h 10256"/>
                <a:gd name="T94" fmla="*/ 8121 w 10168"/>
                <a:gd name="T95" fmla="*/ 6036 h 10256"/>
                <a:gd name="T96" fmla="*/ 8237 w 10168"/>
                <a:gd name="T97" fmla="*/ 6128 h 10256"/>
                <a:gd name="T98" fmla="*/ 8319 w 10168"/>
                <a:gd name="T99" fmla="*/ 6249 h 10256"/>
                <a:gd name="T100" fmla="*/ 8362 w 10168"/>
                <a:gd name="T101" fmla="*/ 6385 h 10256"/>
                <a:gd name="T102" fmla="*/ 8364 w 10168"/>
                <a:gd name="T103" fmla="*/ 6526 h 10256"/>
                <a:gd name="T104" fmla="*/ 8324 w 10168"/>
                <a:gd name="T105" fmla="*/ 6663 h 10256"/>
                <a:gd name="T106" fmla="*/ 8246 w 10168"/>
                <a:gd name="T107" fmla="*/ 6786 h 10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168" h="10256">
                  <a:moveTo>
                    <a:pt x="8228" y="6805"/>
                  </a:moveTo>
                  <a:lnTo>
                    <a:pt x="5820" y="9278"/>
                  </a:lnTo>
                  <a:lnTo>
                    <a:pt x="5755" y="9342"/>
                  </a:lnTo>
                  <a:lnTo>
                    <a:pt x="5688" y="9405"/>
                  </a:lnTo>
                  <a:lnTo>
                    <a:pt x="5622" y="9466"/>
                  </a:lnTo>
                  <a:lnTo>
                    <a:pt x="5554" y="9525"/>
                  </a:lnTo>
                  <a:lnTo>
                    <a:pt x="5485" y="9582"/>
                  </a:lnTo>
                  <a:lnTo>
                    <a:pt x="5414" y="9636"/>
                  </a:lnTo>
                  <a:lnTo>
                    <a:pt x="5342" y="9688"/>
                  </a:lnTo>
                  <a:lnTo>
                    <a:pt x="5270" y="9738"/>
                  </a:lnTo>
                  <a:lnTo>
                    <a:pt x="5196" y="9786"/>
                  </a:lnTo>
                  <a:lnTo>
                    <a:pt x="5122" y="9832"/>
                  </a:lnTo>
                  <a:lnTo>
                    <a:pt x="5047" y="9875"/>
                  </a:lnTo>
                  <a:lnTo>
                    <a:pt x="4970" y="9917"/>
                  </a:lnTo>
                  <a:lnTo>
                    <a:pt x="4892" y="9956"/>
                  </a:lnTo>
                  <a:lnTo>
                    <a:pt x="4814" y="9993"/>
                  </a:lnTo>
                  <a:lnTo>
                    <a:pt x="4734" y="10028"/>
                  </a:lnTo>
                  <a:lnTo>
                    <a:pt x="4654" y="10060"/>
                  </a:lnTo>
                  <a:lnTo>
                    <a:pt x="4572" y="10089"/>
                  </a:lnTo>
                  <a:lnTo>
                    <a:pt x="4491" y="10118"/>
                  </a:lnTo>
                  <a:lnTo>
                    <a:pt x="4408" y="10142"/>
                  </a:lnTo>
                  <a:lnTo>
                    <a:pt x="4324" y="10165"/>
                  </a:lnTo>
                  <a:lnTo>
                    <a:pt x="4239" y="10185"/>
                  </a:lnTo>
                  <a:lnTo>
                    <a:pt x="4155" y="10202"/>
                  </a:lnTo>
                  <a:lnTo>
                    <a:pt x="4069" y="10218"/>
                  </a:lnTo>
                  <a:lnTo>
                    <a:pt x="3982" y="10231"/>
                  </a:lnTo>
                  <a:lnTo>
                    <a:pt x="3894" y="10241"/>
                  </a:lnTo>
                  <a:lnTo>
                    <a:pt x="3806" y="10248"/>
                  </a:lnTo>
                  <a:lnTo>
                    <a:pt x="3718" y="10253"/>
                  </a:lnTo>
                  <a:lnTo>
                    <a:pt x="3629" y="10256"/>
                  </a:lnTo>
                  <a:lnTo>
                    <a:pt x="3539" y="10255"/>
                  </a:lnTo>
                  <a:lnTo>
                    <a:pt x="3448" y="10252"/>
                  </a:lnTo>
                  <a:lnTo>
                    <a:pt x="3357" y="10247"/>
                  </a:lnTo>
                  <a:lnTo>
                    <a:pt x="3266" y="10239"/>
                  </a:lnTo>
                  <a:lnTo>
                    <a:pt x="3193" y="10230"/>
                  </a:lnTo>
                  <a:lnTo>
                    <a:pt x="3120" y="10220"/>
                  </a:lnTo>
                  <a:lnTo>
                    <a:pt x="3048" y="10208"/>
                  </a:lnTo>
                  <a:lnTo>
                    <a:pt x="2976" y="10194"/>
                  </a:lnTo>
                  <a:lnTo>
                    <a:pt x="2904" y="10179"/>
                  </a:lnTo>
                  <a:lnTo>
                    <a:pt x="2833" y="10162"/>
                  </a:lnTo>
                  <a:lnTo>
                    <a:pt x="2762" y="10144"/>
                  </a:lnTo>
                  <a:lnTo>
                    <a:pt x="2691" y="10125"/>
                  </a:lnTo>
                  <a:lnTo>
                    <a:pt x="2622" y="10104"/>
                  </a:lnTo>
                  <a:lnTo>
                    <a:pt x="2552" y="10080"/>
                  </a:lnTo>
                  <a:lnTo>
                    <a:pt x="2483" y="10057"/>
                  </a:lnTo>
                  <a:lnTo>
                    <a:pt x="2415" y="10031"/>
                  </a:lnTo>
                  <a:lnTo>
                    <a:pt x="2347" y="10005"/>
                  </a:lnTo>
                  <a:lnTo>
                    <a:pt x="2280" y="9975"/>
                  </a:lnTo>
                  <a:lnTo>
                    <a:pt x="2213" y="9946"/>
                  </a:lnTo>
                  <a:lnTo>
                    <a:pt x="2146" y="9915"/>
                  </a:lnTo>
                  <a:lnTo>
                    <a:pt x="2081" y="9882"/>
                  </a:lnTo>
                  <a:lnTo>
                    <a:pt x="2015" y="9849"/>
                  </a:lnTo>
                  <a:lnTo>
                    <a:pt x="1951" y="9815"/>
                  </a:lnTo>
                  <a:lnTo>
                    <a:pt x="1887" y="9778"/>
                  </a:lnTo>
                  <a:lnTo>
                    <a:pt x="1824" y="9741"/>
                  </a:lnTo>
                  <a:lnTo>
                    <a:pt x="1762" y="9703"/>
                  </a:lnTo>
                  <a:lnTo>
                    <a:pt x="1700" y="9663"/>
                  </a:lnTo>
                  <a:lnTo>
                    <a:pt x="1640" y="9622"/>
                  </a:lnTo>
                  <a:lnTo>
                    <a:pt x="1579" y="9580"/>
                  </a:lnTo>
                  <a:lnTo>
                    <a:pt x="1521" y="9537"/>
                  </a:lnTo>
                  <a:lnTo>
                    <a:pt x="1462" y="9493"/>
                  </a:lnTo>
                  <a:lnTo>
                    <a:pt x="1405" y="9447"/>
                  </a:lnTo>
                  <a:lnTo>
                    <a:pt x="1348" y="9402"/>
                  </a:lnTo>
                  <a:lnTo>
                    <a:pt x="1292" y="9354"/>
                  </a:lnTo>
                  <a:lnTo>
                    <a:pt x="1237" y="9306"/>
                  </a:lnTo>
                  <a:lnTo>
                    <a:pt x="1183" y="9257"/>
                  </a:lnTo>
                  <a:lnTo>
                    <a:pt x="1054" y="9131"/>
                  </a:lnTo>
                  <a:lnTo>
                    <a:pt x="930" y="9002"/>
                  </a:lnTo>
                  <a:lnTo>
                    <a:pt x="815" y="8869"/>
                  </a:lnTo>
                  <a:lnTo>
                    <a:pt x="707" y="8732"/>
                  </a:lnTo>
                  <a:lnTo>
                    <a:pt x="606" y="8592"/>
                  </a:lnTo>
                  <a:lnTo>
                    <a:pt x="513" y="8450"/>
                  </a:lnTo>
                  <a:lnTo>
                    <a:pt x="427" y="8304"/>
                  </a:lnTo>
                  <a:lnTo>
                    <a:pt x="349" y="8157"/>
                  </a:lnTo>
                  <a:lnTo>
                    <a:pt x="279" y="8007"/>
                  </a:lnTo>
                  <a:lnTo>
                    <a:pt x="216" y="7855"/>
                  </a:lnTo>
                  <a:lnTo>
                    <a:pt x="160" y="7701"/>
                  </a:lnTo>
                  <a:lnTo>
                    <a:pt x="114" y="7547"/>
                  </a:lnTo>
                  <a:lnTo>
                    <a:pt x="75" y="7390"/>
                  </a:lnTo>
                  <a:lnTo>
                    <a:pt x="44" y="7233"/>
                  </a:lnTo>
                  <a:lnTo>
                    <a:pt x="21" y="7074"/>
                  </a:lnTo>
                  <a:lnTo>
                    <a:pt x="7" y="6916"/>
                  </a:lnTo>
                  <a:lnTo>
                    <a:pt x="0" y="6757"/>
                  </a:lnTo>
                  <a:lnTo>
                    <a:pt x="2" y="6598"/>
                  </a:lnTo>
                  <a:lnTo>
                    <a:pt x="13" y="6438"/>
                  </a:lnTo>
                  <a:lnTo>
                    <a:pt x="32" y="6280"/>
                  </a:lnTo>
                  <a:lnTo>
                    <a:pt x="60" y="6121"/>
                  </a:lnTo>
                  <a:lnTo>
                    <a:pt x="96" y="5964"/>
                  </a:lnTo>
                  <a:lnTo>
                    <a:pt x="140" y="5807"/>
                  </a:lnTo>
                  <a:lnTo>
                    <a:pt x="195" y="5653"/>
                  </a:lnTo>
                  <a:lnTo>
                    <a:pt x="257" y="5498"/>
                  </a:lnTo>
                  <a:lnTo>
                    <a:pt x="329" y="5347"/>
                  </a:lnTo>
                  <a:lnTo>
                    <a:pt x="410" y="5196"/>
                  </a:lnTo>
                  <a:lnTo>
                    <a:pt x="500" y="5049"/>
                  </a:lnTo>
                  <a:lnTo>
                    <a:pt x="598" y="4903"/>
                  </a:lnTo>
                  <a:lnTo>
                    <a:pt x="706" y="4760"/>
                  </a:lnTo>
                  <a:lnTo>
                    <a:pt x="824" y="4621"/>
                  </a:lnTo>
                  <a:lnTo>
                    <a:pt x="951" y="4483"/>
                  </a:lnTo>
                  <a:lnTo>
                    <a:pt x="4406" y="937"/>
                  </a:lnTo>
                  <a:lnTo>
                    <a:pt x="4599" y="755"/>
                  </a:lnTo>
                  <a:lnTo>
                    <a:pt x="4797" y="593"/>
                  </a:lnTo>
                  <a:lnTo>
                    <a:pt x="5002" y="452"/>
                  </a:lnTo>
                  <a:lnTo>
                    <a:pt x="5212" y="331"/>
                  </a:lnTo>
                  <a:lnTo>
                    <a:pt x="5427" y="229"/>
                  </a:lnTo>
                  <a:lnTo>
                    <a:pt x="5646" y="148"/>
                  </a:lnTo>
                  <a:lnTo>
                    <a:pt x="5868" y="84"/>
                  </a:lnTo>
                  <a:lnTo>
                    <a:pt x="6092" y="39"/>
                  </a:lnTo>
                  <a:lnTo>
                    <a:pt x="6317" y="11"/>
                  </a:lnTo>
                  <a:lnTo>
                    <a:pt x="6543" y="0"/>
                  </a:lnTo>
                  <a:lnTo>
                    <a:pt x="6769" y="6"/>
                  </a:lnTo>
                  <a:lnTo>
                    <a:pt x="6994" y="29"/>
                  </a:lnTo>
                  <a:lnTo>
                    <a:pt x="7218" y="66"/>
                  </a:lnTo>
                  <a:lnTo>
                    <a:pt x="7440" y="118"/>
                  </a:lnTo>
                  <a:lnTo>
                    <a:pt x="7658" y="185"/>
                  </a:lnTo>
                  <a:lnTo>
                    <a:pt x="7873" y="266"/>
                  </a:lnTo>
                  <a:lnTo>
                    <a:pt x="8083" y="361"/>
                  </a:lnTo>
                  <a:lnTo>
                    <a:pt x="8287" y="468"/>
                  </a:lnTo>
                  <a:lnTo>
                    <a:pt x="8486" y="588"/>
                  </a:lnTo>
                  <a:lnTo>
                    <a:pt x="8677" y="719"/>
                  </a:lnTo>
                  <a:lnTo>
                    <a:pt x="8861" y="863"/>
                  </a:lnTo>
                  <a:lnTo>
                    <a:pt x="9037" y="1017"/>
                  </a:lnTo>
                  <a:lnTo>
                    <a:pt x="9203" y="1182"/>
                  </a:lnTo>
                  <a:lnTo>
                    <a:pt x="9360" y="1356"/>
                  </a:lnTo>
                  <a:lnTo>
                    <a:pt x="9505" y="1540"/>
                  </a:lnTo>
                  <a:lnTo>
                    <a:pt x="9639" y="1732"/>
                  </a:lnTo>
                  <a:lnTo>
                    <a:pt x="9761" y="1934"/>
                  </a:lnTo>
                  <a:lnTo>
                    <a:pt x="9870" y="2142"/>
                  </a:lnTo>
                  <a:lnTo>
                    <a:pt x="9965" y="2359"/>
                  </a:lnTo>
                  <a:lnTo>
                    <a:pt x="10046" y="2582"/>
                  </a:lnTo>
                  <a:lnTo>
                    <a:pt x="10111" y="2811"/>
                  </a:lnTo>
                  <a:lnTo>
                    <a:pt x="10161" y="3047"/>
                  </a:lnTo>
                  <a:lnTo>
                    <a:pt x="10165" y="3071"/>
                  </a:lnTo>
                  <a:lnTo>
                    <a:pt x="10167" y="3096"/>
                  </a:lnTo>
                  <a:lnTo>
                    <a:pt x="10168" y="3120"/>
                  </a:lnTo>
                  <a:lnTo>
                    <a:pt x="10168" y="3146"/>
                  </a:lnTo>
                  <a:lnTo>
                    <a:pt x="10166" y="3170"/>
                  </a:lnTo>
                  <a:lnTo>
                    <a:pt x="10164" y="3194"/>
                  </a:lnTo>
                  <a:lnTo>
                    <a:pt x="10160" y="3217"/>
                  </a:lnTo>
                  <a:lnTo>
                    <a:pt x="10155" y="3240"/>
                  </a:lnTo>
                  <a:lnTo>
                    <a:pt x="10149" y="3264"/>
                  </a:lnTo>
                  <a:lnTo>
                    <a:pt x="10142" y="3287"/>
                  </a:lnTo>
                  <a:lnTo>
                    <a:pt x="10134" y="3309"/>
                  </a:lnTo>
                  <a:lnTo>
                    <a:pt x="10125" y="3330"/>
                  </a:lnTo>
                  <a:lnTo>
                    <a:pt x="10114" y="3352"/>
                  </a:lnTo>
                  <a:lnTo>
                    <a:pt x="10103" y="3373"/>
                  </a:lnTo>
                  <a:lnTo>
                    <a:pt x="10091" y="3393"/>
                  </a:lnTo>
                  <a:lnTo>
                    <a:pt x="10078" y="3412"/>
                  </a:lnTo>
                  <a:lnTo>
                    <a:pt x="10064" y="3431"/>
                  </a:lnTo>
                  <a:lnTo>
                    <a:pt x="10049" y="3449"/>
                  </a:lnTo>
                  <a:lnTo>
                    <a:pt x="10034" y="3468"/>
                  </a:lnTo>
                  <a:lnTo>
                    <a:pt x="10017" y="3484"/>
                  </a:lnTo>
                  <a:lnTo>
                    <a:pt x="9999" y="3500"/>
                  </a:lnTo>
                  <a:lnTo>
                    <a:pt x="9981" y="3515"/>
                  </a:lnTo>
                  <a:lnTo>
                    <a:pt x="9962" y="3529"/>
                  </a:lnTo>
                  <a:lnTo>
                    <a:pt x="9943" y="3542"/>
                  </a:lnTo>
                  <a:lnTo>
                    <a:pt x="9922" y="3555"/>
                  </a:lnTo>
                  <a:lnTo>
                    <a:pt x="9901" y="3567"/>
                  </a:lnTo>
                  <a:lnTo>
                    <a:pt x="9879" y="3578"/>
                  </a:lnTo>
                  <a:lnTo>
                    <a:pt x="9857" y="3587"/>
                  </a:lnTo>
                  <a:lnTo>
                    <a:pt x="9834" y="3595"/>
                  </a:lnTo>
                  <a:lnTo>
                    <a:pt x="9810" y="3602"/>
                  </a:lnTo>
                  <a:lnTo>
                    <a:pt x="9785" y="3608"/>
                  </a:lnTo>
                  <a:lnTo>
                    <a:pt x="9761" y="3613"/>
                  </a:lnTo>
                  <a:lnTo>
                    <a:pt x="9736" y="3617"/>
                  </a:lnTo>
                  <a:lnTo>
                    <a:pt x="9712" y="3619"/>
                  </a:lnTo>
                  <a:lnTo>
                    <a:pt x="9687" y="3620"/>
                  </a:lnTo>
                  <a:lnTo>
                    <a:pt x="9662" y="3620"/>
                  </a:lnTo>
                  <a:lnTo>
                    <a:pt x="9638" y="3619"/>
                  </a:lnTo>
                  <a:lnTo>
                    <a:pt x="9614" y="3616"/>
                  </a:lnTo>
                  <a:lnTo>
                    <a:pt x="9591" y="3613"/>
                  </a:lnTo>
                  <a:lnTo>
                    <a:pt x="9567" y="3608"/>
                  </a:lnTo>
                  <a:lnTo>
                    <a:pt x="9543" y="3602"/>
                  </a:lnTo>
                  <a:lnTo>
                    <a:pt x="9521" y="3595"/>
                  </a:lnTo>
                  <a:lnTo>
                    <a:pt x="9499" y="3587"/>
                  </a:lnTo>
                  <a:lnTo>
                    <a:pt x="9477" y="3578"/>
                  </a:lnTo>
                  <a:lnTo>
                    <a:pt x="9456" y="3568"/>
                  </a:lnTo>
                  <a:lnTo>
                    <a:pt x="9435" y="3555"/>
                  </a:lnTo>
                  <a:lnTo>
                    <a:pt x="9415" y="3543"/>
                  </a:lnTo>
                  <a:lnTo>
                    <a:pt x="9395" y="3530"/>
                  </a:lnTo>
                  <a:lnTo>
                    <a:pt x="9377" y="3516"/>
                  </a:lnTo>
                  <a:lnTo>
                    <a:pt x="9358" y="3502"/>
                  </a:lnTo>
                  <a:lnTo>
                    <a:pt x="9340" y="3486"/>
                  </a:lnTo>
                  <a:lnTo>
                    <a:pt x="9323" y="3470"/>
                  </a:lnTo>
                  <a:lnTo>
                    <a:pt x="9308" y="3451"/>
                  </a:lnTo>
                  <a:lnTo>
                    <a:pt x="9293" y="3433"/>
                  </a:lnTo>
                  <a:lnTo>
                    <a:pt x="9278" y="3415"/>
                  </a:lnTo>
                  <a:lnTo>
                    <a:pt x="9265" y="3395"/>
                  </a:lnTo>
                  <a:lnTo>
                    <a:pt x="9253" y="3375"/>
                  </a:lnTo>
                  <a:lnTo>
                    <a:pt x="9241" y="3354"/>
                  </a:lnTo>
                  <a:lnTo>
                    <a:pt x="9230" y="3331"/>
                  </a:lnTo>
                  <a:lnTo>
                    <a:pt x="9221" y="3309"/>
                  </a:lnTo>
                  <a:lnTo>
                    <a:pt x="9212" y="3286"/>
                  </a:lnTo>
                  <a:lnTo>
                    <a:pt x="9205" y="3263"/>
                  </a:lnTo>
                  <a:lnTo>
                    <a:pt x="9199" y="3238"/>
                  </a:lnTo>
                  <a:lnTo>
                    <a:pt x="9194" y="3213"/>
                  </a:lnTo>
                  <a:lnTo>
                    <a:pt x="9160" y="3051"/>
                  </a:lnTo>
                  <a:lnTo>
                    <a:pt x="9114" y="2891"/>
                  </a:lnTo>
                  <a:lnTo>
                    <a:pt x="9058" y="2735"/>
                  </a:lnTo>
                  <a:lnTo>
                    <a:pt x="8991" y="2581"/>
                  </a:lnTo>
                  <a:lnTo>
                    <a:pt x="8915" y="2433"/>
                  </a:lnTo>
                  <a:lnTo>
                    <a:pt x="8828" y="2289"/>
                  </a:lnTo>
                  <a:lnTo>
                    <a:pt x="8734" y="2151"/>
                  </a:lnTo>
                  <a:lnTo>
                    <a:pt x="8631" y="2018"/>
                  </a:lnTo>
                  <a:lnTo>
                    <a:pt x="8520" y="1890"/>
                  </a:lnTo>
                  <a:lnTo>
                    <a:pt x="8403" y="1770"/>
                  </a:lnTo>
                  <a:lnTo>
                    <a:pt x="8279" y="1656"/>
                  </a:lnTo>
                  <a:lnTo>
                    <a:pt x="8149" y="1550"/>
                  </a:lnTo>
                  <a:lnTo>
                    <a:pt x="8013" y="1451"/>
                  </a:lnTo>
                  <a:lnTo>
                    <a:pt x="7872" y="1360"/>
                  </a:lnTo>
                  <a:lnTo>
                    <a:pt x="7728" y="1279"/>
                  </a:lnTo>
                  <a:lnTo>
                    <a:pt x="7579" y="1206"/>
                  </a:lnTo>
                  <a:lnTo>
                    <a:pt x="7426" y="1142"/>
                  </a:lnTo>
                  <a:lnTo>
                    <a:pt x="7272" y="1089"/>
                  </a:lnTo>
                  <a:lnTo>
                    <a:pt x="7114" y="1045"/>
                  </a:lnTo>
                  <a:lnTo>
                    <a:pt x="6955" y="1013"/>
                  </a:lnTo>
                  <a:lnTo>
                    <a:pt x="6794" y="992"/>
                  </a:lnTo>
                  <a:lnTo>
                    <a:pt x="6634" y="983"/>
                  </a:lnTo>
                  <a:lnTo>
                    <a:pt x="6474" y="985"/>
                  </a:lnTo>
                  <a:lnTo>
                    <a:pt x="6312" y="1000"/>
                  </a:lnTo>
                  <a:lnTo>
                    <a:pt x="6153" y="1028"/>
                  </a:lnTo>
                  <a:lnTo>
                    <a:pt x="5995" y="1070"/>
                  </a:lnTo>
                  <a:lnTo>
                    <a:pt x="5839" y="1124"/>
                  </a:lnTo>
                  <a:lnTo>
                    <a:pt x="5685" y="1194"/>
                  </a:lnTo>
                  <a:lnTo>
                    <a:pt x="5535" y="1278"/>
                  </a:lnTo>
                  <a:lnTo>
                    <a:pt x="5389" y="1376"/>
                  </a:lnTo>
                  <a:lnTo>
                    <a:pt x="5246" y="1492"/>
                  </a:lnTo>
                  <a:lnTo>
                    <a:pt x="5108" y="1622"/>
                  </a:lnTo>
                  <a:lnTo>
                    <a:pt x="1653" y="5169"/>
                  </a:lnTo>
                  <a:lnTo>
                    <a:pt x="1468" y="5379"/>
                  </a:lnTo>
                  <a:lnTo>
                    <a:pt x="1315" y="5594"/>
                  </a:lnTo>
                  <a:lnTo>
                    <a:pt x="1193" y="5814"/>
                  </a:lnTo>
                  <a:lnTo>
                    <a:pt x="1100" y="6036"/>
                  </a:lnTo>
                  <a:lnTo>
                    <a:pt x="1035" y="6261"/>
                  </a:lnTo>
                  <a:lnTo>
                    <a:pt x="998" y="6486"/>
                  </a:lnTo>
                  <a:lnTo>
                    <a:pt x="986" y="6710"/>
                  </a:lnTo>
                  <a:lnTo>
                    <a:pt x="997" y="6933"/>
                  </a:lnTo>
                  <a:lnTo>
                    <a:pt x="1032" y="7152"/>
                  </a:lnTo>
                  <a:lnTo>
                    <a:pt x="1089" y="7367"/>
                  </a:lnTo>
                  <a:lnTo>
                    <a:pt x="1166" y="7577"/>
                  </a:lnTo>
                  <a:lnTo>
                    <a:pt x="1260" y="7780"/>
                  </a:lnTo>
                  <a:lnTo>
                    <a:pt x="1373" y="7975"/>
                  </a:lnTo>
                  <a:lnTo>
                    <a:pt x="1504" y="8162"/>
                  </a:lnTo>
                  <a:lnTo>
                    <a:pt x="1648" y="8338"/>
                  </a:lnTo>
                  <a:lnTo>
                    <a:pt x="1805" y="8502"/>
                  </a:lnTo>
                  <a:lnTo>
                    <a:pt x="1976" y="8654"/>
                  </a:lnTo>
                  <a:lnTo>
                    <a:pt x="2158" y="8792"/>
                  </a:lnTo>
                  <a:lnTo>
                    <a:pt x="2348" y="8915"/>
                  </a:lnTo>
                  <a:lnTo>
                    <a:pt x="2548" y="9021"/>
                  </a:lnTo>
                  <a:lnTo>
                    <a:pt x="2755" y="9111"/>
                  </a:lnTo>
                  <a:lnTo>
                    <a:pt x="2967" y="9181"/>
                  </a:lnTo>
                  <a:lnTo>
                    <a:pt x="3184" y="9231"/>
                  </a:lnTo>
                  <a:lnTo>
                    <a:pt x="3404" y="9261"/>
                  </a:lnTo>
                  <a:lnTo>
                    <a:pt x="3626" y="9268"/>
                  </a:lnTo>
                  <a:lnTo>
                    <a:pt x="3848" y="9251"/>
                  </a:lnTo>
                  <a:lnTo>
                    <a:pt x="4069" y="9211"/>
                  </a:lnTo>
                  <a:lnTo>
                    <a:pt x="4288" y="9143"/>
                  </a:lnTo>
                  <a:lnTo>
                    <a:pt x="4504" y="9049"/>
                  </a:lnTo>
                  <a:lnTo>
                    <a:pt x="4715" y="8927"/>
                  </a:lnTo>
                  <a:lnTo>
                    <a:pt x="4919" y="8776"/>
                  </a:lnTo>
                  <a:lnTo>
                    <a:pt x="5117" y="8593"/>
                  </a:lnTo>
                  <a:lnTo>
                    <a:pt x="7526" y="6119"/>
                  </a:lnTo>
                  <a:lnTo>
                    <a:pt x="7544" y="6102"/>
                  </a:lnTo>
                  <a:lnTo>
                    <a:pt x="7563" y="6086"/>
                  </a:lnTo>
                  <a:lnTo>
                    <a:pt x="7583" y="6070"/>
                  </a:lnTo>
                  <a:lnTo>
                    <a:pt x="7603" y="6056"/>
                  </a:lnTo>
                  <a:lnTo>
                    <a:pt x="7623" y="6042"/>
                  </a:lnTo>
                  <a:lnTo>
                    <a:pt x="7643" y="6030"/>
                  </a:lnTo>
                  <a:lnTo>
                    <a:pt x="7665" y="6020"/>
                  </a:lnTo>
                  <a:lnTo>
                    <a:pt x="7687" y="6010"/>
                  </a:lnTo>
                  <a:lnTo>
                    <a:pt x="7709" y="6001"/>
                  </a:lnTo>
                  <a:lnTo>
                    <a:pt x="7732" y="5994"/>
                  </a:lnTo>
                  <a:lnTo>
                    <a:pt x="7754" y="5987"/>
                  </a:lnTo>
                  <a:lnTo>
                    <a:pt x="7777" y="5982"/>
                  </a:lnTo>
                  <a:lnTo>
                    <a:pt x="7801" y="5978"/>
                  </a:lnTo>
                  <a:lnTo>
                    <a:pt x="7824" y="5975"/>
                  </a:lnTo>
                  <a:lnTo>
                    <a:pt x="7848" y="5973"/>
                  </a:lnTo>
                  <a:lnTo>
                    <a:pt x="7871" y="5972"/>
                  </a:lnTo>
                  <a:lnTo>
                    <a:pt x="7894" y="5972"/>
                  </a:lnTo>
                  <a:lnTo>
                    <a:pt x="7919" y="5974"/>
                  </a:lnTo>
                  <a:lnTo>
                    <a:pt x="7942" y="5976"/>
                  </a:lnTo>
                  <a:lnTo>
                    <a:pt x="7965" y="5980"/>
                  </a:lnTo>
                  <a:lnTo>
                    <a:pt x="7988" y="5984"/>
                  </a:lnTo>
                  <a:lnTo>
                    <a:pt x="8011" y="5990"/>
                  </a:lnTo>
                  <a:lnTo>
                    <a:pt x="8034" y="5997"/>
                  </a:lnTo>
                  <a:lnTo>
                    <a:pt x="8056" y="6005"/>
                  </a:lnTo>
                  <a:lnTo>
                    <a:pt x="8078" y="6014"/>
                  </a:lnTo>
                  <a:lnTo>
                    <a:pt x="8100" y="6025"/>
                  </a:lnTo>
                  <a:lnTo>
                    <a:pt x="8121" y="6036"/>
                  </a:lnTo>
                  <a:lnTo>
                    <a:pt x="8142" y="6048"/>
                  </a:lnTo>
                  <a:lnTo>
                    <a:pt x="8163" y="6063"/>
                  </a:lnTo>
                  <a:lnTo>
                    <a:pt x="8182" y="6078"/>
                  </a:lnTo>
                  <a:lnTo>
                    <a:pt x="8201" y="6094"/>
                  </a:lnTo>
                  <a:lnTo>
                    <a:pt x="8219" y="6111"/>
                  </a:lnTo>
                  <a:lnTo>
                    <a:pt x="8237" y="6128"/>
                  </a:lnTo>
                  <a:lnTo>
                    <a:pt x="8254" y="6147"/>
                  </a:lnTo>
                  <a:lnTo>
                    <a:pt x="8269" y="6167"/>
                  </a:lnTo>
                  <a:lnTo>
                    <a:pt x="8283" y="6187"/>
                  </a:lnTo>
                  <a:lnTo>
                    <a:pt x="8296" y="6207"/>
                  </a:lnTo>
                  <a:lnTo>
                    <a:pt x="8308" y="6228"/>
                  </a:lnTo>
                  <a:lnTo>
                    <a:pt x="8319" y="6249"/>
                  </a:lnTo>
                  <a:lnTo>
                    <a:pt x="8329" y="6272"/>
                  </a:lnTo>
                  <a:lnTo>
                    <a:pt x="8337" y="6294"/>
                  </a:lnTo>
                  <a:lnTo>
                    <a:pt x="8345" y="6316"/>
                  </a:lnTo>
                  <a:lnTo>
                    <a:pt x="8352" y="6339"/>
                  </a:lnTo>
                  <a:lnTo>
                    <a:pt x="8358" y="6363"/>
                  </a:lnTo>
                  <a:lnTo>
                    <a:pt x="8362" y="6385"/>
                  </a:lnTo>
                  <a:lnTo>
                    <a:pt x="8365" y="6409"/>
                  </a:lnTo>
                  <a:lnTo>
                    <a:pt x="8367" y="6432"/>
                  </a:lnTo>
                  <a:lnTo>
                    <a:pt x="8368" y="6455"/>
                  </a:lnTo>
                  <a:lnTo>
                    <a:pt x="8367" y="6480"/>
                  </a:lnTo>
                  <a:lnTo>
                    <a:pt x="8366" y="6503"/>
                  </a:lnTo>
                  <a:lnTo>
                    <a:pt x="8364" y="6526"/>
                  </a:lnTo>
                  <a:lnTo>
                    <a:pt x="8360" y="6549"/>
                  </a:lnTo>
                  <a:lnTo>
                    <a:pt x="8355" y="6573"/>
                  </a:lnTo>
                  <a:lnTo>
                    <a:pt x="8350" y="6596"/>
                  </a:lnTo>
                  <a:lnTo>
                    <a:pt x="8342" y="6619"/>
                  </a:lnTo>
                  <a:lnTo>
                    <a:pt x="8334" y="6641"/>
                  </a:lnTo>
                  <a:lnTo>
                    <a:pt x="8324" y="6663"/>
                  </a:lnTo>
                  <a:lnTo>
                    <a:pt x="8314" y="6685"/>
                  </a:lnTo>
                  <a:lnTo>
                    <a:pt x="8303" y="6706"/>
                  </a:lnTo>
                  <a:lnTo>
                    <a:pt x="8290" y="6727"/>
                  </a:lnTo>
                  <a:lnTo>
                    <a:pt x="8277" y="6747"/>
                  </a:lnTo>
                  <a:lnTo>
                    <a:pt x="8262" y="6766"/>
                  </a:lnTo>
                  <a:lnTo>
                    <a:pt x="8246" y="6786"/>
                  </a:lnTo>
                  <a:lnTo>
                    <a:pt x="8228" y="68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2201" tIns="31101" rIns="62201" bIns="31101" numCol="1" anchor="t" anchorCtr="0" compatLnSpc="1">
              <a:prstTxWarp prst="textNoShape">
                <a:avLst/>
              </a:prstTxWarp>
            </a:bodyPr>
            <a:lstStyle/>
            <a:p>
              <a:endParaRPr lang="pt-BR" sz="833"/>
            </a:p>
          </p:txBody>
        </p:sp>
      </p:grpSp>
      <p:grpSp>
        <p:nvGrpSpPr>
          <p:cNvPr id="24" name="Agrupar 97"/>
          <p:cNvGrpSpPr/>
          <p:nvPr/>
        </p:nvGrpSpPr>
        <p:grpSpPr>
          <a:xfrm>
            <a:off x="475199" y="2312810"/>
            <a:ext cx="203553" cy="187214"/>
            <a:chOff x="4087813" y="5162550"/>
            <a:chExt cx="474662" cy="436563"/>
          </a:xfrm>
          <a:solidFill>
            <a:schemeClr val="tx2"/>
          </a:solidFill>
        </p:grpSpPr>
        <p:sp>
          <p:nvSpPr>
            <p:cNvPr id="25" name="Freeform 52"/>
            <p:cNvSpPr>
              <a:spLocks/>
            </p:cNvSpPr>
            <p:nvPr/>
          </p:nvSpPr>
          <p:spPr bwMode="auto">
            <a:xfrm>
              <a:off x="4264025" y="5162550"/>
              <a:ext cx="298450" cy="301625"/>
            </a:xfrm>
            <a:custGeom>
              <a:avLst/>
              <a:gdLst>
                <a:gd name="T0" fmla="*/ 4614 w 10168"/>
                <a:gd name="T1" fmla="*/ 731 h 10256"/>
                <a:gd name="T2" fmla="*/ 5046 w 10168"/>
                <a:gd name="T3" fmla="*/ 424 h 10256"/>
                <a:gd name="T4" fmla="*/ 5514 w 10168"/>
                <a:gd name="T5" fmla="*/ 196 h 10256"/>
                <a:gd name="T6" fmla="*/ 6013 w 10168"/>
                <a:gd name="T7" fmla="*/ 54 h 10256"/>
                <a:gd name="T8" fmla="*/ 6539 w 10168"/>
                <a:gd name="T9" fmla="*/ 0 h 10256"/>
                <a:gd name="T10" fmla="*/ 7048 w 10168"/>
                <a:gd name="T11" fmla="*/ 36 h 10256"/>
                <a:gd name="T12" fmla="*/ 7477 w 10168"/>
                <a:gd name="T13" fmla="*/ 131 h 10256"/>
                <a:gd name="T14" fmla="*/ 7888 w 10168"/>
                <a:gd name="T15" fmla="*/ 281 h 10256"/>
                <a:gd name="T16" fmla="*/ 8281 w 10168"/>
                <a:gd name="T17" fmla="*/ 478 h 10256"/>
                <a:gd name="T18" fmla="*/ 8647 w 10168"/>
                <a:gd name="T19" fmla="*/ 719 h 10256"/>
                <a:gd name="T20" fmla="*/ 8985 w 10168"/>
                <a:gd name="T21" fmla="*/ 999 h 10256"/>
                <a:gd name="T22" fmla="*/ 9655 w 10168"/>
                <a:gd name="T23" fmla="*/ 1806 h 10256"/>
                <a:gd name="T24" fmla="*/ 10054 w 10168"/>
                <a:gd name="T25" fmla="*/ 2709 h 10256"/>
                <a:gd name="T26" fmla="*/ 10166 w 10168"/>
                <a:gd name="T27" fmla="*/ 3658 h 10256"/>
                <a:gd name="T28" fmla="*/ 9973 w 10168"/>
                <a:gd name="T29" fmla="*/ 4603 h 10256"/>
                <a:gd name="T30" fmla="*/ 9462 w 10168"/>
                <a:gd name="T31" fmla="*/ 5496 h 10256"/>
                <a:gd name="T32" fmla="*/ 5166 w 10168"/>
                <a:gd name="T33" fmla="*/ 9804 h 10256"/>
                <a:gd name="T34" fmla="*/ 3851 w 10168"/>
                <a:gd name="T35" fmla="*/ 10245 h 10256"/>
                <a:gd name="T36" fmla="*/ 2510 w 10168"/>
                <a:gd name="T37" fmla="*/ 10071 h 10256"/>
                <a:gd name="T38" fmla="*/ 1307 w 10168"/>
                <a:gd name="T39" fmla="*/ 9393 h 10256"/>
                <a:gd name="T40" fmla="*/ 407 w 10168"/>
                <a:gd name="T41" fmla="*/ 8322 h 10256"/>
                <a:gd name="T42" fmla="*/ 3 w 10168"/>
                <a:gd name="T43" fmla="*/ 7185 h 10256"/>
                <a:gd name="T44" fmla="*/ 8 w 10168"/>
                <a:gd name="T45" fmla="*/ 7039 h 10256"/>
                <a:gd name="T46" fmla="*/ 54 w 10168"/>
                <a:gd name="T47" fmla="*/ 6904 h 10256"/>
                <a:gd name="T48" fmla="*/ 134 w 10168"/>
                <a:gd name="T49" fmla="*/ 6788 h 10256"/>
                <a:gd name="T50" fmla="*/ 246 w 10168"/>
                <a:gd name="T51" fmla="*/ 6701 h 10256"/>
                <a:gd name="T52" fmla="*/ 383 w 10168"/>
                <a:gd name="T53" fmla="*/ 6648 h 10256"/>
                <a:gd name="T54" fmla="*/ 530 w 10168"/>
                <a:gd name="T55" fmla="*/ 6637 h 10256"/>
                <a:gd name="T56" fmla="*/ 669 w 10168"/>
                <a:gd name="T57" fmla="*/ 6669 h 10256"/>
                <a:gd name="T58" fmla="*/ 791 w 10168"/>
                <a:gd name="T59" fmla="*/ 6740 h 10256"/>
                <a:gd name="T60" fmla="*/ 890 w 10168"/>
                <a:gd name="T61" fmla="*/ 6841 h 10256"/>
                <a:gd name="T62" fmla="*/ 956 w 10168"/>
                <a:gd name="T63" fmla="*/ 6970 h 10256"/>
                <a:gd name="T64" fmla="*/ 1110 w 10168"/>
                <a:gd name="T65" fmla="*/ 7521 h 10256"/>
                <a:gd name="T66" fmla="*/ 1648 w 10168"/>
                <a:gd name="T67" fmla="*/ 8366 h 10256"/>
                <a:gd name="T68" fmla="*/ 2440 w 10168"/>
                <a:gd name="T69" fmla="*/ 8977 h 10256"/>
                <a:gd name="T70" fmla="*/ 3374 w 10168"/>
                <a:gd name="T71" fmla="*/ 9264 h 10256"/>
                <a:gd name="T72" fmla="*/ 4329 w 10168"/>
                <a:gd name="T73" fmla="*/ 9132 h 10256"/>
                <a:gd name="T74" fmla="*/ 8515 w 10168"/>
                <a:gd name="T75" fmla="*/ 5087 h 10256"/>
                <a:gd name="T76" fmla="*/ 9170 w 10168"/>
                <a:gd name="T77" fmla="*/ 3770 h 10256"/>
                <a:gd name="T78" fmla="*/ 8908 w 10168"/>
                <a:gd name="T79" fmla="*/ 2476 h 10256"/>
                <a:gd name="T80" fmla="*/ 8010 w 10168"/>
                <a:gd name="T81" fmla="*/ 1464 h 10256"/>
                <a:gd name="T82" fmla="*/ 6764 w 10168"/>
                <a:gd name="T83" fmla="*/ 995 h 10256"/>
                <a:gd name="T84" fmla="*/ 5453 w 10168"/>
                <a:gd name="T85" fmla="*/ 1329 h 10256"/>
                <a:gd name="T86" fmla="*/ 2585 w 10168"/>
                <a:gd name="T87" fmla="*/ 4186 h 10256"/>
                <a:gd name="T88" fmla="*/ 2459 w 10168"/>
                <a:gd name="T89" fmla="*/ 4255 h 10256"/>
                <a:gd name="T90" fmla="*/ 2320 w 10168"/>
                <a:gd name="T91" fmla="*/ 4283 h 10256"/>
                <a:gd name="T92" fmla="*/ 2180 w 10168"/>
                <a:gd name="T93" fmla="*/ 4272 h 10256"/>
                <a:gd name="T94" fmla="*/ 2047 w 10168"/>
                <a:gd name="T95" fmla="*/ 4220 h 10256"/>
                <a:gd name="T96" fmla="*/ 1931 w 10168"/>
                <a:gd name="T97" fmla="*/ 4128 h 10256"/>
                <a:gd name="T98" fmla="*/ 1849 w 10168"/>
                <a:gd name="T99" fmla="*/ 4007 h 10256"/>
                <a:gd name="T100" fmla="*/ 1806 w 10168"/>
                <a:gd name="T101" fmla="*/ 3871 h 10256"/>
                <a:gd name="T102" fmla="*/ 1804 w 10168"/>
                <a:gd name="T103" fmla="*/ 3730 h 10256"/>
                <a:gd name="T104" fmla="*/ 1844 w 10168"/>
                <a:gd name="T105" fmla="*/ 3593 h 10256"/>
                <a:gd name="T106" fmla="*/ 1922 w 10168"/>
                <a:gd name="T107" fmla="*/ 3470 h 10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168" h="10256">
                  <a:moveTo>
                    <a:pt x="1940" y="3451"/>
                  </a:moveTo>
                  <a:lnTo>
                    <a:pt x="4348" y="978"/>
                  </a:lnTo>
                  <a:lnTo>
                    <a:pt x="4413" y="914"/>
                  </a:lnTo>
                  <a:lnTo>
                    <a:pt x="4480" y="851"/>
                  </a:lnTo>
                  <a:lnTo>
                    <a:pt x="4546" y="790"/>
                  </a:lnTo>
                  <a:lnTo>
                    <a:pt x="4614" y="731"/>
                  </a:lnTo>
                  <a:lnTo>
                    <a:pt x="4683" y="674"/>
                  </a:lnTo>
                  <a:lnTo>
                    <a:pt x="4754" y="620"/>
                  </a:lnTo>
                  <a:lnTo>
                    <a:pt x="4826" y="568"/>
                  </a:lnTo>
                  <a:lnTo>
                    <a:pt x="4898" y="518"/>
                  </a:lnTo>
                  <a:lnTo>
                    <a:pt x="4972" y="470"/>
                  </a:lnTo>
                  <a:lnTo>
                    <a:pt x="5046" y="424"/>
                  </a:lnTo>
                  <a:lnTo>
                    <a:pt x="5121" y="381"/>
                  </a:lnTo>
                  <a:lnTo>
                    <a:pt x="5198" y="339"/>
                  </a:lnTo>
                  <a:lnTo>
                    <a:pt x="5276" y="300"/>
                  </a:lnTo>
                  <a:lnTo>
                    <a:pt x="5354" y="263"/>
                  </a:lnTo>
                  <a:lnTo>
                    <a:pt x="5434" y="228"/>
                  </a:lnTo>
                  <a:lnTo>
                    <a:pt x="5514" y="196"/>
                  </a:lnTo>
                  <a:lnTo>
                    <a:pt x="5596" y="167"/>
                  </a:lnTo>
                  <a:lnTo>
                    <a:pt x="5677" y="138"/>
                  </a:lnTo>
                  <a:lnTo>
                    <a:pt x="5760" y="114"/>
                  </a:lnTo>
                  <a:lnTo>
                    <a:pt x="5844" y="91"/>
                  </a:lnTo>
                  <a:lnTo>
                    <a:pt x="5929" y="71"/>
                  </a:lnTo>
                  <a:lnTo>
                    <a:pt x="6013" y="54"/>
                  </a:lnTo>
                  <a:lnTo>
                    <a:pt x="6099" y="38"/>
                  </a:lnTo>
                  <a:lnTo>
                    <a:pt x="6186" y="25"/>
                  </a:lnTo>
                  <a:lnTo>
                    <a:pt x="6274" y="15"/>
                  </a:lnTo>
                  <a:lnTo>
                    <a:pt x="6362" y="8"/>
                  </a:lnTo>
                  <a:lnTo>
                    <a:pt x="6450" y="3"/>
                  </a:lnTo>
                  <a:lnTo>
                    <a:pt x="6539" y="0"/>
                  </a:lnTo>
                  <a:lnTo>
                    <a:pt x="6629" y="1"/>
                  </a:lnTo>
                  <a:lnTo>
                    <a:pt x="6720" y="4"/>
                  </a:lnTo>
                  <a:lnTo>
                    <a:pt x="6811" y="9"/>
                  </a:lnTo>
                  <a:lnTo>
                    <a:pt x="6902" y="17"/>
                  </a:lnTo>
                  <a:lnTo>
                    <a:pt x="6975" y="26"/>
                  </a:lnTo>
                  <a:lnTo>
                    <a:pt x="7048" y="36"/>
                  </a:lnTo>
                  <a:lnTo>
                    <a:pt x="7120" y="48"/>
                  </a:lnTo>
                  <a:lnTo>
                    <a:pt x="7192" y="62"/>
                  </a:lnTo>
                  <a:lnTo>
                    <a:pt x="7264" y="77"/>
                  </a:lnTo>
                  <a:lnTo>
                    <a:pt x="7335" y="94"/>
                  </a:lnTo>
                  <a:lnTo>
                    <a:pt x="7406" y="112"/>
                  </a:lnTo>
                  <a:lnTo>
                    <a:pt x="7477" y="131"/>
                  </a:lnTo>
                  <a:lnTo>
                    <a:pt x="7546" y="152"/>
                  </a:lnTo>
                  <a:lnTo>
                    <a:pt x="7616" y="176"/>
                  </a:lnTo>
                  <a:lnTo>
                    <a:pt x="7685" y="199"/>
                  </a:lnTo>
                  <a:lnTo>
                    <a:pt x="7753" y="225"/>
                  </a:lnTo>
                  <a:lnTo>
                    <a:pt x="7821" y="251"/>
                  </a:lnTo>
                  <a:lnTo>
                    <a:pt x="7888" y="281"/>
                  </a:lnTo>
                  <a:lnTo>
                    <a:pt x="7955" y="310"/>
                  </a:lnTo>
                  <a:lnTo>
                    <a:pt x="8022" y="341"/>
                  </a:lnTo>
                  <a:lnTo>
                    <a:pt x="8087" y="374"/>
                  </a:lnTo>
                  <a:lnTo>
                    <a:pt x="8153" y="407"/>
                  </a:lnTo>
                  <a:lnTo>
                    <a:pt x="8217" y="441"/>
                  </a:lnTo>
                  <a:lnTo>
                    <a:pt x="8281" y="478"/>
                  </a:lnTo>
                  <a:lnTo>
                    <a:pt x="8344" y="515"/>
                  </a:lnTo>
                  <a:lnTo>
                    <a:pt x="8406" y="553"/>
                  </a:lnTo>
                  <a:lnTo>
                    <a:pt x="8468" y="593"/>
                  </a:lnTo>
                  <a:lnTo>
                    <a:pt x="8528" y="634"/>
                  </a:lnTo>
                  <a:lnTo>
                    <a:pt x="8589" y="676"/>
                  </a:lnTo>
                  <a:lnTo>
                    <a:pt x="8647" y="719"/>
                  </a:lnTo>
                  <a:lnTo>
                    <a:pt x="8706" y="763"/>
                  </a:lnTo>
                  <a:lnTo>
                    <a:pt x="8763" y="809"/>
                  </a:lnTo>
                  <a:lnTo>
                    <a:pt x="8820" y="854"/>
                  </a:lnTo>
                  <a:lnTo>
                    <a:pt x="8876" y="902"/>
                  </a:lnTo>
                  <a:lnTo>
                    <a:pt x="8931" y="950"/>
                  </a:lnTo>
                  <a:lnTo>
                    <a:pt x="8985" y="999"/>
                  </a:lnTo>
                  <a:lnTo>
                    <a:pt x="9114" y="1125"/>
                  </a:lnTo>
                  <a:lnTo>
                    <a:pt x="9238" y="1254"/>
                  </a:lnTo>
                  <a:lnTo>
                    <a:pt x="9353" y="1387"/>
                  </a:lnTo>
                  <a:lnTo>
                    <a:pt x="9461" y="1524"/>
                  </a:lnTo>
                  <a:lnTo>
                    <a:pt x="9562" y="1664"/>
                  </a:lnTo>
                  <a:lnTo>
                    <a:pt x="9655" y="1806"/>
                  </a:lnTo>
                  <a:lnTo>
                    <a:pt x="9741" y="1952"/>
                  </a:lnTo>
                  <a:lnTo>
                    <a:pt x="9819" y="2099"/>
                  </a:lnTo>
                  <a:lnTo>
                    <a:pt x="9889" y="2249"/>
                  </a:lnTo>
                  <a:lnTo>
                    <a:pt x="9952" y="2401"/>
                  </a:lnTo>
                  <a:lnTo>
                    <a:pt x="10008" y="2555"/>
                  </a:lnTo>
                  <a:lnTo>
                    <a:pt x="10054" y="2709"/>
                  </a:lnTo>
                  <a:lnTo>
                    <a:pt x="10093" y="2866"/>
                  </a:lnTo>
                  <a:lnTo>
                    <a:pt x="10124" y="3023"/>
                  </a:lnTo>
                  <a:lnTo>
                    <a:pt x="10147" y="3182"/>
                  </a:lnTo>
                  <a:lnTo>
                    <a:pt x="10161" y="3340"/>
                  </a:lnTo>
                  <a:lnTo>
                    <a:pt x="10168" y="3499"/>
                  </a:lnTo>
                  <a:lnTo>
                    <a:pt x="10166" y="3658"/>
                  </a:lnTo>
                  <a:lnTo>
                    <a:pt x="10155" y="3818"/>
                  </a:lnTo>
                  <a:lnTo>
                    <a:pt x="10136" y="3976"/>
                  </a:lnTo>
                  <a:lnTo>
                    <a:pt x="10108" y="4135"/>
                  </a:lnTo>
                  <a:lnTo>
                    <a:pt x="10072" y="4292"/>
                  </a:lnTo>
                  <a:lnTo>
                    <a:pt x="10028" y="4449"/>
                  </a:lnTo>
                  <a:lnTo>
                    <a:pt x="9973" y="4603"/>
                  </a:lnTo>
                  <a:lnTo>
                    <a:pt x="9911" y="4758"/>
                  </a:lnTo>
                  <a:lnTo>
                    <a:pt x="9839" y="4909"/>
                  </a:lnTo>
                  <a:lnTo>
                    <a:pt x="9758" y="5060"/>
                  </a:lnTo>
                  <a:lnTo>
                    <a:pt x="9668" y="5207"/>
                  </a:lnTo>
                  <a:lnTo>
                    <a:pt x="9570" y="5353"/>
                  </a:lnTo>
                  <a:lnTo>
                    <a:pt x="9462" y="5496"/>
                  </a:lnTo>
                  <a:lnTo>
                    <a:pt x="9344" y="5635"/>
                  </a:lnTo>
                  <a:lnTo>
                    <a:pt x="9217" y="5773"/>
                  </a:lnTo>
                  <a:lnTo>
                    <a:pt x="5762" y="9319"/>
                  </a:lnTo>
                  <a:lnTo>
                    <a:pt x="5569" y="9501"/>
                  </a:lnTo>
                  <a:lnTo>
                    <a:pt x="5371" y="9663"/>
                  </a:lnTo>
                  <a:lnTo>
                    <a:pt x="5166" y="9804"/>
                  </a:lnTo>
                  <a:lnTo>
                    <a:pt x="4956" y="9925"/>
                  </a:lnTo>
                  <a:lnTo>
                    <a:pt x="4741" y="10027"/>
                  </a:lnTo>
                  <a:lnTo>
                    <a:pt x="4522" y="10108"/>
                  </a:lnTo>
                  <a:lnTo>
                    <a:pt x="4300" y="10172"/>
                  </a:lnTo>
                  <a:lnTo>
                    <a:pt x="4076" y="10217"/>
                  </a:lnTo>
                  <a:lnTo>
                    <a:pt x="3851" y="10245"/>
                  </a:lnTo>
                  <a:lnTo>
                    <a:pt x="3625" y="10256"/>
                  </a:lnTo>
                  <a:lnTo>
                    <a:pt x="3399" y="10250"/>
                  </a:lnTo>
                  <a:lnTo>
                    <a:pt x="3174" y="10227"/>
                  </a:lnTo>
                  <a:lnTo>
                    <a:pt x="2950" y="10190"/>
                  </a:lnTo>
                  <a:lnTo>
                    <a:pt x="2728" y="10138"/>
                  </a:lnTo>
                  <a:lnTo>
                    <a:pt x="2510" y="10071"/>
                  </a:lnTo>
                  <a:lnTo>
                    <a:pt x="2295" y="9990"/>
                  </a:lnTo>
                  <a:lnTo>
                    <a:pt x="2085" y="9895"/>
                  </a:lnTo>
                  <a:lnTo>
                    <a:pt x="1881" y="9788"/>
                  </a:lnTo>
                  <a:lnTo>
                    <a:pt x="1682" y="9668"/>
                  </a:lnTo>
                  <a:lnTo>
                    <a:pt x="1491" y="9537"/>
                  </a:lnTo>
                  <a:lnTo>
                    <a:pt x="1307" y="9393"/>
                  </a:lnTo>
                  <a:lnTo>
                    <a:pt x="1131" y="9239"/>
                  </a:lnTo>
                  <a:lnTo>
                    <a:pt x="965" y="9074"/>
                  </a:lnTo>
                  <a:lnTo>
                    <a:pt x="808" y="8900"/>
                  </a:lnTo>
                  <a:lnTo>
                    <a:pt x="663" y="8716"/>
                  </a:lnTo>
                  <a:lnTo>
                    <a:pt x="529" y="8524"/>
                  </a:lnTo>
                  <a:lnTo>
                    <a:pt x="407" y="8322"/>
                  </a:lnTo>
                  <a:lnTo>
                    <a:pt x="298" y="8114"/>
                  </a:lnTo>
                  <a:lnTo>
                    <a:pt x="203" y="7897"/>
                  </a:lnTo>
                  <a:lnTo>
                    <a:pt x="122" y="7674"/>
                  </a:lnTo>
                  <a:lnTo>
                    <a:pt x="57" y="7445"/>
                  </a:lnTo>
                  <a:lnTo>
                    <a:pt x="7" y="7209"/>
                  </a:lnTo>
                  <a:lnTo>
                    <a:pt x="3" y="7185"/>
                  </a:lnTo>
                  <a:lnTo>
                    <a:pt x="1" y="7160"/>
                  </a:lnTo>
                  <a:lnTo>
                    <a:pt x="0" y="7136"/>
                  </a:lnTo>
                  <a:lnTo>
                    <a:pt x="0" y="7110"/>
                  </a:lnTo>
                  <a:lnTo>
                    <a:pt x="2" y="7086"/>
                  </a:lnTo>
                  <a:lnTo>
                    <a:pt x="4" y="7062"/>
                  </a:lnTo>
                  <a:lnTo>
                    <a:pt x="8" y="7039"/>
                  </a:lnTo>
                  <a:lnTo>
                    <a:pt x="13" y="7016"/>
                  </a:lnTo>
                  <a:lnTo>
                    <a:pt x="19" y="6992"/>
                  </a:lnTo>
                  <a:lnTo>
                    <a:pt x="26" y="6969"/>
                  </a:lnTo>
                  <a:lnTo>
                    <a:pt x="34" y="6947"/>
                  </a:lnTo>
                  <a:lnTo>
                    <a:pt x="43" y="6926"/>
                  </a:lnTo>
                  <a:lnTo>
                    <a:pt x="54" y="6904"/>
                  </a:lnTo>
                  <a:lnTo>
                    <a:pt x="65" y="6883"/>
                  </a:lnTo>
                  <a:lnTo>
                    <a:pt x="77" y="6863"/>
                  </a:lnTo>
                  <a:lnTo>
                    <a:pt x="90" y="6844"/>
                  </a:lnTo>
                  <a:lnTo>
                    <a:pt x="104" y="6825"/>
                  </a:lnTo>
                  <a:lnTo>
                    <a:pt x="119" y="6807"/>
                  </a:lnTo>
                  <a:lnTo>
                    <a:pt x="134" y="6788"/>
                  </a:lnTo>
                  <a:lnTo>
                    <a:pt x="151" y="6772"/>
                  </a:lnTo>
                  <a:lnTo>
                    <a:pt x="169" y="6756"/>
                  </a:lnTo>
                  <a:lnTo>
                    <a:pt x="187" y="6741"/>
                  </a:lnTo>
                  <a:lnTo>
                    <a:pt x="206" y="6727"/>
                  </a:lnTo>
                  <a:lnTo>
                    <a:pt x="225" y="6714"/>
                  </a:lnTo>
                  <a:lnTo>
                    <a:pt x="246" y="6701"/>
                  </a:lnTo>
                  <a:lnTo>
                    <a:pt x="267" y="6689"/>
                  </a:lnTo>
                  <a:lnTo>
                    <a:pt x="289" y="6678"/>
                  </a:lnTo>
                  <a:lnTo>
                    <a:pt x="311" y="6669"/>
                  </a:lnTo>
                  <a:lnTo>
                    <a:pt x="334" y="6661"/>
                  </a:lnTo>
                  <a:lnTo>
                    <a:pt x="358" y="6654"/>
                  </a:lnTo>
                  <a:lnTo>
                    <a:pt x="383" y="6648"/>
                  </a:lnTo>
                  <a:lnTo>
                    <a:pt x="407" y="6643"/>
                  </a:lnTo>
                  <a:lnTo>
                    <a:pt x="432" y="6639"/>
                  </a:lnTo>
                  <a:lnTo>
                    <a:pt x="456" y="6637"/>
                  </a:lnTo>
                  <a:lnTo>
                    <a:pt x="481" y="6636"/>
                  </a:lnTo>
                  <a:lnTo>
                    <a:pt x="506" y="6636"/>
                  </a:lnTo>
                  <a:lnTo>
                    <a:pt x="530" y="6637"/>
                  </a:lnTo>
                  <a:lnTo>
                    <a:pt x="554" y="6640"/>
                  </a:lnTo>
                  <a:lnTo>
                    <a:pt x="577" y="6643"/>
                  </a:lnTo>
                  <a:lnTo>
                    <a:pt x="601" y="6648"/>
                  </a:lnTo>
                  <a:lnTo>
                    <a:pt x="625" y="6654"/>
                  </a:lnTo>
                  <a:lnTo>
                    <a:pt x="647" y="6661"/>
                  </a:lnTo>
                  <a:lnTo>
                    <a:pt x="669" y="6669"/>
                  </a:lnTo>
                  <a:lnTo>
                    <a:pt x="691" y="6678"/>
                  </a:lnTo>
                  <a:lnTo>
                    <a:pt x="712" y="6688"/>
                  </a:lnTo>
                  <a:lnTo>
                    <a:pt x="733" y="6701"/>
                  </a:lnTo>
                  <a:lnTo>
                    <a:pt x="753" y="6713"/>
                  </a:lnTo>
                  <a:lnTo>
                    <a:pt x="773" y="6726"/>
                  </a:lnTo>
                  <a:lnTo>
                    <a:pt x="791" y="6740"/>
                  </a:lnTo>
                  <a:lnTo>
                    <a:pt x="810" y="6754"/>
                  </a:lnTo>
                  <a:lnTo>
                    <a:pt x="828" y="6770"/>
                  </a:lnTo>
                  <a:lnTo>
                    <a:pt x="845" y="6786"/>
                  </a:lnTo>
                  <a:lnTo>
                    <a:pt x="860" y="6805"/>
                  </a:lnTo>
                  <a:lnTo>
                    <a:pt x="875" y="6823"/>
                  </a:lnTo>
                  <a:lnTo>
                    <a:pt x="890" y="6841"/>
                  </a:lnTo>
                  <a:lnTo>
                    <a:pt x="903" y="6861"/>
                  </a:lnTo>
                  <a:lnTo>
                    <a:pt x="915" y="6881"/>
                  </a:lnTo>
                  <a:lnTo>
                    <a:pt x="927" y="6902"/>
                  </a:lnTo>
                  <a:lnTo>
                    <a:pt x="938" y="6925"/>
                  </a:lnTo>
                  <a:lnTo>
                    <a:pt x="947" y="6947"/>
                  </a:lnTo>
                  <a:lnTo>
                    <a:pt x="956" y="6970"/>
                  </a:lnTo>
                  <a:lnTo>
                    <a:pt x="963" y="6993"/>
                  </a:lnTo>
                  <a:lnTo>
                    <a:pt x="969" y="7018"/>
                  </a:lnTo>
                  <a:lnTo>
                    <a:pt x="974" y="7043"/>
                  </a:lnTo>
                  <a:lnTo>
                    <a:pt x="1008" y="7205"/>
                  </a:lnTo>
                  <a:lnTo>
                    <a:pt x="1054" y="7365"/>
                  </a:lnTo>
                  <a:lnTo>
                    <a:pt x="1110" y="7521"/>
                  </a:lnTo>
                  <a:lnTo>
                    <a:pt x="1177" y="7675"/>
                  </a:lnTo>
                  <a:lnTo>
                    <a:pt x="1253" y="7823"/>
                  </a:lnTo>
                  <a:lnTo>
                    <a:pt x="1340" y="7967"/>
                  </a:lnTo>
                  <a:lnTo>
                    <a:pt x="1434" y="8105"/>
                  </a:lnTo>
                  <a:lnTo>
                    <a:pt x="1537" y="8238"/>
                  </a:lnTo>
                  <a:lnTo>
                    <a:pt x="1648" y="8366"/>
                  </a:lnTo>
                  <a:lnTo>
                    <a:pt x="1765" y="8486"/>
                  </a:lnTo>
                  <a:lnTo>
                    <a:pt x="1889" y="8600"/>
                  </a:lnTo>
                  <a:lnTo>
                    <a:pt x="2019" y="8706"/>
                  </a:lnTo>
                  <a:lnTo>
                    <a:pt x="2155" y="8805"/>
                  </a:lnTo>
                  <a:lnTo>
                    <a:pt x="2296" y="8896"/>
                  </a:lnTo>
                  <a:lnTo>
                    <a:pt x="2440" y="8977"/>
                  </a:lnTo>
                  <a:lnTo>
                    <a:pt x="2589" y="9050"/>
                  </a:lnTo>
                  <a:lnTo>
                    <a:pt x="2742" y="9114"/>
                  </a:lnTo>
                  <a:lnTo>
                    <a:pt x="2896" y="9167"/>
                  </a:lnTo>
                  <a:lnTo>
                    <a:pt x="3054" y="9211"/>
                  </a:lnTo>
                  <a:lnTo>
                    <a:pt x="3213" y="9243"/>
                  </a:lnTo>
                  <a:lnTo>
                    <a:pt x="3374" y="9264"/>
                  </a:lnTo>
                  <a:lnTo>
                    <a:pt x="3534" y="9273"/>
                  </a:lnTo>
                  <a:lnTo>
                    <a:pt x="3694" y="9271"/>
                  </a:lnTo>
                  <a:lnTo>
                    <a:pt x="3856" y="9256"/>
                  </a:lnTo>
                  <a:lnTo>
                    <a:pt x="4015" y="9228"/>
                  </a:lnTo>
                  <a:lnTo>
                    <a:pt x="4173" y="9186"/>
                  </a:lnTo>
                  <a:lnTo>
                    <a:pt x="4329" y="9132"/>
                  </a:lnTo>
                  <a:lnTo>
                    <a:pt x="4483" y="9062"/>
                  </a:lnTo>
                  <a:lnTo>
                    <a:pt x="4633" y="8978"/>
                  </a:lnTo>
                  <a:lnTo>
                    <a:pt x="4779" y="8880"/>
                  </a:lnTo>
                  <a:lnTo>
                    <a:pt x="4922" y="8764"/>
                  </a:lnTo>
                  <a:lnTo>
                    <a:pt x="5060" y="8634"/>
                  </a:lnTo>
                  <a:lnTo>
                    <a:pt x="8515" y="5087"/>
                  </a:lnTo>
                  <a:lnTo>
                    <a:pt x="8700" y="4877"/>
                  </a:lnTo>
                  <a:lnTo>
                    <a:pt x="8853" y="4662"/>
                  </a:lnTo>
                  <a:lnTo>
                    <a:pt x="8975" y="4442"/>
                  </a:lnTo>
                  <a:lnTo>
                    <a:pt x="9068" y="4220"/>
                  </a:lnTo>
                  <a:lnTo>
                    <a:pt x="9133" y="3995"/>
                  </a:lnTo>
                  <a:lnTo>
                    <a:pt x="9170" y="3770"/>
                  </a:lnTo>
                  <a:lnTo>
                    <a:pt x="9182" y="3546"/>
                  </a:lnTo>
                  <a:lnTo>
                    <a:pt x="9171" y="3323"/>
                  </a:lnTo>
                  <a:lnTo>
                    <a:pt x="9136" y="3104"/>
                  </a:lnTo>
                  <a:lnTo>
                    <a:pt x="9079" y="2889"/>
                  </a:lnTo>
                  <a:lnTo>
                    <a:pt x="9002" y="2679"/>
                  </a:lnTo>
                  <a:lnTo>
                    <a:pt x="8908" y="2476"/>
                  </a:lnTo>
                  <a:lnTo>
                    <a:pt x="8795" y="2281"/>
                  </a:lnTo>
                  <a:lnTo>
                    <a:pt x="8664" y="2094"/>
                  </a:lnTo>
                  <a:lnTo>
                    <a:pt x="8520" y="1918"/>
                  </a:lnTo>
                  <a:lnTo>
                    <a:pt x="8363" y="1754"/>
                  </a:lnTo>
                  <a:lnTo>
                    <a:pt x="8192" y="1602"/>
                  </a:lnTo>
                  <a:lnTo>
                    <a:pt x="8010" y="1464"/>
                  </a:lnTo>
                  <a:lnTo>
                    <a:pt x="7820" y="1341"/>
                  </a:lnTo>
                  <a:lnTo>
                    <a:pt x="7620" y="1235"/>
                  </a:lnTo>
                  <a:lnTo>
                    <a:pt x="7413" y="1145"/>
                  </a:lnTo>
                  <a:lnTo>
                    <a:pt x="7201" y="1075"/>
                  </a:lnTo>
                  <a:lnTo>
                    <a:pt x="6984" y="1025"/>
                  </a:lnTo>
                  <a:lnTo>
                    <a:pt x="6764" y="995"/>
                  </a:lnTo>
                  <a:lnTo>
                    <a:pt x="6542" y="988"/>
                  </a:lnTo>
                  <a:lnTo>
                    <a:pt x="6320" y="1005"/>
                  </a:lnTo>
                  <a:lnTo>
                    <a:pt x="6099" y="1045"/>
                  </a:lnTo>
                  <a:lnTo>
                    <a:pt x="5880" y="1113"/>
                  </a:lnTo>
                  <a:lnTo>
                    <a:pt x="5664" y="1207"/>
                  </a:lnTo>
                  <a:lnTo>
                    <a:pt x="5453" y="1329"/>
                  </a:lnTo>
                  <a:lnTo>
                    <a:pt x="5249" y="1480"/>
                  </a:lnTo>
                  <a:lnTo>
                    <a:pt x="5051" y="1663"/>
                  </a:lnTo>
                  <a:lnTo>
                    <a:pt x="2642" y="4137"/>
                  </a:lnTo>
                  <a:lnTo>
                    <a:pt x="2624" y="4154"/>
                  </a:lnTo>
                  <a:lnTo>
                    <a:pt x="2605" y="4170"/>
                  </a:lnTo>
                  <a:lnTo>
                    <a:pt x="2585" y="4186"/>
                  </a:lnTo>
                  <a:lnTo>
                    <a:pt x="2565" y="4200"/>
                  </a:lnTo>
                  <a:lnTo>
                    <a:pt x="2545" y="4214"/>
                  </a:lnTo>
                  <a:lnTo>
                    <a:pt x="2525" y="4226"/>
                  </a:lnTo>
                  <a:lnTo>
                    <a:pt x="2503" y="4236"/>
                  </a:lnTo>
                  <a:lnTo>
                    <a:pt x="2481" y="4246"/>
                  </a:lnTo>
                  <a:lnTo>
                    <a:pt x="2459" y="4255"/>
                  </a:lnTo>
                  <a:lnTo>
                    <a:pt x="2436" y="4262"/>
                  </a:lnTo>
                  <a:lnTo>
                    <a:pt x="2414" y="4269"/>
                  </a:lnTo>
                  <a:lnTo>
                    <a:pt x="2391" y="4274"/>
                  </a:lnTo>
                  <a:lnTo>
                    <a:pt x="2367" y="4278"/>
                  </a:lnTo>
                  <a:lnTo>
                    <a:pt x="2344" y="4281"/>
                  </a:lnTo>
                  <a:lnTo>
                    <a:pt x="2320" y="4283"/>
                  </a:lnTo>
                  <a:lnTo>
                    <a:pt x="2297" y="4284"/>
                  </a:lnTo>
                  <a:lnTo>
                    <a:pt x="2274" y="4284"/>
                  </a:lnTo>
                  <a:lnTo>
                    <a:pt x="2249" y="4282"/>
                  </a:lnTo>
                  <a:lnTo>
                    <a:pt x="2226" y="4280"/>
                  </a:lnTo>
                  <a:lnTo>
                    <a:pt x="2203" y="4276"/>
                  </a:lnTo>
                  <a:lnTo>
                    <a:pt x="2180" y="4272"/>
                  </a:lnTo>
                  <a:lnTo>
                    <a:pt x="2157" y="4266"/>
                  </a:lnTo>
                  <a:lnTo>
                    <a:pt x="2134" y="4259"/>
                  </a:lnTo>
                  <a:lnTo>
                    <a:pt x="2112" y="4251"/>
                  </a:lnTo>
                  <a:lnTo>
                    <a:pt x="2090" y="4242"/>
                  </a:lnTo>
                  <a:lnTo>
                    <a:pt x="2068" y="4231"/>
                  </a:lnTo>
                  <a:lnTo>
                    <a:pt x="2047" y="4220"/>
                  </a:lnTo>
                  <a:lnTo>
                    <a:pt x="2026" y="4208"/>
                  </a:lnTo>
                  <a:lnTo>
                    <a:pt x="2005" y="4193"/>
                  </a:lnTo>
                  <a:lnTo>
                    <a:pt x="1986" y="4178"/>
                  </a:lnTo>
                  <a:lnTo>
                    <a:pt x="1967" y="4162"/>
                  </a:lnTo>
                  <a:lnTo>
                    <a:pt x="1949" y="4145"/>
                  </a:lnTo>
                  <a:lnTo>
                    <a:pt x="1931" y="4128"/>
                  </a:lnTo>
                  <a:lnTo>
                    <a:pt x="1914" y="4109"/>
                  </a:lnTo>
                  <a:lnTo>
                    <a:pt x="1899" y="4089"/>
                  </a:lnTo>
                  <a:lnTo>
                    <a:pt x="1885" y="4069"/>
                  </a:lnTo>
                  <a:lnTo>
                    <a:pt x="1872" y="4049"/>
                  </a:lnTo>
                  <a:lnTo>
                    <a:pt x="1860" y="4028"/>
                  </a:lnTo>
                  <a:lnTo>
                    <a:pt x="1849" y="4007"/>
                  </a:lnTo>
                  <a:lnTo>
                    <a:pt x="1839" y="3984"/>
                  </a:lnTo>
                  <a:lnTo>
                    <a:pt x="1831" y="3962"/>
                  </a:lnTo>
                  <a:lnTo>
                    <a:pt x="1823" y="3940"/>
                  </a:lnTo>
                  <a:lnTo>
                    <a:pt x="1816" y="3917"/>
                  </a:lnTo>
                  <a:lnTo>
                    <a:pt x="1810" y="3893"/>
                  </a:lnTo>
                  <a:lnTo>
                    <a:pt x="1806" y="3871"/>
                  </a:lnTo>
                  <a:lnTo>
                    <a:pt x="1803" y="3847"/>
                  </a:lnTo>
                  <a:lnTo>
                    <a:pt x="1801" y="3824"/>
                  </a:lnTo>
                  <a:lnTo>
                    <a:pt x="1800" y="3801"/>
                  </a:lnTo>
                  <a:lnTo>
                    <a:pt x="1801" y="3776"/>
                  </a:lnTo>
                  <a:lnTo>
                    <a:pt x="1802" y="3753"/>
                  </a:lnTo>
                  <a:lnTo>
                    <a:pt x="1804" y="3730"/>
                  </a:lnTo>
                  <a:lnTo>
                    <a:pt x="1808" y="3707"/>
                  </a:lnTo>
                  <a:lnTo>
                    <a:pt x="1813" y="3683"/>
                  </a:lnTo>
                  <a:lnTo>
                    <a:pt x="1818" y="3660"/>
                  </a:lnTo>
                  <a:lnTo>
                    <a:pt x="1826" y="3637"/>
                  </a:lnTo>
                  <a:lnTo>
                    <a:pt x="1835" y="3615"/>
                  </a:lnTo>
                  <a:lnTo>
                    <a:pt x="1844" y="3593"/>
                  </a:lnTo>
                  <a:lnTo>
                    <a:pt x="1854" y="3571"/>
                  </a:lnTo>
                  <a:lnTo>
                    <a:pt x="1865" y="3550"/>
                  </a:lnTo>
                  <a:lnTo>
                    <a:pt x="1878" y="3529"/>
                  </a:lnTo>
                  <a:lnTo>
                    <a:pt x="1891" y="3509"/>
                  </a:lnTo>
                  <a:lnTo>
                    <a:pt x="1906" y="3490"/>
                  </a:lnTo>
                  <a:lnTo>
                    <a:pt x="1922" y="3470"/>
                  </a:lnTo>
                  <a:lnTo>
                    <a:pt x="1940" y="34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2201" tIns="31101" rIns="62201" bIns="31101" numCol="1" anchor="t" anchorCtr="0" compatLnSpc="1">
              <a:prstTxWarp prst="textNoShape">
                <a:avLst/>
              </a:prstTxWarp>
            </a:bodyPr>
            <a:lstStyle/>
            <a:p>
              <a:endParaRPr lang="pt-BR" sz="833"/>
            </a:p>
          </p:txBody>
        </p:sp>
        <p:sp>
          <p:nvSpPr>
            <p:cNvPr id="31" name="Freeform 53"/>
            <p:cNvSpPr>
              <a:spLocks/>
            </p:cNvSpPr>
            <p:nvPr/>
          </p:nvSpPr>
          <p:spPr bwMode="auto">
            <a:xfrm>
              <a:off x="4087813" y="5297488"/>
              <a:ext cx="298450" cy="301625"/>
            </a:xfrm>
            <a:custGeom>
              <a:avLst/>
              <a:gdLst>
                <a:gd name="T0" fmla="*/ 5554 w 10168"/>
                <a:gd name="T1" fmla="*/ 9525 h 10256"/>
                <a:gd name="T2" fmla="*/ 5122 w 10168"/>
                <a:gd name="T3" fmla="*/ 9832 h 10256"/>
                <a:gd name="T4" fmla="*/ 4654 w 10168"/>
                <a:gd name="T5" fmla="*/ 10060 h 10256"/>
                <a:gd name="T6" fmla="*/ 4155 w 10168"/>
                <a:gd name="T7" fmla="*/ 10202 h 10256"/>
                <a:gd name="T8" fmla="*/ 3629 w 10168"/>
                <a:gd name="T9" fmla="*/ 10256 h 10256"/>
                <a:gd name="T10" fmla="*/ 3120 w 10168"/>
                <a:gd name="T11" fmla="*/ 10220 h 10256"/>
                <a:gd name="T12" fmla="*/ 2691 w 10168"/>
                <a:gd name="T13" fmla="*/ 10125 h 10256"/>
                <a:gd name="T14" fmla="*/ 2280 w 10168"/>
                <a:gd name="T15" fmla="*/ 9975 h 10256"/>
                <a:gd name="T16" fmla="*/ 1887 w 10168"/>
                <a:gd name="T17" fmla="*/ 9778 h 10256"/>
                <a:gd name="T18" fmla="*/ 1521 w 10168"/>
                <a:gd name="T19" fmla="*/ 9537 h 10256"/>
                <a:gd name="T20" fmla="*/ 1183 w 10168"/>
                <a:gd name="T21" fmla="*/ 9257 h 10256"/>
                <a:gd name="T22" fmla="*/ 513 w 10168"/>
                <a:gd name="T23" fmla="*/ 8450 h 10256"/>
                <a:gd name="T24" fmla="*/ 114 w 10168"/>
                <a:gd name="T25" fmla="*/ 7547 h 10256"/>
                <a:gd name="T26" fmla="*/ 2 w 10168"/>
                <a:gd name="T27" fmla="*/ 6598 h 10256"/>
                <a:gd name="T28" fmla="*/ 195 w 10168"/>
                <a:gd name="T29" fmla="*/ 5653 h 10256"/>
                <a:gd name="T30" fmla="*/ 706 w 10168"/>
                <a:gd name="T31" fmla="*/ 4760 h 10256"/>
                <a:gd name="T32" fmla="*/ 5002 w 10168"/>
                <a:gd name="T33" fmla="*/ 452 h 10256"/>
                <a:gd name="T34" fmla="*/ 6317 w 10168"/>
                <a:gd name="T35" fmla="*/ 11 h 10256"/>
                <a:gd name="T36" fmla="*/ 7658 w 10168"/>
                <a:gd name="T37" fmla="*/ 185 h 10256"/>
                <a:gd name="T38" fmla="*/ 8861 w 10168"/>
                <a:gd name="T39" fmla="*/ 863 h 10256"/>
                <a:gd name="T40" fmla="*/ 9761 w 10168"/>
                <a:gd name="T41" fmla="*/ 1934 h 10256"/>
                <a:gd name="T42" fmla="*/ 10165 w 10168"/>
                <a:gd name="T43" fmla="*/ 3071 h 10256"/>
                <a:gd name="T44" fmla="*/ 10160 w 10168"/>
                <a:gd name="T45" fmla="*/ 3217 h 10256"/>
                <a:gd name="T46" fmla="*/ 10114 w 10168"/>
                <a:gd name="T47" fmla="*/ 3352 h 10256"/>
                <a:gd name="T48" fmla="*/ 10034 w 10168"/>
                <a:gd name="T49" fmla="*/ 3468 h 10256"/>
                <a:gd name="T50" fmla="*/ 9922 w 10168"/>
                <a:gd name="T51" fmla="*/ 3555 h 10256"/>
                <a:gd name="T52" fmla="*/ 9785 w 10168"/>
                <a:gd name="T53" fmla="*/ 3608 h 10256"/>
                <a:gd name="T54" fmla="*/ 9638 w 10168"/>
                <a:gd name="T55" fmla="*/ 3619 h 10256"/>
                <a:gd name="T56" fmla="*/ 9499 w 10168"/>
                <a:gd name="T57" fmla="*/ 3587 h 10256"/>
                <a:gd name="T58" fmla="*/ 9377 w 10168"/>
                <a:gd name="T59" fmla="*/ 3516 h 10256"/>
                <a:gd name="T60" fmla="*/ 9278 w 10168"/>
                <a:gd name="T61" fmla="*/ 3415 h 10256"/>
                <a:gd name="T62" fmla="*/ 9212 w 10168"/>
                <a:gd name="T63" fmla="*/ 3286 h 10256"/>
                <a:gd name="T64" fmla="*/ 9058 w 10168"/>
                <a:gd name="T65" fmla="*/ 2735 h 10256"/>
                <a:gd name="T66" fmla="*/ 8520 w 10168"/>
                <a:gd name="T67" fmla="*/ 1890 h 10256"/>
                <a:gd name="T68" fmla="*/ 7728 w 10168"/>
                <a:gd name="T69" fmla="*/ 1279 h 10256"/>
                <a:gd name="T70" fmla="*/ 6794 w 10168"/>
                <a:gd name="T71" fmla="*/ 992 h 10256"/>
                <a:gd name="T72" fmla="*/ 5839 w 10168"/>
                <a:gd name="T73" fmla="*/ 1124 h 10256"/>
                <a:gd name="T74" fmla="*/ 1653 w 10168"/>
                <a:gd name="T75" fmla="*/ 5169 h 10256"/>
                <a:gd name="T76" fmla="*/ 998 w 10168"/>
                <a:gd name="T77" fmla="*/ 6486 h 10256"/>
                <a:gd name="T78" fmla="*/ 1260 w 10168"/>
                <a:gd name="T79" fmla="*/ 7780 h 10256"/>
                <a:gd name="T80" fmla="*/ 2158 w 10168"/>
                <a:gd name="T81" fmla="*/ 8792 h 10256"/>
                <a:gd name="T82" fmla="*/ 3404 w 10168"/>
                <a:gd name="T83" fmla="*/ 9261 h 10256"/>
                <a:gd name="T84" fmla="*/ 4715 w 10168"/>
                <a:gd name="T85" fmla="*/ 8927 h 10256"/>
                <a:gd name="T86" fmla="*/ 7583 w 10168"/>
                <a:gd name="T87" fmla="*/ 6070 h 10256"/>
                <a:gd name="T88" fmla="*/ 7709 w 10168"/>
                <a:gd name="T89" fmla="*/ 6001 h 10256"/>
                <a:gd name="T90" fmla="*/ 7848 w 10168"/>
                <a:gd name="T91" fmla="*/ 5973 h 10256"/>
                <a:gd name="T92" fmla="*/ 7988 w 10168"/>
                <a:gd name="T93" fmla="*/ 5984 h 10256"/>
                <a:gd name="T94" fmla="*/ 8121 w 10168"/>
                <a:gd name="T95" fmla="*/ 6036 h 10256"/>
                <a:gd name="T96" fmla="*/ 8237 w 10168"/>
                <a:gd name="T97" fmla="*/ 6128 h 10256"/>
                <a:gd name="T98" fmla="*/ 8319 w 10168"/>
                <a:gd name="T99" fmla="*/ 6249 h 10256"/>
                <a:gd name="T100" fmla="*/ 8362 w 10168"/>
                <a:gd name="T101" fmla="*/ 6385 h 10256"/>
                <a:gd name="T102" fmla="*/ 8364 w 10168"/>
                <a:gd name="T103" fmla="*/ 6526 h 10256"/>
                <a:gd name="T104" fmla="*/ 8324 w 10168"/>
                <a:gd name="T105" fmla="*/ 6663 h 10256"/>
                <a:gd name="T106" fmla="*/ 8246 w 10168"/>
                <a:gd name="T107" fmla="*/ 6786 h 10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168" h="10256">
                  <a:moveTo>
                    <a:pt x="8228" y="6805"/>
                  </a:moveTo>
                  <a:lnTo>
                    <a:pt x="5820" y="9278"/>
                  </a:lnTo>
                  <a:lnTo>
                    <a:pt x="5755" y="9342"/>
                  </a:lnTo>
                  <a:lnTo>
                    <a:pt x="5688" y="9405"/>
                  </a:lnTo>
                  <a:lnTo>
                    <a:pt x="5622" y="9466"/>
                  </a:lnTo>
                  <a:lnTo>
                    <a:pt x="5554" y="9525"/>
                  </a:lnTo>
                  <a:lnTo>
                    <a:pt x="5485" y="9582"/>
                  </a:lnTo>
                  <a:lnTo>
                    <a:pt x="5414" y="9636"/>
                  </a:lnTo>
                  <a:lnTo>
                    <a:pt x="5342" y="9688"/>
                  </a:lnTo>
                  <a:lnTo>
                    <a:pt x="5270" y="9738"/>
                  </a:lnTo>
                  <a:lnTo>
                    <a:pt x="5196" y="9786"/>
                  </a:lnTo>
                  <a:lnTo>
                    <a:pt x="5122" y="9832"/>
                  </a:lnTo>
                  <a:lnTo>
                    <a:pt x="5047" y="9875"/>
                  </a:lnTo>
                  <a:lnTo>
                    <a:pt x="4970" y="9917"/>
                  </a:lnTo>
                  <a:lnTo>
                    <a:pt x="4892" y="9956"/>
                  </a:lnTo>
                  <a:lnTo>
                    <a:pt x="4814" y="9993"/>
                  </a:lnTo>
                  <a:lnTo>
                    <a:pt x="4734" y="10028"/>
                  </a:lnTo>
                  <a:lnTo>
                    <a:pt x="4654" y="10060"/>
                  </a:lnTo>
                  <a:lnTo>
                    <a:pt x="4572" y="10089"/>
                  </a:lnTo>
                  <a:lnTo>
                    <a:pt x="4491" y="10118"/>
                  </a:lnTo>
                  <a:lnTo>
                    <a:pt x="4408" y="10142"/>
                  </a:lnTo>
                  <a:lnTo>
                    <a:pt x="4324" y="10165"/>
                  </a:lnTo>
                  <a:lnTo>
                    <a:pt x="4239" y="10185"/>
                  </a:lnTo>
                  <a:lnTo>
                    <a:pt x="4155" y="10202"/>
                  </a:lnTo>
                  <a:lnTo>
                    <a:pt x="4069" y="10218"/>
                  </a:lnTo>
                  <a:lnTo>
                    <a:pt x="3982" y="10231"/>
                  </a:lnTo>
                  <a:lnTo>
                    <a:pt x="3894" y="10241"/>
                  </a:lnTo>
                  <a:lnTo>
                    <a:pt x="3806" y="10248"/>
                  </a:lnTo>
                  <a:lnTo>
                    <a:pt x="3718" y="10253"/>
                  </a:lnTo>
                  <a:lnTo>
                    <a:pt x="3629" y="10256"/>
                  </a:lnTo>
                  <a:lnTo>
                    <a:pt x="3539" y="10255"/>
                  </a:lnTo>
                  <a:lnTo>
                    <a:pt x="3448" y="10252"/>
                  </a:lnTo>
                  <a:lnTo>
                    <a:pt x="3357" y="10247"/>
                  </a:lnTo>
                  <a:lnTo>
                    <a:pt x="3266" y="10239"/>
                  </a:lnTo>
                  <a:lnTo>
                    <a:pt x="3193" y="10230"/>
                  </a:lnTo>
                  <a:lnTo>
                    <a:pt x="3120" y="10220"/>
                  </a:lnTo>
                  <a:lnTo>
                    <a:pt x="3048" y="10208"/>
                  </a:lnTo>
                  <a:lnTo>
                    <a:pt x="2976" y="10194"/>
                  </a:lnTo>
                  <a:lnTo>
                    <a:pt x="2904" y="10179"/>
                  </a:lnTo>
                  <a:lnTo>
                    <a:pt x="2833" y="10162"/>
                  </a:lnTo>
                  <a:lnTo>
                    <a:pt x="2762" y="10144"/>
                  </a:lnTo>
                  <a:lnTo>
                    <a:pt x="2691" y="10125"/>
                  </a:lnTo>
                  <a:lnTo>
                    <a:pt x="2622" y="10104"/>
                  </a:lnTo>
                  <a:lnTo>
                    <a:pt x="2552" y="10080"/>
                  </a:lnTo>
                  <a:lnTo>
                    <a:pt x="2483" y="10057"/>
                  </a:lnTo>
                  <a:lnTo>
                    <a:pt x="2415" y="10031"/>
                  </a:lnTo>
                  <a:lnTo>
                    <a:pt x="2347" y="10005"/>
                  </a:lnTo>
                  <a:lnTo>
                    <a:pt x="2280" y="9975"/>
                  </a:lnTo>
                  <a:lnTo>
                    <a:pt x="2213" y="9946"/>
                  </a:lnTo>
                  <a:lnTo>
                    <a:pt x="2146" y="9915"/>
                  </a:lnTo>
                  <a:lnTo>
                    <a:pt x="2081" y="9882"/>
                  </a:lnTo>
                  <a:lnTo>
                    <a:pt x="2015" y="9849"/>
                  </a:lnTo>
                  <a:lnTo>
                    <a:pt x="1951" y="9815"/>
                  </a:lnTo>
                  <a:lnTo>
                    <a:pt x="1887" y="9778"/>
                  </a:lnTo>
                  <a:lnTo>
                    <a:pt x="1824" y="9741"/>
                  </a:lnTo>
                  <a:lnTo>
                    <a:pt x="1762" y="9703"/>
                  </a:lnTo>
                  <a:lnTo>
                    <a:pt x="1700" y="9663"/>
                  </a:lnTo>
                  <a:lnTo>
                    <a:pt x="1640" y="9622"/>
                  </a:lnTo>
                  <a:lnTo>
                    <a:pt x="1579" y="9580"/>
                  </a:lnTo>
                  <a:lnTo>
                    <a:pt x="1521" y="9537"/>
                  </a:lnTo>
                  <a:lnTo>
                    <a:pt x="1462" y="9493"/>
                  </a:lnTo>
                  <a:lnTo>
                    <a:pt x="1405" y="9447"/>
                  </a:lnTo>
                  <a:lnTo>
                    <a:pt x="1348" y="9402"/>
                  </a:lnTo>
                  <a:lnTo>
                    <a:pt x="1292" y="9354"/>
                  </a:lnTo>
                  <a:lnTo>
                    <a:pt x="1237" y="9306"/>
                  </a:lnTo>
                  <a:lnTo>
                    <a:pt x="1183" y="9257"/>
                  </a:lnTo>
                  <a:lnTo>
                    <a:pt x="1054" y="9131"/>
                  </a:lnTo>
                  <a:lnTo>
                    <a:pt x="930" y="9002"/>
                  </a:lnTo>
                  <a:lnTo>
                    <a:pt x="815" y="8869"/>
                  </a:lnTo>
                  <a:lnTo>
                    <a:pt x="707" y="8732"/>
                  </a:lnTo>
                  <a:lnTo>
                    <a:pt x="606" y="8592"/>
                  </a:lnTo>
                  <a:lnTo>
                    <a:pt x="513" y="8450"/>
                  </a:lnTo>
                  <a:lnTo>
                    <a:pt x="427" y="8304"/>
                  </a:lnTo>
                  <a:lnTo>
                    <a:pt x="349" y="8157"/>
                  </a:lnTo>
                  <a:lnTo>
                    <a:pt x="279" y="8007"/>
                  </a:lnTo>
                  <a:lnTo>
                    <a:pt x="216" y="7855"/>
                  </a:lnTo>
                  <a:lnTo>
                    <a:pt x="160" y="7701"/>
                  </a:lnTo>
                  <a:lnTo>
                    <a:pt x="114" y="7547"/>
                  </a:lnTo>
                  <a:lnTo>
                    <a:pt x="75" y="7390"/>
                  </a:lnTo>
                  <a:lnTo>
                    <a:pt x="44" y="7233"/>
                  </a:lnTo>
                  <a:lnTo>
                    <a:pt x="21" y="7074"/>
                  </a:lnTo>
                  <a:lnTo>
                    <a:pt x="7" y="6916"/>
                  </a:lnTo>
                  <a:lnTo>
                    <a:pt x="0" y="6757"/>
                  </a:lnTo>
                  <a:lnTo>
                    <a:pt x="2" y="6598"/>
                  </a:lnTo>
                  <a:lnTo>
                    <a:pt x="13" y="6438"/>
                  </a:lnTo>
                  <a:lnTo>
                    <a:pt x="32" y="6280"/>
                  </a:lnTo>
                  <a:lnTo>
                    <a:pt x="60" y="6121"/>
                  </a:lnTo>
                  <a:lnTo>
                    <a:pt x="96" y="5964"/>
                  </a:lnTo>
                  <a:lnTo>
                    <a:pt x="140" y="5807"/>
                  </a:lnTo>
                  <a:lnTo>
                    <a:pt x="195" y="5653"/>
                  </a:lnTo>
                  <a:lnTo>
                    <a:pt x="257" y="5498"/>
                  </a:lnTo>
                  <a:lnTo>
                    <a:pt x="329" y="5347"/>
                  </a:lnTo>
                  <a:lnTo>
                    <a:pt x="410" y="5196"/>
                  </a:lnTo>
                  <a:lnTo>
                    <a:pt x="500" y="5049"/>
                  </a:lnTo>
                  <a:lnTo>
                    <a:pt x="598" y="4903"/>
                  </a:lnTo>
                  <a:lnTo>
                    <a:pt x="706" y="4760"/>
                  </a:lnTo>
                  <a:lnTo>
                    <a:pt x="824" y="4621"/>
                  </a:lnTo>
                  <a:lnTo>
                    <a:pt x="951" y="4483"/>
                  </a:lnTo>
                  <a:lnTo>
                    <a:pt x="4406" y="937"/>
                  </a:lnTo>
                  <a:lnTo>
                    <a:pt x="4599" y="755"/>
                  </a:lnTo>
                  <a:lnTo>
                    <a:pt x="4797" y="593"/>
                  </a:lnTo>
                  <a:lnTo>
                    <a:pt x="5002" y="452"/>
                  </a:lnTo>
                  <a:lnTo>
                    <a:pt x="5212" y="331"/>
                  </a:lnTo>
                  <a:lnTo>
                    <a:pt x="5427" y="229"/>
                  </a:lnTo>
                  <a:lnTo>
                    <a:pt x="5646" y="148"/>
                  </a:lnTo>
                  <a:lnTo>
                    <a:pt x="5868" y="84"/>
                  </a:lnTo>
                  <a:lnTo>
                    <a:pt x="6092" y="39"/>
                  </a:lnTo>
                  <a:lnTo>
                    <a:pt x="6317" y="11"/>
                  </a:lnTo>
                  <a:lnTo>
                    <a:pt x="6543" y="0"/>
                  </a:lnTo>
                  <a:lnTo>
                    <a:pt x="6769" y="6"/>
                  </a:lnTo>
                  <a:lnTo>
                    <a:pt x="6994" y="29"/>
                  </a:lnTo>
                  <a:lnTo>
                    <a:pt x="7218" y="66"/>
                  </a:lnTo>
                  <a:lnTo>
                    <a:pt x="7440" y="118"/>
                  </a:lnTo>
                  <a:lnTo>
                    <a:pt x="7658" y="185"/>
                  </a:lnTo>
                  <a:lnTo>
                    <a:pt x="7873" y="266"/>
                  </a:lnTo>
                  <a:lnTo>
                    <a:pt x="8083" y="361"/>
                  </a:lnTo>
                  <a:lnTo>
                    <a:pt x="8287" y="468"/>
                  </a:lnTo>
                  <a:lnTo>
                    <a:pt x="8486" y="588"/>
                  </a:lnTo>
                  <a:lnTo>
                    <a:pt x="8677" y="719"/>
                  </a:lnTo>
                  <a:lnTo>
                    <a:pt x="8861" y="863"/>
                  </a:lnTo>
                  <a:lnTo>
                    <a:pt x="9037" y="1017"/>
                  </a:lnTo>
                  <a:lnTo>
                    <a:pt x="9203" y="1182"/>
                  </a:lnTo>
                  <a:lnTo>
                    <a:pt x="9360" y="1356"/>
                  </a:lnTo>
                  <a:lnTo>
                    <a:pt x="9505" y="1540"/>
                  </a:lnTo>
                  <a:lnTo>
                    <a:pt x="9639" y="1732"/>
                  </a:lnTo>
                  <a:lnTo>
                    <a:pt x="9761" y="1934"/>
                  </a:lnTo>
                  <a:lnTo>
                    <a:pt x="9870" y="2142"/>
                  </a:lnTo>
                  <a:lnTo>
                    <a:pt x="9965" y="2359"/>
                  </a:lnTo>
                  <a:lnTo>
                    <a:pt x="10046" y="2582"/>
                  </a:lnTo>
                  <a:lnTo>
                    <a:pt x="10111" y="2811"/>
                  </a:lnTo>
                  <a:lnTo>
                    <a:pt x="10161" y="3047"/>
                  </a:lnTo>
                  <a:lnTo>
                    <a:pt x="10165" y="3071"/>
                  </a:lnTo>
                  <a:lnTo>
                    <a:pt x="10167" y="3096"/>
                  </a:lnTo>
                  <a:lnTo>
                    <a:pt x="10168" y="3120"/>
                  </a:lnTo>
                  <a:lnTo>
                    <a:pt x="10168" y="3146"/>
                  </a:lnTo>
                  <a:lnTo>
                    <a:pt x="10166" y="3170"/>
                  </a:lnTo>
                  <a:lnTo>
                    <a:pt x="10164" y="3194"/>
                  </a:lnTo>
                  <a:lnTo>
                    <a:pt x="10160" y="3217"/>
                  </a:lnTo>
                  <a:lnTo>
                    <a:pt x="10155" y="3240"/>
                  </a:lnTo>
                  <a:lnTo>
                    <a:pt x="10149" y="3264"/>
                  </a:lnTo>
                  <a:lnTo>
                    <a:pt x="10142" y="3287"/>
                  </a:lnTo>
                  <a:lnTo>
                    <a:pt x="10134" y="3309"/>
                  </a:lnTo>
                  <a:lnTo>
                    <a:pt x="10125" y="3330"/>
                  </a:lnTo>
                  <a:lnTo>
                    <a:pt x="10114" y="3352"/>
                  </a:lnTo>
                  <a:lnTo>
                    <a:pt x="10103" y="3373"/>
                  </a:lnTo>
                  <a:lnTo>
                    <a:pt x="10091" y="3393"/>
                  </a:lnTo>
                  <a:lnTo>
                    <a:pt x="10078" y="3412"/>
                  </a:lnTo>
                  <a:lnTo>
                    <a:pt x="10064" y="3431"/>
                  </a:lnTo>
                  <a:lnTo>
                    <a:pt x="10049" y="3449"/>
                  </a:lnTo>
                  <a:lnTo>
                    <a:pt x="10034" y="3468"/>
                  </a:lnTo>
                  <a:lnTo>
                    <a:pt x="10017" y="3484"/>
                  </a:lnTo>
                  <a:lnTo>
                    <a:pt x="9999" y="3500"/>
                  </a:lnTo>
                  <a:lnTo>
                    <a:pt x="9981" y="3515"/>
                  </a:lnTo>
                  <a:lnTo>
                    <a:pt x="9962" y="3529"/>
                  </a:lnTo>
                  <a:lnTo>
                    <a:pt x="9943" y="3542"/>
                  </a:lnTo>
                  <a:lnTo>
                    <a:pt x="9922" y="3555"/>
                  </a:lnTo>
                  <a:lnTo>
                    <a:pt x="9901" y="3567"/>
                  </a:lnTo>
                  <a:lnTo>
                    <a:pt x="9879" y="3578"/>
                  </a:lnTo>
                  <a:lnTo>
                    <a:pt x="9857" y="3587"/>
                  </a:lnTo>
                  <a:lnTo>
                    <a:pt x="9834" y="3595"/>
                  </a:lnTo>
                  <a:lnTo>
                    <a:pt x="9810" y="3602"/>
                  </a:lnTo>
                  <a:lnTo>
                    <a:pt x="9785" y="3608"/>
                  </a:lnTo>
                  <a:lnTo>
                    <a:pt x="9761" y="3613"/>
                  </a:lnTo>
                  <a:lnTo>
                    <a:pt x="9736" y="3617"/>
                  </a:lnTo>
                  <a:lnTo>
                    <a:pt x="9712" y="3619"/>
                  </a:lnTo>
                  <a:lnTo>
                    <a:pt x="9687" y="3620"/>
                  </a:lnTo>
                  <a:lnTo>
                    <a:pt x="9662" y="3620"/>
                  </a:lnTo>
                  <a:lnTo>
                    <a:pt x="9638" y="3619"/>
                  </a:lnTo>
                  <a:lnTo>
                    <a:pt x="9614" y="3616"/>
                  </a:lnTo>
                  <a:lnTo>
                    <a:pt x="9591" y="3613"/>
                  </a:lnTo>
                  <a:lnTo>
                    <a:pt x="9567" y="3608"/>
                  </a:lnTo>
                  <a:lnTo>
                    <a:pt x="9543" y="3602"/>
                  </a:lnTo>
                  <a:lnTo>
                    <a:pt x="9521" y="3595"/>
                  </a:lnTo>
                  <a:lnTo>
                    <a:pt x="9499" y="3587"/>
                  </a:lnTo>
                  <a:lnTo>
                    <a:pt x="9477" y="3578"/>
                  </a:lnTo>
                  <a:lnTo>
                    <a:pt x="9456" y="3568"/>
                  </a:lnTo>
                  <a:lnTo>
                    <a:pt x="9435" y="3555"/>
                  </a:lnTo>
                  <a:lnTo>
                    <a:pt x="9415" y="3543"/>
                  </a:lnTo>
                  <a:lnTo>
                    <a:pt x="9395" y="3530"/>
                  </a:lnTo>
                  <a:lnTo>
                    <a:pt x="9377" y="3516"/>
                  </a:lnTo>
                  <a:lnTo>
                    <a:pt x="9358" y="3502"/>
                  </a:lnTo>
                  <a:lnTo>
                    <a:pt x="9340" y="3486"/>
                  </a:lnTo>
                  <a:lnTo>
                    <a:pt x="9323" y="3470"/>
                  </a:lnTo>
                  <a:lnTo>
                    <a:pt x="9308" y="3451"/>
                  </a:lnTo>
                  <a:lnTo>
                    <a:pt x="9293" y="3433"/>
                  </a:lnTo>
                  <a:lnTo>
                    <a:pt x="9278" y="3415"/>
                  </a:lnTo>
                  <a:lnTo>
                    <a:pt x="9265" y="3395"/>
                  </a:lnTo>
                  <a:lnTo>
                    <a:pt x="9253" y="3375"/>
                  </a:lnTo>
                  <a:lnTo>
                    <a:pt x="9241" y="3354"/>
                  </a:lnTo>
                  <a:lnTo>
                    <a:pt x="9230" y="3331"/>
                  </a:lnTo>
                  <a:lnTo>
                    <a:pt x="9221" y="3309"/>
                  </a:lnTo>
                  <a:lnTo>
                    <a:pt x="9212" y="3286"/>
                  </a:lnTo>
                  <a:lnTo>
                    <a:pt x="9205" y="3263"/>
                  </a:lnTo>
                  <a:lnTo>
                    <a:pt x="9199" y="3238"/>
                  </a:lnTo>
                  <a:lnTo>
                    <a:pt x="9194" y="3213"/>
                  </a:lnTo>
                  <a:lnTo>
                    <a:pt x="9160" y="3051"/>
                  </a:lnTo>
                  <a:lnTo>
                    <a:pt x="9114" y="2891"/>
                  </a:lnTo>
                  <a:lnTo>
                    <a:pt x="9058" y="2735"/>
                  </a:lnTo>
                  <a:lnTo>
                    <a:pt x="8991" y="2581"/>
                  </a:lnTo>
                  <a:lnTo>
                    <a:pt x="8915" y="2433"/>
                  </a:lnTo>
                  <a:lnTo>
                    <a:pt x="8828" y="2289"/>
                  </a:lnTo>
                  <a:lnTo>
                    <a:pt x="8734" y="2151"/>
                  </a:lnTo>
                  <a:lnTo>
                    <a:pt x="8631" y="2018"/>
                  </a:lnTo>
                  <a:lnTo>
                    <a:pt x="8520" y="1890"/>
                  </a:lnTo>
                  <a:lnTo>
                    <a:pt x="8403" y="1770"/>
                  </a:lnTo>
                  <a:lnTo>
                    <a:pt x="8279" y="1656"/>
                  </a:lnTo>
                  <a:lnTo>
                    <a:pt x="8149" y="1550"/>
                  </a:lnTo>
                  <a:lnTo>
                    <a:pt x="8013" y="1451"/>
                  </a:lnTo>
                  <a:lnTo>
                    <a:pt x="7872" y="1360"/>
                  </a:lnTo>
                  <a:lnTo>
                    <a:pt x="7728" y="1279"/>
                  </a:lnTo>
                  <a:lnTo>
                    <a:pt x="7579" y="1206"/>
                  </a:lnTo>
                  <a:lnTo>
                    <a:pt x="7426" y="1142"/>
                  </a:lnTo>
                  <a:lnTo>
                    <a:pt x="7272" y="1089"/>
                  </a:lnTo>
                  <a:lnTo>
                    <a:pt x="7114" y="1045"/>
                  </a:lnTo>
                  <a:lnTo>
                    <a:pt x="6955" y="1013"/>
                  </a:lnTo>
                  <a:lnTo>
                    <a:pt x="6794" y="992"/>
                  </a:lnTo>
                  <a:lnTo>
                    <a:pt x="6634" y="983"/>
                  </a:lnTo>
                  <a:lnTo>
                    <a:pt x="6474" y="985"/>
                  </a:lnTo>
                  <a:lnTo>
                    <a:pt x="6312" y="1000"/>
                  </a:lnTo>
                  <a:lnTo>
                    <a:pt x="6153" y="1028"/>
                  </a:lnTo>
                  <a:lnTo>
                    <a:pt x="5995" y="1070"/>
                  </a:lnTo>
                  <a:lnTo>
                    <a:pt x="5839" y="1124"/>
                  </a:lnTo>
                  <a:lnTo>
                    <a:pt x="5685" y="1194"/>
                  </a:lnTo>
                  <a:lnTo>
                    <a:pt x="5535" y="1278"/>
                  </a:lnTo>
                  <a:lnTo>
                    <a:pt x="5389" y="1376"/>
                  </a:lnTo>
                  <a:lnTo>
                    <a:pt x="5246" y="1492"/>
                  </a:lnTo>
                  <a:lnTo>
                    <a:pt x="5108" y="1622"/>
                  </a:lnTo>
                  <a:lnTo>
                    <a:pt x="1653" y="5169"/>
                  </a:lnTo>
                  <a:lnTo>
                    <a:pt x="1468" y="5379"/>
                  </a:lnTo>
                  <a:lnTo>
                    <a:pt x="1315" y="5594"/>
                  </a:lnTo>
                  <a:lnTo>
                    <a:pt x="1193" y="5814"/>
                  </a:lnTo>
                  <a:lnTo>
                    <a:pt x="1100" y="6036"/>
                  </a:lnTo>
                  <a:lnTo>
                    <a:pt x="1035" y="6261"/>
                  </a:lnTo>
                  <a:lnTo>
                    <a:pt x="998" y="6486"/>
                  </a:lnTo>
                  <a:lnTo>
                    <a:pt x="986" y="6710"/>
                  </a:lnTo>
                  <a:lnTo>
                    <a:pt x="997" y="6933"/>
                  </a:lnTo>
                  <a:lnTo>
                    <a:pt x="1032" y="7152"/>
                  </a:lnTo>
                  <a:lnTo>
                    <a:pt x="1089" y="7367"/>
                  </a:lnTo>
                  <a:lnTo>
                    <a:pt x="1166" y="7577"/>
                  </a:lnTo>
                  <a:lnTo>
                    <a:pt x="1260" y="7780"/>
                  </a:lnTo>
                  <a:lnTo>
                    <a:pt x="1373" y="7975"/>
                  </a:lnTo>
                  <a:lnTo>
                    <a:pt x="1504" y="8162"/>
                  </a:lnTo>
                  <a:lnTo>
                    <a:pt x="1648" y="8338"/>
                  </a:lnTo>
                  <a:lnTo>
                    <a:pt x="1805" y="8502"/>
                  </a:lnTo>
                  <a:lnTo>
                    <a:pt x="1976" y="8654"/>
                  </a:lnTo>
                  <a:lnTo>
                    <a:pt x="2158" y="8792"/>
                  </a:lnTo>
                  <a:lnTo>
                    <a:pt x="2348" y="8915"/>
                  </a:lnTo>
                  <a:lnTo>
                    <a:pt x="2548" y="9021"/>
                  </a:lnTo>
                  <a:lnTo>
                    <a:pt x="2755" y="9111"/>
                  </a:lnTo>
                  <a:lnTo>
                    <a:pt x="2967" y="9181"/>
                  </a:lnTo>
                  <a:lnTo>
                    <a:pt x="3184" y="9231"/>
                  </a:lnTo>
                  <a:lnTo>
                    <a:pt x="3404" y="9261"/>
                  </a:lnTo>
                  <a:lnTo>
                    <a:pt x="3626" y="9268"/>
                  </a:lnTo>
                  <a:lnTo>
                    <a:pt x="3848" y="9251"/>
                  </a:lnTo>
                  <a:lnTo>
                    <a:pt x="4069" y="9211"/>
                  </a:lnTo>
                  <a:lnTo>
                    <a:pt x="4288" y="9143"/>
                  </a:lnTo>
                  <a:lnTo>
                    <a:pt x="4504" y="9049"/>
                  </a:lnTo>
                  <a:lnTo>
                    <a:pt x="4715" y="8927"/>
                  </a:lnTo>
                  <a:lnTo>
                    <a:pt x="4919" y="8776"/>
                  </a:lnTo>
                  <a:lnTo>
                    <a:pt x="5117" y="8593"/>
                  </a:lnTo>
                  <a:lnTo>
                    <a:pt x="7526" y="6119"/>
                  </a:lnTo>
                  <a:lnTo>
                    <a:pt x="7544" y="6102"/>
                  </a:lnTo>
                  <a:lnTo>
                    <a:pt x="7563" y="6086"/>
                  </a:lnTo>
                  <a:lnTo>
                    <a:pt x="7583" y="6070"/>
                  </a:lnTo>
                  <a:lnTo>
                    <a:pt x="7603" y="6056"/>
                  </a:lnTo>
                  <a:lnTo>
                    <a:pt x="7623" y="6042"/>
                  </a:lnTo>
                  <a:lnTo>
                    <a:pt x="7643" y="6030"/>
                  </a:lnTo>
                  <a:lnTo>
                    <a:pt x="7665" y="6020"/>
                  </a:lnTo>
                  <a:lnTo>
                    <a:pt x="7687" y="6010"/>
                  </a:lnTo>
                  <a:lnTo>
                    <a:pt x="7709" y="6001"/>
                  </a:lnTo>
                  <a:lnTo>
                    <a:pt x="7732" y="5994"/>
                  </a:lnTo>
                  <a:lnTo>
                    <a:pt x="7754" y="5987"/>
                  </a:lnTo>
                  <a:lnTo>
                    <a:pt x="7777" y="5982"/>
                  </a:lnTo>
                  <a:lnTo>
                    <a:pt x="7801" y="5978"/>
                  </a:lnTo>
                  <a:lnTo>
                    <a:pt x="7824" y="5975"/>
                  </a:lnTo>
                  <a:lnTo>
                    <a:pt x="7848" y="5973"/>
                  </a:lnTo>
                  <a:lnTo>
                    <a:pt x="7871" y="5972"/>
                  </a:lnTo>
                  <a:lnTo>
                    <a:pt x="7894" y="5972"/>
                  </a:lnTo>
                  <a:lnTo>
                    <a:pt x="7919" y="5974"/>
                  </a:lnTo>
                  <a:lnTo>
                    <a:pt x="7942" y="5976"/>
                  </a:lnTo>
                  <a:lnTo>
                    <a:pt x="7965" y="5980"/>
                  </a:lnTo>
                  <a:lnTo>
                    <a:pt x="7988" y="5984"/>
                  </a:lnTo>
                  <a:lnTo>
                    <a:pt x="8011" y="5990"/>
                  </a:lnTo>
                  <a:lnTo>
                    <a:pt x="8034" y="5997"/>
                  </a:lnTo>
                  <a:lnTo>
                    <a:pt x="8056" y="6005"/>
                  </a:lnTo>
                  <a:lnTo>
                    <a:pt x="8078" y="6014"/>
                  </a:lnTo>
                  <a:lnTo>
                    <a:pt x="8100" y="6025"/>
                  </a:lnTo>
                  <a:lnTo>
                    <a:pt x="8121" y="6036"/>
                  </a:lnTo>
                  <a:lnTo>
                    <a:pt x="8142" y="6048"/>
                  </a:lnTo>
                  <a:lnTo>
                    <a:pt x="8163" y="6063"/>
                  </a:lnTo>
                  <a:lnTo>
                    <a:pt x="8182" y="6078"/>
                  </a:lnTo>
                  <a:lnTo>
                    <a:pt x="8201" y="6094"/>
                  </a:lnTo>
                  <a:lnTo>
                    <a:pt x="8219" y="6111"/>
                  </a:lnTo>
                  <a:lnTo>
                    <a:pt x="8237" y="6128"/>
                  </a:lnTo>
                  <a:lnTo>
                    <a:pt x="8254" y="6147"/>
                  </a:lnTo>
                  <a:lnTo>
                    <a:pt x="8269" y="6167"/>
                  </a:lnTo>
                  <a:lnTo>
                    <a:pt x="8283" y="6187"/>
                  </a:lnTo>
                  <a:lnTo>
                    <a:pt x="8296" y="6207"/>
                  </a:lnTo>
                  <a:lnTo>
                    <a:pt x="8308" y="6228"/>
                  </a:lnTo>
                  <a:lnTo>
                    <a:pt x="8319" y="6249"/>
                  </a:lnTo>
                  <a:lnTo>
                    <a:pt x="8329" y="6272"/>
                  </a:lnTo>
                  <a:lnTo>
                    <a:pt x="8337" y="6294"/>
                  </a:lnTo>
                  <a:lnTo>
                    <a:pt x="8345" y="6316"/>
                  </a:lnTo>
                  <a:lnTo>
                    <a:pt x="8352" y="6339"/>
                  </a:lnTo>
                  <a:lnTo>
                    <a:pt x="8358" y="6363"/>
                  </a:lnTo>
                  <a:lnTo>
                    <a:pt x="8362" y="6385"/>
                  </a:lnTo>
                  <a:lnTo>
                    <a:pt x="8365" y="6409"/>
                  </a:lnTo>
                  <a:lnTo>
                    <a:pt x="8367" y="6432"/>
                  </a:lnTo>
                  <a:lnTo>
                    <a:pt x="8368" y="6455"/>
                  </a:lnTo>
                  <a:lnTo>
                    <a:pt x="8367" y="6480"/>
                  </a:lnTo>
                  <a:lnTo>
                    <a:pt x="8366" y="6503"/>
                  </a:lnTo>
                  <a:lnTo>
                    <a:pt x="8364" y="6526"/>
                  </a:lnTo>
                  <a:lnTo>
                    <a:pt x="8360" y="6549"/>
                  </a:lnTo>
                  <a:lnTo>
                    <a:pt x="8355" y="6573"/>
                  </a:lnTo>
                  <a:lnTo>
                    <a:pt x="8350" y="6596"/>
                  </a:lnTo>
                  <a:lnTo>
                    <a:pt x="8342" y="6619"/>
                  </a:lnTo>
                  <a:lnTo>
                    <a:pt x="8334" y="6641"/>
                  </a:lnTo>
                  <a:lnTo>
                    <a:pt x="8324" y="6663"/>
                  </a:lnTo>
                  <a:lnTo>
                    <a:pt x="8314" y="6685"/>
                  </a:lnTo>
                  <a:lnTo>
                    <a:pt x="8303" y="6706"/>
                  </a:lnTo>
                  <a:lnTo>
                    <a:pt x="8290" y="6727"/>
                  </a:lnTo>
                  <a:lnTo>
                    <a:pt x="8277" y="6747"/>
                  </a:lnTo>
                  <a:lnTo>
                    <a:pt x="8262" y="6766"/>
                  </a:lnTo>
                  <a:lnTo>
                    <a:pt x="8246" y="6786"/>
                  </a:lnTo>
                  <a:lnTo>
                    <a:pt x="8228" y="68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2201" tIns="31101" rIns="62201" bIns="31101" numCol="1" anchor="t" anchorCtr="0" compatLnSpc="1">
              <a:prstTxWarp prst="textNoShape">
                <a:avLst/>
              </a:prstTxWarp>
            </a:bodyPr>
            <a:lstStyle/>
            <a:p>
              <a:endParaRPr lang="pt-BR" sz="833"/>
            </a:p>
          </p:txBody>
        </p:sp>
      </p:grpSp>
      <p:grpSp>
        <p:nvGrpSpPr>
          <p:cNvPr id="36" name="Agrupar 97"/>
          <p:cNvGrpSpPr/>
          <p:nvPr/>
        </p:nvGrpSpPr>
        <p:grpSpPr>
          <a:xfrm>
            <a:off x="475199" y="3629936"/>
            <a:ext cx="203553" cy="187214"/>
            <a:chOff x="4087813" y="5162550"/>
            <a:chExt cx="474662" cy="436563"/>
          </a:xfrm>
          <a:solidFill>
            <a:schemeClr val="tx2"/>
          </a:solidFill>
        </p:grpSpPr>
        <p:sp>
          <p:nvSpPr>
            <p:cNvPr id="37" name="Freeform 52"/>
            <p:cNvSpPr>
              <a:spLocks/>
            </p:cNvSpPr>
            <p:nvPr/>
          </p:nvSpPr>
          <p:spPr bwMode="auto">
            <a:xfrm>
              <a:off x="4264025" y="5162550"/>
              <a:ext cx="298450" cy="301625"/>
            </a:xfrm>
            <a:custGeom>
              <a:avLst/>
              <a:gdLst>
                <a:gd name="T0" fmla="*/ 4614 w 10168"/>
                <a:gd name="T1" fmla="*/ 731 h 10256"/>
                <a:gd name="T2" fmla="*/ 5046 w 10168"/>
                <a:gd name="T3" fmla="*/ 424 h 10256"/>
                <a:gd name="T4" fmla="*/ 5514 w 10168"/>
                <a:gd name="T5" fmla="*/ 196 h 10256"/>
                <a:gd name="T6" fmla="*/ 6013 w 10168"/>
                <a:gd name="T7" fmla="*/ 54 h 10256"/>
                <a:gd name="T8" fmla="*/ 6539 w 10168"/>
                <a:gd name="T9" fmla="*/ 0 h 10256"/>
                <a:gd name="T10" fmla="*/ 7048 w 10168"/>
                <a:gd name="T11" fmla="*/ 36 h 10256"/>
                <a:gd name="T12" fmla="*/ 7477 w 10168"/>
                <a:gd name="T13" fmla="*/ 131 h 10256"/>
                <a:gd name="T14" fmla="*/ 7888 w 10168"/>
                <a:gd name="T15" fmla="*/ 281 h 10256"/>
                <a:gd name="T16" fmla="*/ 8281 w 10168"/>
                <a:gd name="T17" fmla="*/ 478 h 10256"/>
                <a:gd name="T18" fmla="*/ 8647 w 10168"/>
                <a:gd name="T19" fmla="*/ 719 h 10256"/>
                <a:gd name="T20" fmla="*/ 8985 w 10168"/>
                <a:gd name="T21" fmla="*/ 999 h 10256"/>
                <a:gd name="T22" fmla="*/ 9655 w 10168"/>
                <a:gd name="T23" fmla="*/ 1806 h 10256"/>
                <a:gd name="T24" fmla="*/ 10054 w 10168"/>
                <a:gd name="T25" fmla="*/ 2709 h 10256"/>
                <a:gd name="T26" fmla="*/ 10166 w 10168"/>
                <a:gd name="T27" fmla="*/ 3658 h 10256"/>
                <a:gd name="T28" fmla="*/ 9973 w 10168"/>
                <a:gd name="T29" fmla="*/ 4603 h 10256"/>
                <a:gd name="T30" fmla="*/ 9462 w 10168"/>
                <a:gd name="T31" fmla="*/ 5496 h 10256"/>
                <a:gd name="T32" fmla="*/ 5166 w 10168"/>
                <a:gd name="T33" fmla="*/ 9804 h 10256"/>
                <a:gd name="T34" fmla="*/ 3851 w 10168"/>
                <a:gd name="T35" fmla="*/ 10245 h 10256"/>
                <a:gd name="T36" fmla="*/ 2510 w 10168"/>
                <a:gd name="T37" fmla="*/ 10071 h 10256"/>
                <a:gd name="T38" fmla="*/ 1307 w 10168"/>
                <a:gd name="T39" fmla="*/ 9393 h 10256"/>
                <a:gd name="T40" fmla="*/ 407 w 10168"/>
                <a:gd name="T41" fmla="*/ 8322 h 10256"/>
                <a:gd name="T42" fmla="*/ 3 w 10168"/>
                <a:gd name="T43" fmla="*/ 7185 h 10256"/>
                <a:gd name="T44" fmla="*/ 8 w 10168"/>
                <a:gd name="T45" fmla="*/ 7039 h 10256"/>
                <a:gd name="T46" fmla="*/ 54 w 10168"/>
                <a:gd name="T47" fmla="*/ 6904 h 10256"/>
                <a:gd name="T48" fmla="*/ 134 w 10168"/>
                <a:gd name="T49" fmla="*/ 6788 h 10256"/>
                <a:gd name="T50" fmla="*/ 246 w 10168"/>
                <a:gd name="T51" fmla="*/ 6701 h 10256"/>
                <a:gd name="T52" fmla="*/ 383 w 10168"/>
                <a:gd name="T53" fmla="*/ 6648 h 10256"/>
                <a:gd name="T54" fmla="*/ 530 w 10168"/>
                <a:gd name="T55" fmla="*/ 6637 h 10256"/>
                <a:gd name="T56" fmla="*/ 669 w 10168"/>
                <a:gd name="T57" fmla="*/ 6669 h 10256"/>
                <a:gd name="T58" fmla="*/ 791 w 10168"/>
                <a:gd name="T59" fmla="*/ 6740 h 10256"/>
                <a:gd name="T60" fmla="*/ 890 w 10168"/>
                <a:gd name="T61" fmla="*/ 6841 h 10256"/>
                <a:gd name="T62" fmla="*/ 956 w 10168"/>
                <a:gd name="T63" fmla="*/ 6970 h 10256"/>
                <a:gd name="T64" fmla="*/ 1110 w 10168"/>
                <a:gd name="T65" fmla="*/ 7521 h 10256"/>
                <a:gd name="T66" fmla="*/ 1648 w 10168"/>
                <a:gd name="T67" fmla="*/ 8366 h 10256"/>
                <a:gd name="T68" fmla="*/ 2440 w 10168"/>
                <a:gd name="T69" fmla="*/ 8977 h 10256"/>
                <a:gd name="T70" fmla="*/ 3374 w 10168"/>
                <a:gd name="T71" fmla="*/ 9264 h 10256"/>
                <a:gd name="T72" fmla="*/ 4329 w 10168"/>
                <a:gd name="T73" fmla="*/ 9132 h 10256"/>
                <a:gd name="T74" fmla="*/ 8515 w 10168"/>
                <a:gd name="T75" fmla="*/ 5087 h 10256"/>
                <a:gd name="T76" fmla="*/ 9170 w 10168"/>
                <a:gd name="T77" fmla="*/ 3770 h 10256"/>
                <a:gd name="T78" fmla="*/ 8908 w 10168"/>
                <a:gd name="T79" fmla="*/ 2476 h 10256"/>
                <a:gd name="T80" fmla="*/ 8010 w 10168"/>
                <a:gd name="T81" fmla="*/ 1464 h 10256"/>
                <a:gd name="T82" fmla="*/ 6764 w 10168"/>
                <a:gd name="T83" fmla="*/ 995 h 10256"/>
                <a:gd name="T84" fmla="*/ 5453 w 10168"/>
                <a:gd name="T85" fmla="*/ 1329 h 10256"/>
                <a:gd name="T86" fmla="*/ 2585 w 10168"/>
                <a:gd name="T87" fmla="*/ 4186 h 10256"/>
                <a:gd name="T88" fmla="*/ 2459 w 10168"/>
                <a:gd name="T89" fmla="*/ 4255 h 10256"/>
                <a:gd name="T90" fmla="*/ 2320 w 10168"/>
                <a:gd name="T91" fmla="*/ 4283 h 10256"/>
                <a:gd name="T92" fmla="*/ 2180 w 10168"/>
                <a:gd name="T93" fmla="*/ 4272 h 10256"/>
                <a:gd name="T94" fmla="*/ 2047 w 10168"/>
                <a:gd name="T95" fmla="*/ 4220 h 10256"/>
                <a:gd name="T96" fmla="*/ 1931 w 10168"/>
                <a:gd name="T97" fmla="*/ 4128 h 10256"/>
                <a:gd name="T98" fmla="*/ 1849 w 10168"/>
                <a:gd name="T99" fmla="*/ 4007 h 10256"/>
                <a:gd name="T100" fmla="*/ 1806 w 10168"/>
                <a:gd name="T101" fmla="*/ 3871 h 10256"/>
                <a:gd name="T102" fmla="*/ 1804 w 10168"/>
                <a:gd name="T103" fmla="*/ 3730 h 10256"/>
                <a:gd name="T104" fmla="*/ 1844 w 10168"/>
                <a:gd name="T105" fmla="*/ 3593 h 10256"/>
                <a:gd name="T106" fmla="*/ 1922 w 10168"/>
                <a:gd name="T107" fmla="*/ 3470 h 10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168" h="10256">
                  <a:moveTo>
                    <a:pt x="1940" y="3451"/>
                  </a:moveTo>
                  <a:lnTo>
                    <a:pt x="4348" y="978"/>
                  </a:lnTo>
                  <a:lnTo>
                    <a:pt x="4413" y="914"/>
                  </a:lnTo>
                  <a:lnTo>
                    <a:pt x="4480" y="851"/>
                  </a:lnTo>
                  <a:lnTo>
                    <a:pt x="4546" y="790"/>
                  </a:lnTo>
                  <a:lnTo>
                    <a:pt x="4614" y="731"/>
                  </a:lnTo>
                  <a:lnTo>
                    <a:pt x="4683" y="674"/>
                  </a:lnTo>
                  <a:lnTo>
                    <a:pt x="4754" y="620"/>
                  </a:lnTo>
                  <a:lnTo>
                    <a:pt x="4826" y="568"/>
                  </a:lnTo>
                  <a:lnTo>
                    <a:pt x="4898" y="518"/>
                  </a:lnTo>
                  <a:lnTo>
                    <a:pt x="4972" y="470"/>
                  </a:lnTo>
                  <a:lnTo>
                    <a:pt x="5046" y="424"/>
                  </a:lnTo>
                  <a:lnTo>
                    <a:pt x="5121" y="381"/>
                  </a:lnTo>
                  <a:lnTo>
                    <a:pt x="5198" y="339"/>
                  </a:lnTo>
                  <a:lnTo>
                    <a:pt x="5276" y="300"/>
                  </a:lnTo>
                  <a:lnTo>
                    <a:pt x="5354" y="263"/>
                  </a:lnTo>
                  <a:lnTo>
                    <a:pt x="5434" y="228"/>
                  </a:lnTo>
                  <a:lnTo>
                    <a:pt x="5514" y="196"/>
                  </a:lnTo>
                  <a:lnTo>
                    <a:pt x="5596" y="167"/>
                  </a:lnTo>
                  <a:lnTo>
                    <a:pt x="5677" y="138"/>
                  </a:lnTo>
                  <a:lnTo>
                    <a:pt x="5760" y="114"/>
                  </a:lnTo>
                  <a:lnTo>
                    <a:pt x="5844" y="91"/>
                  </a:lnTo>
                  <a:lnTo>
                    <a:pt x="5929" y="71"/>
                  </a:lnTo>
                  <a:lnTo>
                    <a:pt x="6013" y="54"/>
                  </a:lnTo>
                  <a:lnTo>
                    <a:pt x="6099" y="38"/>
                  </a:lnTo>
                  <a:lnTo>
                    <a:pt x="6186" y="25"/>
                  </a:lnTo>
                  <a:lnTo>
                    <a:pt x="6274" y="15"/>
                  </a:lnTo>
                  <a:lnTo>
                    <a:pt x="6362" y="8"/>
                  </a:lnTo>
                  <a:lnTo>
                    <a:pt x="6450" y="3"/>
                  </a:lnTo>
                  <a:lnTo>
                    <a:pt x="6539" y="0"/>
                  </a:lnTo>
                  <a:lnTo>
                    <a:pt x="6629" y="1"/>
                  </a:lnTo>
                  <a:lnTo>
                    <a:pt x="6720" y="4"/>
                  </a:lnTo>
                  <a:lnTo>
                    <a:pt x="6811" y="9"/>
                  </a:lnTo>
                  <a:lnTo>
                    <a:pt x="6902" y="17"/>
                  </a:lnTo>
                  <a:lnTo>
                    <a:pt x="6975" y="26"/>
                  </a:lnTo>
                  <a:lnTo>
                    <a:pt x="7048" y="36"/>
                  </a:lnTo>
                  <a:lnTo>
                    <a:pt x="7120" y="48"/>
                  </a:lnTo>
                  <a:lnTo>
                    <a:pt x="7192" y="62"/>
                  </a:lnTo>
                  <a:lnTo>
                    <a:pt x="7264" y="77"/>
                  </a:lnTo>
                  <a:lnTo>
                    <a:pt x="7335" y="94"/>
                  </a:lnTo>
                  <a:lnTo>
                    <a:pt x="7406" y="112"/>
                  </a:lnTo>
                  <a:lnTo>
                    <a:pt x="7477" y="131"/>
                  </a:lnTo>
                  <a:lnTo>
                    <a:pt x="7546" y="152"/>
                  </a:lnTo>
                  <a:lnTo>
                    <a:pt x="7616" y="176"/>
                  </a:lnTo>
                  <a:lnTo>
                    <a:pt x="7685" y="199"/>
                  </a:lnTo>
                  <a:lnTo>
                    <a:pt x="7753" y="225"/>
                  </a:lnTo>
                  <a:lnTo>
                    <a:pt x="7821" y="251"/>
                  </a:lnTo>
                  <a:lnTo>
                    <a:pt x="7888" y="281"/>
                  </a:lnTo>
                  <a:lnTo>
                    <a:pt x="7955" y="310"/>
                  </a:lnTo>
                  <a:lnTo>
                    <a:pt x="8022" y="341"/>
                  </a:lnTo>
                  <a:lnTo>
                    <a:pt x="8087" y="374"/>
                  </a:lnTo>
                  <a:lnTo>
                    <a:pt x="8153" y="407"/>
                  </a:lnTo>
                  <a:lnTo>
                    <a:pt x="8217" y="441"/>
                  </a:lnTo>
                  <a:lnTo>
                    <a:pt x="8281" y="478"/>
                  </a:lnTo>
                  <a:lnTo>
                    <a:pt x="8344" y="515"/>
                  </a:lnTo>
                  <a:lnTo>
                    <a:pt x="8406" y="553"/>
                  </a:lnTo>
                  <a:lnTo>
                    <a:pt x="8468" y="593"/>
                  </a:lnTo>
                  <a:lnTo>
                    <a:pt x="8528" y="634"/>
                  </a:lnTo>
                  <a:lnTo>
                    <a:pt x="8589" y="676"/>
                  </a:lnTo>
                  <a:lnTo>
                    <a:pt x="8647" y="719"/>
                  </a:lnTo>
                  <a:lnTo>
                    <a:pt x="8706" y="763"/>
                  </a:lnTo>
                  <a:lnTo>
                    <a:pt x="8763" y="809"/>
                  </a:lnTo>
                  <a:lnTo>
                    <a:pt x="8820" y="854"/>
                  </a:lnTo>
                  <a:lnTo>
                    <a:pt x="8876" y="902"/>
                  </a:lnTo>
                  <a:lnTo>
                    <a:pt x="8931" y="950"/>
                  </a:lnTo>
                  <a:lnTo>
                    <a:pt x="8985" y="999"/>
                  </a:lnTo>
                  <a:lnTo>
                    <a:pt x="9114" y="1125"/>
                  </a:lnTo>
                  <a:lnTo>
                    <a:pt x="9238" y="1254"/>
                  </a:lnTo>
                  <a:lnTo>
                    <a:pt x="9353" y="1387"/>
                  </a:lnTo>
                  <a:lnTo>
                    <a:pt x="9461" y="1524"/>
                  </a:lnTo>
                  <a:lnTo>
                    <a:pt x="9562" y="1664"/>
                  </a:lnTo>
                  <a:lnTo>
                    <a:pt x="9655" y="1806"/>
                  </a:lnTo>
                  <a:lnTo>
                    <a:pt x="9741" y="1952"/>
                  </a:lnTo>
                  <a:lnTo>
                    <a:pt x="9819" y="2099"/>
                  </a:lnTo>
                  <a:lnTo>
                    <a:pt x="9889" y="2249"/>
                  </a:lnTo>
                  <a:lnTo>
                    <a:pt x="9952" y="2401"/>
                  </a:lnTo>
                  <a:lnTo>
                    <a:pt x="10008" y="2555"/>
                  </a:lnTo>
                  <a:lnTo>
                    <a:pt x="10054" y="2709"/>
                  </a:lnTo>
                  <a:lnTo>
                    <a:pt x="10093" y="2866"/>
                  </a:lnTo>
                  <a:lnTo>
                    <a:pt x="10124" y="3023"/>
                  </a:lnTo>
                  <a:lnTo>
                    <a:pt x="10147" y="3182"/>
                  </a:lnTo>
                  <a:lnTo>
                    <a:pt x="10161" y="3340"/>
                  </a:lnTo>
                  <a:lnTo>
                    <a:pt x="10168" y="3499"/>
                  </a:lnTo>
                  <a:lnTo>
                    <a:pt x="10166" y="3658"/>
                  </a:lnTo>
                  <a:lnTo>
                    <a:pt x="10155" y="3818"/>
                  </a:lnTo>
                  <a:lnTo>
                    <a:pt x="10136" y="3976"/>
                  </a:lnTo>
                  <a:lnTo>
                    <a:pt x="10108" y="4135"/>
                  </a:lnTo>
                  <a:lnTo>
                    <a:pt x="10072" y="4292"/>
                  </a:lnTo>
                  <a:lnTo>
                    <a:pt x="10028" y="4449"/>
                  </a:lnTo>
                  <a:lnTo>
                    <a:pt x="9973" y="4603"/>
                  </a:lnTo>
                  <a:lnTo>
                    <a:pt x="9911" y="4758"/>
                  </a:lnTo>
                  <a:lnTo>
                    <a:pt x="9839" y="4909"/>
                  </a:lnTo>
                  <a:lnTo>
                    <a:pt x="9758" y="5060"/>
                  </a:lnTo>
                  <a:lnTo>
                    <a:pt x="9668" y="5207"/>
                  </a:lnTo>
                  <a:lnTo>
                    <a:pt x="9570" y="5353"/>
                  </a:lnTo>
                  <a:lnTo>
                    <a:pt x="9462" y="5496"/>
                  </a:lnTo>
                  <a:lnTo>
                    <a:pt x="9344" y="5635"/>
                  </a:lnTo>
                  <a:lnTo>
                    <a:pt x="9217" y="5773"/>
                  </a:lnTo>
                  <a:lnTo>
                    <a:pt x="5762" y="9319"/>
                  </a:lnTo>
                  <a:lnTo>
                    <a:pt x="5569" y="9501"/>
                  </a:lnTo>
                  <a:lnTo>
                    <a:pt x="5371" y="9663"/>
                  </a:lnTo>
                  <a:lnTo>
                    <a:pt x="5166" y="9804"/>
                  </a:lnTo>
                  <a:lnTo>
                    <a:pt x="4956" y="9925"/>
                  </a:lnTo>
                  <a:lnTo>
                    <a:pt x="4741" y="10027"/>
                  </a:lnTo>
                  <a:lnTo>
                    <a:pt x="4522" y="10108"/>
                  </a:lnTo>
                  <a:lnTo>
                    <a:pt x="4300" y="10172"/>
                  </a:lnTo>
                  <a:lnTo>
                    <a:pt x="4076" y="10217"/>
                  </a:lnTo>
                  <a:lnTo>
                    <a:pt x="3851" y="10245"/>
                  </a:lnTo>
                  <a:lnTo>
                    <a:pt x="3625" y="10256"/>
                  </a:lnTo>
                  <a:lnTo>
                    <a:pt x="3399" y="10250"/>
                  </a:lnTo>
                  <a:lnTo>
                    <a:pt x="3174" y="10227"/>
                  </a:lnTo>
                  <a:lnTo>
                    <a:pt x="2950" y="10190"/>
                  </a:lnTo>
                  <a:lnTo>
                    <a:pt x="2728" y="10138"/>
                  </a:lnTo>
                  <a:lnTo>
                    <a:pt x="2510" y="10071"/>
                  </a:lnTo>
                  <a:lnTo>
                    <a:pt x="2295" y="9990"/>
                  </a:lnTo>
                  <a:lnTo>
                    <a:pt x="2085" y="9895"/>
                  </a:lnTo>
                  <a:lnTo>
                    <a:pt x="1881" y="9788"/>
                  </a:lnTo>
                  <a:lnTo>
                    <a:pt x="1682" y="9668"/>
                  </a:lnTo>
                  <a:lnTo>
                    <a:pt x="1491" y="9537"/>
                  </a:lnTo>
                  <a:lnTo>
                    <a:pt x="1307" y="9393"/>
                  </a:lnTo>
                  <a:lnTo>
                    <a:pt x="1131" y="9239"/>
                  </a:lnTo>
                  <a:lnTo>
                    <a:pt x="965" y="9074"/>
                  </a:lnTo>
                  <a:lnTo>
                    <a:pt x="808" y="8900"/>
                  </a:lnTo>
                  <a:lnTo>
                    <a:pt x="663" y="8716"/>
                  </a:lnTo>
                  <a:lnTo>
                    <a:pt x="529" y="8524"/>
                  </a:lnTo>
                  <a:lnTo>
                    <a:pt x="407" y="8322"/>
                  </a:lnTo>
                  <a:lnTo>
                    <a:pt x="298" y="8114"/>
                  </a:lnTo>
                  <a:lnTo>
                    <a:pt x="203" y="7897"/>
                  </a:lnTo>
                  <a:lnTo>
                    <a:pt x="122" y="7674"/>
                  </a:lnTo>
                  <a:lnTo>
                    <a:pt x="57" y="7445"/>
                  </a:lnTo>
                  <a:lnTo>
                    <a:pt x="7" y="7209"/>
                  </a:lnTo>
                  <a:lnTo>
                    <a:pt x="3" y="7185"/>
                  </a:lnTo>
                  <a:lnTo>
                    <a:pt x="1" y="7160"/>
                  </a:lnTo>
                  <a:lnTo>
                    <a:pt x="0" y="7136"/>
                  </a:lnTo>
                  <a:lnTo>
                    <a:pt x="0" y="7110"/>
                  </a:lnTo>
                  <a:lnTo>
                    <a:pt x="2" y="7086"/>
                  </a:lnTo>
                  <a:lnTo>
                    <a:pt x="4" y="7062"/>
                  </a:lnTo>
                  <a:lnTo>
                    <a:pt x="8" y="7039"/>
                  </a:lnTo>
                  <a:lnTo>
                    <a:pt x="13" y="7016"/>
                  </a:lnTo>
                  <a:lnTo>
                    <a:pt x="19" y="6992"/>
                  </a:lnTo>
                  <a:lnTo>
                    <a:pt x="26" y="6969"/>
                  </a:lnTo>
                  <a:lnTo>
                    <a:pt x="34" y="6947"/>
                  </a:lnTo>
                  <a:lnTo>
                    <a:pt x="43" y="6926"/>
                  </a:lnTo>
                  <a:lnTo>
                    <a:pt x="54" y="6904"/>
                  </a:lnTo>
                  <a:lnTo>
                    <a:pt x="65" y="6883"/>
                  </a:lnTo>
                  <a:lnTo>
                    <a:pt x="77" y="6863"/>
                  </a:lnTo>
                  <a:lnTo>
                    <a:pt x="90" y="6844"/>
                  </a:lnTo>
                  <a:lnTo>
                    <a:pt x="104" y="6825"/>
                  </a:lnTo>
                  <a:lnTo>
                    <a:pt x="119" y="6807"/>
                  </a:lnTo>
                  <a:lnTo>
                    <a:pt x="134" y="6788"/>
                  </a:lnTo>
                  <a:lnTo>
                    <a:pt x="151" y="6772"/>
                  </a:lnTo>
                  <a:lnTo>
                    <a:pt x="169" y="6756"/>
                  </a:lnTo>
                  <a:lnTo>
                    <a:pt x="187" y="6741"/>
                  </a:lnTo>
                  <a:lnTo>
                    <a:pt x="206" y="6727"/>
                  </a:lnTo>
                  <a:lnTo>
                    <a:pt x="225" y="6714"/>
                  </a:lnTo>
                  <a:lnTo>
                    <a:pt x="246" y="6701"/>
                  </a:lnTo>
                  <a:lnTo>
                    <a:pt x="267" y="6689"/>
                  </a:lnTo>
                  <a:lnTo>
                    <a:pt x="289" y="6678"/>
                  </a:lnTo>
                  <a:lnTo>
                    <a:pt x="311" y="6669"/>
                  </a:lnTo>
                  <a:lnTo>
                    <a:pt x="334" y="6661"/>
                  </a:lnTo>
                  <a:lnTo>
                    <a:pt x="358" y="6654"/>
                  </a:lnTo>
                  <a:lnTo>
                    <a:pt x="383" y="6648"/>
                  </a:lnTo>
                  <a:lnTo>
                    <a:pt x="407" y="6643"/>
                  </a:lnTo>
                  <a:lnTo>
                    <a:pt x="432" y="6639"/>
                  </a:lnTo>
                  <a:lnTo>
                    <a:pt x="456" y="6637"/>
                  </a:lnTo>
                  <a:lnTo>
                    <a:pt x="481" y="6636"/>
                  </a:lnTo>
                  <a:lnTo>
                    <a:pt x="506" y="6636"/>
                  </a:lnTo>
                  <a:lnTo>
                    <a:pt x="530" y="6637"/>
                  </a:lnTo>
                  <a:lnTo>
                    <a:pt x="554" y="6640"/>
                  </a:lnTo>
                  <a:lnTo>
                    <a:pt x="577" y="6643"/>
                  </a:lnTo>
                  <a:lnTo>
                    <a:pt x="601" y="6648"/>
                  </a:lnTo>
                  <a:lnTo>
                    <a:pt x="625" y="6654"/>
                  </a:lnTo>
                  <a:lnTo>
                    <a:pt x="647" y="6661"/>
                  </a:lnTo>
                  <a:lnTo>
                    <a:pt x="669" y="6669"/>
                  </a:lnTo>
                  <a:lnTo>
                    <a:pt x="691" y="6678"/>
                  </a:lnTo>
                  <a:lnTo>
                    <a:pt x="712" y="6688"/>
                  </a:lnTo>
                  <a:lnTo>
                    <a:pt x="733" y="6701"/>
                  </a:lnTo>
                  <a:lnTo>
                    <a:pt x="753" y="6713"/>
                  </a:lnTo>
                  <a:lnTo>
                    <a:pt x="773" y="6726"/>
                  </a:lnTo>
                  <a:lnTo>
                    <a:pt x="791" y="6740"/>
                  </a:lnTo>
                  <a:lnTo>
                    <a:pt x="810" y="6754"/>
                  </a:lnTo>
                  <a:lnTo>
                    <a:pt x="828" y="6770"/>
                  </a:lnTo>
                  <a:lnTo>
                    <a:pt x="845" y="6786"/>
                  </a:lnTo>
                  <a:lnTo>
                    <a:pt x="860" y="6805"/>
                  </a:lnTo>
                  <a:lnTo>
                    <a:pt x="875" y="6823"/>
                  </a:lnTo>
                  <a:lnTo>
                    <a:pt x="890" y="6841"/>
                  </a:lnTo>
                  <a:lnTo>
                    <a:pt x="903" y="6861"/>
                  </a:lnTo>
                  <a:lnTo>
                    <a:pt x="915" y="6881"/>
                  </a:lnTo>
                  <a:lnTo>
                    <a:pt x="927" y="6902"/>
                  </a:lnTo>
                  <a:lnTo>
                    <a:pt x="938" y="6925"/>
                  </a:lnTo>
                  <a:lnTo>
                    <a:pt x="947" y="6947"/>
                  </a:lnTo>
                  <a:lnTo>
                    <a:pt x="956" y="6970"/>
                  </a:lnTo>
                  <a:lnTo>
                    <a:pt x="963" y="6993"/>
                  </a:lnTo>
                  <a:lnTo>
                    <a:pt x="969" y="7018"/>
                  </a:lnTo>
                  <a:lnTo>
                    <a:pt x="974" y="7043"/>
                  </a:lnTo>
                  <a:lnTo>
                    <a:pt x="1008" y="7205"/>
                  </a:lnTo>
                  <a:lnTo>
                    <a:pt x="1054" y="7365"/>
                  </a:lnTo>
                  <a:lnTo>
                    <a:pt x="1110" y="7521"/>
                  </a:lnTo>
                  <a:lnTo>
                    <a:pt x="1177" y="7675"/>
                  </a:lnTo>
                  <a:lnTo>
                    <a:pt x="1253" y="7823"/>
                  </a:lnTo>
                  <a:lnTo>
                    <a:pt x="1340" y="7967"/>
                  </a:lnTo>
                  <a:lnTo>
                    <a:pt x="1434" y="8105"/>
                  </a:lnTo>
                  <a:lnTo>
                    <a:pt x="1537" y="8238"/>
                  </a:lnTo>
                  <a:lnTo>
                    <a:pt x="1648" y="8366"/>
                  </a:lnTo>
                  <a:lnTo>
                    <a:pt x="1765" y="8486"/>
                  </a:lnTo>
                  <a:lnTo>
                    <a:pt x="1889" y="8600"/>
                  </a:lnTo>
                  <a:lnTo>
                    <a:pt x="2019" y="8706"/>
                  </a:lnTo>
                  <a:lnTo>
                    <a:pt x="2155" y="8805"/>
                  </a:lnTo>
                  <a:lnTo>
                    <a:pt x="2296" y="8896"/>
                  </a:lnTo>
                  <a:lnTo>
                    <a:pt x="2440" y="8977"/>
                  </a:lnTo>
                  <a:lnTo>
                    <a:pt x="2589" y="9050"/>
                  </a:lnTo>
                  <a:lnTo>
                    <a:pt x="2742" y="9114"/>
                  </a:lnTo>
                  <a:lnTo>
                    <a:pt x="2896" y="9167"/>
                  </a:lnTo>
                  <a:lnTo>
                    <a:pt x="3054" y="9211"/>
                  </a:lnTo>
                  <a:lnTo>
                    <a:pt x="3213" y="9243"/>
                  </a:lnTo>
                  <a:lnTo>
                    <a:pt x="3374" y="9264"/>
                  </a:lnTo>
                  <a:lnTo>
                    <a:pt x="3534" y="9273"/>
                  </a:lnTo>
                  <a:lnTo>
                    <a:pt x="3694" y="9271"/>
                  </a:lnTo>
                  <a:lnTo>
                    <a:pt x="3856" y="9256"/>
                  </a:lnTo>
                  <a:lnTo>
                    <a:pt x="4015" y="9228"/>
                  </a:lnTo>
                  <a:lnTo>
                    <a:pt x="4173" y="9186"/>
                  </a:lnTo>
                  <a:lnTo>
                    <a:pt x="4329" y="9132"/>
                  </a:lnTo>
                  <a:lnTo>
                    <a:pt x="4483" y="9062"/>
                  </a:lnTo>
                  <a:lnTo>
                    <a:pt x="4633" y="8978"/>
                  </a:lnTo>
                  <a:lnTo>
                    <a:pt x="4779" y="8880"/>
                  </a:lnTo>
                  <a:lnTo>
                    <a:pt x="4922" y="8764"/>
                  </a:lnTo>
                  <a:lnTo>
                    <a:pt x="5060" y="8634"/>
                  </a:lnTo>
                  <a:lnTo>
                    <a:pt x="8515" y="5087"/>
                  </a:lnTo>
                  <a:lnTo>
                    <a:pt x="8700" y="4877"/>
                  </a:lnTo>
                  <a:lnTo>
                    <a:pt x="8853" y="4662"/>
                  </a:lnTo>
                  <a:lnTo>
                    <a:pt x="8975" y="4442"/>
                  </a:lnTo>
                  <a:lnTo>
                    <a:pt x="9068" y="4220"/>
                  </a:lnTo>
                  <a:lnTo>
                    <a:pt x="9133" y="3995"/>
                  </a:lnTo>
                  <a:lnTo>
                    <a:pt x="9170" y="3770"/>
                  </a:lnTo>
                  <a:lnTo>
                    <a:pt x="9182" y="3546"/>
                  </a:lnTo>
                  <a:lnTo>
                    <a:pt x="9171" y="3323"/>
                  </a:lnTo>
                  <a:lnTo>
                    <a:pt x="9136" y="3104"/>
                  </a:lnTo>
                  <a:lnTo>
                    <a:pt x="9079" y="2889"/>
                  </a:lnTo>
                  <a:lnTo>
                    <a:pt x="9002" y="2679"/>
                  </a:lnTo>
                  <a:lnTo>
                    <a:pt x="8908" y="2476"/>
                  </a:lnTo>
                  <a:lnTo>
                    <a:pt x="8795" y="2281"/>
                  </a:lnTo>
                  <a:lnTo>
                    <a:pt x="8664" y="2094"/>
                  </a:lnTo>
                  <a:lnTo>
                    <a:pt x="8520" y="1918"/>
                  </a:lnTo>
                  <a:lnTo>
                    <a:pt x="8363" y="1754"/>
                  </a:lnTo>
                  <a:lnTo>
                    <a:pt x="8192" y="1602"/>
                  </a:lnTo>
                  <a:lnTo>
                    <a:pt x="8010" y="1464"/>
                  </a:lnTo>
                  <a:lnTo>
                    <a:pt x="7820" y="1341"/>
                  </a:lnTo>
                  <a:lnTo>
                    <a:pt x="7620" y="1235"/>
                  </a:lnTo>
                  <a:lnTo>
                    <a:pt x="7413" y="1145"/>
                  </a:lnTo>
                  <a:lnTo>
                    <a:pt x="7201" y="1075"/>
                  </a:lnTo>
                  <a:lnTo>
                    <a:pt x="6984" y="1025"/>
                  </a:lnTo>
                  <a:lnTo>
                    <a:pt x="6764" y="995"/>
                  </a:lnTo>
                  <a:lnTo>
                    <a:pt x="6542" y="988"/>
                  </a:lnTo>
                  <a:lnTo>
                    <a:pt x="6320" y="1005"/>
                  </a:lnTo>
                  <a:lnTo>
                    <a:pt x="6099" y="1045"/>
                  </a:lnTo>
                  <a:lnTo>
                    <a:pt x="5880" y="1113"/>
                  </a:lnTo>
                  <a:lnTo>
                    <a:pt x="5664" y="1207"/>
                  </a:lnTo>
                  <a:lnTo>
                    <a:pt x="5453" y="1329"/>
                  </a:lnTo>
                  <a:lnTo>
                    <a:pt x="5249" y="1480"/>
                  </a:lnTo>
                  <a:lnTo>
                    <a:pt x="5051" y="1663"/>
                  </a:lnTo>
                  <a:lnTo>
                    <a:pt x="2642" y="4137"/>
                  </a:lnTo>
                  <a:lnTo>
                    <a:pt x="2624" y="4154"/>
                  </a:lnTo>
                  <a:lnTo>
                    <a:pt x="2605" y="4170"/>
                  </a:lnTo>
                  <a:lnTo>
                    <a:pt x="2585" y="4186"/>
                  </a:lnTo>
                  <a:lnTo>
                    <a:pt x="2565" y="4200"/>
                  </a:lnTo>
                  <a:lnTo>
                    <a:pt x="2545" y="4214"/>
                  </a:lnTo>
                  <a:lnTo>
                    <a:pt x="2525" y="4226"/>
                  </a:lnTo>
                  <a:lnTo>
                    <a:pt x="2503" y="4236"/>
                  </a:lnTo>
                  <a:lnTo>
                    <a:pt x="2481" y="4246"/>
                  </a:lnTo>
                  <a:lnTo>
                    <a:pt x="2459" y="4255"/>
                  </a:lnTo>
                  <a:lnTo>
                    <a:pt x="2436" y="4262"/>
                  </a:lnTo>
                  <a:lnTo>
                    <a:pt x="2414" y="4269"/>
                  </a:lnTo>
                  <a:lnTo>
                    <a:pt x="2391" y="4274"/>
                  </a:lnTo>
                  <a:lnTo>
                    <a:pt x="2367" y="4278"/>
                  </a:lnTo>
                  <a:lnTo>
                    <a:pt x="2344" y="4281"/>
                  </a:lnTo>
                  <a:lnTo>
                    <a:pt x="2320" y="4283"/>
                  </a:lnTo>
                  <a:lnTo>
                    <a:pt x="2297" y="4284"/>
                  </a:lnTo>
                  <a:lnTo>
                    <a:pt x="2274" y="4284"/>
                  </a:lnTo>
                  <a:lnTo>
                    <a:pt x="2249" y="4282"/>
                  </a:lnTo>
                  <a:lnTo>
                    <a:pt x="2226" y="4280"/>
                  </a:lnTo>
                  <a:lnTo>
                    <a:pt x="2203" y="4276"/>
                  </a:lnTo>
                  <a:lnTo>
                    <a:pt x="2180" y="4272"/>
                  </a:lnTo>
                  <a:lnTo>
                    <a:pt x="2157" y="4266"/>
                  </a:lnTo>
                  <a:lnTo>
                    <a:pt x="2134" y="4259"/>
                  </a:lnTo>
                  <a:lnTo>
                    <a:pt x="2112" y="4251"/>
                  </a:lnTo>
                  <a:lnTo>
                    <a:pt x="2090" y="4242"/>
                  </a:lnTo>
                  <a:lnTo>
                    <a:pt x="2068" y="4231"/>
                  </a:lnTo>
                  <a:lnTo>
                    <a:pt x="2047" y="4220"/>
                  </a:lnTo>
                  <a:lnTo>
                    <a:pt x="2026" y="4208"/>
                  </a:lnTo>
                  <a:lnTo>
                    <a:pt x="2005" y="4193"/>
                  </a:lnTo>
                  <a:lnTo>
                    <a:pt x="1986" y="4178"/>
                  </a:lnTo>
                  <a:lnTo>
                    <a:pt x="1967" y="4162"/>
                  </a:lnTo>
                  <a:lnTo>
                    <a:pt x="1949" y="4145"/>
                  </a:lnTo>
                  <a:lnTo>
                    <a:pt x="1931" y="4128"/>
                  </a:lnTo>
                  <a:lnTo>
                    <a:pt x="1914" y="4109"/>
                  </a:lnTo>
                  <a:lnTo>
                    <a:pt x="1899" y="4089"/>
                  </a:lnTo>
                  <a:lnTo>
                    <a:pt x="1885" y="4069"/>
                  </a:lnTo>
                  <a:lnTo>
                    <a:pt x="1872" y="4049"/>
                  </a:lnTo>
                  <a:lnTo>
                    <a:pt x="1860" y="4028"/>
                  </a:lnTo>
                  <a:lnTo>
                    <a:pt x="1849" y="4007"/>
                  </a:lnTo>
                  <a:lnTo>
                    <a:pt x="1839" y="3984"/>
                  </a:lnTo>
                  <a:lnTo>
                    <a:pt x="1831" y="3962"/>
                  </a:lnTo>
                  <a:lnTo>
                    <a:pt x="1823" y="3940"/>
                  </a:lnTo>
                  <a:lnTo>
                    <a:pt x="1816" y="3917"/>
                  </a:lnTo>
                  <a:lnTo>
                    <a:pt x="1810" y="3893"/>
                  </a:lnTo>
                  <a:lnTo>
                    <a:pt x="1806" y="3871"/>
                  </a:lnTo>
                  <a:lnTo>
                    <a:pt x="1803" y="3847"/>
                  </a:lnTo>
                  <a:lnTo>
                    <a:pt x="1801" y="3824"/>
                  </a:lnTo>
                  <a:lnTo>
                    <a:pt x="1800" y="3801"/>
                  </a:lnTo>
                  <a:lnTo>
                    <a:pt x="1801" y="3776"/>
                  </a:lnTo>
                  <a:lnTo>
                    <a:pt x="1802" y="3753"/>
                  </a:lnTo>
                  <a:lnTo>
                    <a:pt x="1804" y="3730"/>
                  </a:lnTo>
                  <a:lnTo>
                    <a:pt x="1808" y="3707"/>
                  </a:lnTo>
                  <a:lnTo>
                    <a:pt x="1813" y="3683"/>
                  </a:lnTo>
                  <a:lnTo>
                    <a:pt x="1818" y="3660"/>
                  </a:lnTo>
                  <a:lnTo>
                    <a:pt x="1826" y="3637"/>
                  </a:lnTo>
                  <a:lnTo>
                    <a:pt x="1835" y="3615"/>
                  </a:lnTo>
                  <a:lnTo>
                    <a:pt x="1844" y="3593"/>
                  </a:lnTo>
                  <a:lnTo>
                    <a:pt x="1854" y="3571"/>
                  </a:lnTo>
                  <a:lnTo>
                    <a:pt x="1865" y="3550"/>
                  </a:lnTo>
                  <a:lnTo>
                    <a:pt x="1878" y="3529"/>
                  </a:lnTo>
                  <a:lnTo>
                    <a:pt x="1891" y="3509"/>
                  </a:lnTo>
                  <a:lnTo>
                    <a:pt x="1906" y="3490"/>
                  </a:lnTo>
                  <a:lnTo>
                    <a:pt x="1922" y="3470"/>
                  </a:lnTo>
                  <a:lnTo>
                    <a:pt x="1940" y="34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2201" tIns="31101" rIns="62201" bIns="31101" numCol="1" anchor="t" anchorCtr="0" compatLnSpc="1">
              <a:prstTxWarp prst="textNoShape">
                <a:avLst/>
              </a:prstTxWarp>
            </a:bodyPr>
            <a:lstStyle/>
            <a:p>
              <a:endParaRPr lang="pt-BR" sz="833"/>
            </a:p>
          </p:txBody>
        </p:sp>
        <p:sp>
          <p:nvSpPr>
            <p:cNvPr id="39" name="Freeform 53"/>
            <p:cNvSpPr>
              <a:spLocks/>
            </p:cNvSpPr>
            <p:nvPr/>
          </p:nvSpPr>
          <p:spPr bwMode="auto">
            <a:xfrm>
              <a:off x="4087813" y="5297488"/>
              <a:ext cx="298450" cy="301625"/>
            </a:xfrm>
            <a:custGeom>
              <a:avLst/>
              <a:gdLst>
                <a:gd name="T0" fmla="*/ 5554 w 10168"/>
                <a:gd name="T1" fmla="*/ 9525 h 10256"/>
                <a:gd name="T2" fmla="*/ 5122 w 10168"/>
                <a:gd name="T3" fmla="*/ 9832 h 10256"/>
                <a:gd name="T4" fmla="*/ 4654 w 10168"/>
                <a:gd name="T5" fmla="*/ 10060 h 10256"/>
                <a:gd name="T6" fmla="*/ 4155 w 10168"/>
                <a:gd name="T7" fmla="*/ 10202 h 10256"/>
                <a:gd name="T8" fmla="*/ 3629 w 10168"/>
                <a:gd name="T9" fmla="*/ 10256 h 10256"/>
                <a:gd name="T10" fmla="*/ 3120 w 10168"/>
                <a:gd name="T11" fmla="*/ 10220 h 10256"/>
                <a:gd name="T12" fmla="*/ 2691 w 10168"/>
                <a:gd name="T13" fmla="*/ 10125 h 10256"/>
                <a:gd name="T14" fmla="*/ 2280 w 10168"/>
                <a:gd name="T15" fmla="*/ 9975 h 10256"/>
                <a:gd name="T16" fmla="*/ 1887 w 10168"/>
                <a:gd name="T17" fmla="*/ 9778 h 10256"/>
                <a:gd name="T18" fmla="*/ 1521 w 10168"/>
                <a:gd name="T19" fmla="*/ 9537 h 10256"/>
                <a:gd name="T20" fmla="*/ 1183 w 10168"/>
                <a:gd name="T21" fmla="*/ 9257 h 10256"/>
                <a:gd name="T22" fmla="*/ 513 w 10168"/>
                <a:gd name="T23" fmla="*/ 8450 h 10256"/>
                <a:gd name="T24" fmla="*/ 114 w 10168"/>
                <a:gd name="T25" fmla="*/ 7547 h 10256"/>
                <a:gd name="T26" fmla="*/ 2 w 10168"/>
                <a:gd name="T27" fmla="*/ 6598 h 10256"/>
                <a:gd name="T28" fmla="*/ 195 w 10168"/>
                <a:gd name="T29" fmla="*/ 5653 h 10256"/>
                <a:gd name="T30" fmla="*/ 706 w 10168"/>
                <a:gd name="T31" fmla="*/ 4760 h 10256"/>
                <a:gd name="T32" fmla="*/ 5002 w 10168"/>
                <a:gd name="T33" fmla="*/ 452 h 10256"/>
                <a:gd name="T34" fmla="*/ 6317 w 10168"/>
                <a:gd name="T35" fmla="*/ 11 h 10256"/>
                <a:gd name="T36" fmla="*/ 7658 w 10168"/>
                <a:gd name="T37" fmla="*/ 185 h 10256"/>
                <a:gd name="T38" fmla="*/ 8861 w 10168"/>
                <a:gd name="T39" fmla="*/ 863 h 10256"/>
                <a:gd name="T40" fmla="*/ 9761 w 10168"/>
                <a:gd name="T41" fmla="*/ 1934 h 10256"/>
                <a:gd name="T42" fmla="*/ 10165 w 10168"/>
                <a:gd name="T43" fmla="*/ 3071 h 10256"/>
                <a:gd name="T44" fmla="*/ 10160 w 10168"/>
                <a:gd name="T45" fmla="*/ 3217 h 10256"/>
                <a:gd name="T46" fmla="*/ 10114 w 10168"/>
                <a:gd name="T47" fmla="*/ 3352 h 10256"/>
                <a:gd name="T48" fmla="*/ 10034 w 10168"/>
                <a:gd name="T49" fmla="*/ 3468 h 10256"/>
                <a:gd name="T50" fmla="*/ 9922 w 10168"/>
                <a:gd name="T51" fmla="*/ 3555 h 10256"/>
                <a:gd name="T52" fmla="*/ 9785 w 10168"/>
                <a:gd name="T53" fmla="*/ 3608 h 10256"/>
                <a:gd name="T54" fmla="*/ 9638 w 10168"/>
                <a:gd name="T55" fmla="*/ 3619 h 10256"/>
                <a:gd name="T56" fmla="*/ 9499 w 10168"/>
                <a:gd name="T57" fmla="*/ 3587 h 10256"/>
                <a:gd name="T58" fmla="*/ 9377 w 10168"/>
                <a:gd name="T59" fmla="*/ 3516 h 10256"/>
                <a:gd name="T60" fmla="*/ 9278 w 10168"/>
                <a:gd name="T61" fmla="*/ 3415 h 10256"/>
                <a:gd name="T62" fmla="*/ 9212 w 10168"/>
                <a:gd name="T63" fmla="*/ 3286 h 10256"/>
                <a:gd name="T64" fmla="*/ 9058 w 10168"/>
                <a:gd name="T65" fmla="*/ 2735 h 10256"/>
                <a:gd name="T66" fmla="*/ 8520 w 10168"/>
                <a:gd name="T67" fmla="*/ 1890 h 10256"/>
                <a:gd name="T68" fmla="*/ 7728 w 10168"/>
                <a:gd name="T69" fmla="*/ 1279 h 10256"/>
                <a:gd name="T70" fmla="*/ 6794 w 10168"/>
                <a:gd name="T71" fmla="*/ 992 h 10256"/>
                <a:gd name="T72" fmla="*/ 5839 w 10168"/>
                <a:gd name="T73" fmla="*/ 1124 h 10256"/>
                <a:gd name="T74" fmla="*/ 1653 w 10168"/>
                <a:gd name="T75" fmla="*/ 5169 h 10256"/>
                <a:gd name="T76" fmla="*/ 998 w 10168"/>
                <a:gd name="T77" fmla="*/ 6486 h 10256"/>
                <a:gd name="T78" fmla="*/ 1260 w 10168"/>
                <a:gd name="T79" fmla="*/ 7780 h 10256"/>
                <a:gd name="T80" fmla="*/ 2158 w 10168"/>
                <a:gd name="T81" fmla="*/ 8792 h 10256"/>
                <a:gd name="T82" fmla="*/ 3404 w 10168"/>
                <a:gd name="T83" fmla="*/ 9261 h 10256"/>
                <a:gd name="T84" fmla="*/ 4715 w 10168"/>
                <a:gd name="T85" fmla="*/ 8927 h 10256"/>
                <a:gd name="T86" fmla="*/ 7583 w 10168"/>
                <a:gd name="T87" fmla="*/ 6070 h 10256"/>
                <a:gd name="T88" fmla="*/ 7709 w 10168"/>
                <a:gd name="T89" fmla="*/ 6001 h 10256"/>
                <a:gd name="T90" fmla="*/ 7848 w 10168"/>
                <a:gd name="T91" fmla="*/ 5973 h 10256"/>
                <a:gd name="T92" fmla="*/ 7988 w 10168"/>
                <a:gd name="T93" fmla="*/ 5984 h 10256"/>
                <a:gd name="T94" fmla="*/ 8121 w 10168"/>
                <a:gd name="T95" fmla="*/ 6036 h 10256"/>
                <a:gd name="T96" fmla="*/ 8237 w 10168"/>
                <a:gd name="T97" fmla="*/ 6128 h 10256"/>
                <a:gd name="T98" fmla="*/ 8319 w 10168"/>
                <a:gd name="T99" fmla="*/ 6249 h 10256"/>
                <a:gd name="T100" fmla="*/ 8362 w 10168"/>
                <a:gd name="T101" fmla="*/ 6385 h 10256"/>
                <a:gd name="T102" fmla="*/ 8364 w 10168"/>
                <a:gd name="T103" fmla="*/ 6526 h 10256"/>
                <a:gd name="T104" fmla="*/ 8324 w 10168"/>
                <a:gd name="T105" fmla="*/ 6663 h 10256"/>
                <a:gd name="T106" fmla="*/ 8246 w 10168"/>
                <a:gd name="T107" fmla="*/ 6786 h 10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168" h="10256">
                  <a:moveTo>
                    <a:pt x="8228" y="6805"/>
                  </a:moveTo>
                  <a:lnTo>
                    <a:pt x="5820" y="9278"/>
                  </a:lnTo>
                  <a:lnTo>
                    <a:pt x="5755" y="9342"/>
                  </a:lnTo>
                  <a:lnTo>
                    <a:pt x="5688" y="9405"/>
                  </a:lnTo>
                  <a:lnTo>
                    <a:pt x="5622" y="9466"/>
                  </a:lnTo>
                  <a:lnTo>
                    <a:pt x="5554" y="9525"/>
                  </a:lnTo>
                  <a:lnTo>
                    <a:pt x="5485" y="9582"/>
                  </a:lnTo>
                  <a:lnTo>
                    <a:pt x="5414" y="9636"/>
                  </a:lnTo>
                  <a:lnTo>
                    <a:pt x="5342" y="9688"/>
                  </a:lnTo>
                  <a:lnTo>
                    <a:pt x="5270" y="9738"/>
                  </a:lnTo>
                  <a:lnTo>
                    <a:pt x="5196" y="9786"/>
                  </a:lnTo>
                  <a:lnTo>
                    <a:pt x="5122" y="9832"/>
                  </a:lnTo>
                  <a:lnTo>
                    <a:pt x="5047" y="9875"/>
                  </a:lnTo>
                  <a:lnTo>
                    <a:pt x="4970" y="9917"/>
                  </a:lnTo>
                  <a:lnTo>
                    <a:pt x="4892" y="9956"/>
                  </a:lnTo>
                  <a:lnTo>
                    <a:pt x="4814" y="9993"/>
                  </a:lnTo>
                  <a:lnTo>
                    <a:pt x="4734" y="10028"/>
                  </a:lnTo>
                  <a:lnTo>
                    <a:pt x="4654" y="10060"/>
                  </a:lnTo>
                  <a:lnTo>
                    <a:pt x="4572" y="10089"/>
                  </a:lnTo>
                  <a:lnTo>
                    <a:pt x="4491" y="10118"/>
                  </a:lnTo>
                  <a:lnTo>
                    <a:pt x="4408" y="10142"/>
                  </a:lnTo>
                  <a:lnTo>
                    <a:pt x="4324" y="10165"/>
                  </a:lnTo>
                  <a:lnTo>
                    <a:pt x="4239" y="10185"/>
                  </a:lnTo>
                  <a:lnTo>
                    <a:pt x="4155" y="10202"/>
                  </a:lnTo>
                  <a:lnTo>
                    <a:pt x="4069" y="10218"/>
                  </a:lnTo>
                  <a:lnTo>
                    <a:pt x="3982" y="10231"/>
                  </a:lnTo>
                  <a:lnTo>
                    <a:pt x="3894" y="10241"/>
                  </a:lnTo>
                  <a:lnTo>
                    <a:pt x="3806" y="10248"/>
                  </a:lnTo>
                  <a:lnTo>
                    <a:pt x="3718" y="10253"/>
                  </a:lnTo>
                  <a:lnTo>
                    <a:pt x="3629" y="10256"/>
                  </a:lnTo>
                  <a:lnTo>
                    <a:pt x="3539" y="10255"/>
                  </a:lnTo>
                  <a:lnTo>
                    <a:pt x="3448" y="10252"/>
                  </a:lnTo>
                  <a:lnTo>
                    <a:pt x="3357" y="10247"/>
                  </a:lnTo>
                  <a:lnTo>
                    <a:pt x="3266" y="10239"/>
                  </a:lnTo>
                  <a:lnTo>
                    <a:pt x="3193" y="10230"/>
                  </a:lnTo>
                  <a:lnTo>
                    <a:pt x="3120" y="10220"/>
                  </a:lnTo>
                  <a:lnTo>
                    <a:pt x="3048" y="10208"/>
                  </a:lnTo>
                  <a:lnTo>
                    <a:pt x="2976" y="10194"/>
                  </a:lnTo>
                  <a:lnTo>
                    <a:pt x="2904" y="10179"/>
                  </a:lnTo>
                  <a:lnTo>
                    <a:pt x="2833" y="10162"/>
                  </a:lnTo>
                  <a:lnTo>
                    <a:pt x="2762" y="10144"/>
                  </a:lnTo>
                  <a:lnTo>
                    <a:pt x="2691" y="10125"/>
                  </a:lnTo>
                  <a:lnTo>
                    <a:pt x="2622" y="10104"/>
                  </a:lnTo>
                  <a:lnTo>
                    <a:pt x="2552" y="10080"/>
                  </a:lnTo>
                  <a:lnTo>
                    <a:pt x="2483" y="10057"/>
                  </a:lnTo>
                  <a:lnTo>
                    <a:pt x="2415" y="10031"/>
                  </a:lnTo>
                  <a:lnTo>
                    <a:pt x="2347" y="10005"/>
                  </a:lnTo>
                  <a:lnTo>
                    <a:pt x="2280" y="9975"/>
                  </a:lnTo>
                  <a:lnTo>
                    <a:pt x="2213" y="9946"/>
                  </a:lnTo>
                  <a:lnTo>
                    <a:pt x="2146" y="9915"/>
                  </a:lnTo>
                  <a:lnTo>
                    <a:pt x="2081" y="9882"/>
                  </a:lnTo>
                  <a:lnTo>
                    <a:pt x="2015" y="9849"/>
                  </a:lnTo>
                  <a:lnTo>
                    <a:pt x="1951" y="9815"/>
                  </a:lnTo>
                  <a:lnTo>
                    <a:pt x="1887" y="9778"/>
                  </a:lnTo>
                  <a:lnTo>
                    <a:pt x="1824" y="9741"/>
                  </a:lnTo>
                  <a:lnTo>
                    <a:pt x="1762" y="9703"/>
                  </a:lnTo>
                  <a:lnTo>
                    <a:pt x="1700" y="9663"/>
                  </a:lnTo>
                  <a:lnTo>
                    <a:pt x="1640" y="9622"/>
                  </a:lnTo>
                  <a:lnTo>
                    <a:pt x="1579" y="9580"/>
                  </a:lnTo>
                  <a:lnTo>
                    <a:pt x="1521" y="9537"/>
                  </a:lnTo>
                  <a:lnTo>
                    <a:pt x="1462" y="9493"/>
                  </a:lnTo>
                  <a:lnTo>
                    <a:pt x="1405" y="9447"/>
                  </a:lnTo>
                  <a:lnTo>
                    <a:pt x="1348" y="9402"/>
                  </a:lnTo>
                  <a:lnTo>
                    <a:pt x="1292" y="9354"/>
                  </a:lnTo>
                  <a:lnTo>
                    <a:pt x="1237" y="9306"/>
                  </a:lnTo>
                  <a:lnTo>
                    <a:pt x="1183" y="9257"/>
                  </a:lnTo>
                  <a:lnTo>
                    <a:pt x="1054" y="9131"/>
                  </a:lnTo>
                  <a:lnTo>
                    <a:pt x="930" y="9002"/>
                  </a:lnTo>
                  <a:lnTo>
                    <a:pt x="815" y="8869"/>
                  </a:lnTo>
                  <a:lnTo>
                    <a:pt x="707" y="8732"/>
                  </a:lnTo>
                  <a:lnTo>
                    <a:pt x="606" y="8592"/>
                  </a:lnTo>
                  <a:lnTo>
                    <a:pt x="513" y="8450"/>
                  </a:lnTo>
                  <a:lnTo>
                    <a:pt x="427" y="8304"/>
                  </a:lnTo>
                  <a:lnTo>
                    <a:pt x="349" y="8157"/>
                  </a:lnTo>
                  <a:lnTo>
                    <a:pt x="279" y="8007"/>
                  </a:lnTo>
                  <a:lnTo>
                    <a:pt x="216" y="7855"/>
                  </a:lnTo>
                  <a:lnTo>
                    <a:pt x="160" y="7701"/>
                  </a:lnTo>
                  <a:lnTo>
                    <a:pt x="114" y="7547"/>
                  </a:lnTo>
                  <a:lnTo>
                    <a:pt x="75" y="7390"/>
                  </a:lnTo>
                  <a:lnTo>
                    <a:pt x="44" y="7233"/>
                  </a:lnTo>
                  <a:lnTo>
                    <a:pt x="21" y="7074"/>
                  </a:lnTo>
                  <a:lnTo>
                    <a:pt x="7" y="6916"/>
                  </a:lnTo>
                  <a:lnTo>
                    <a:pt x="0" y="6757"/>
                  </a:lnTo>
                  <a:lnTo>
                    <a:pt x="2" y="6598"/>
                  </a:lnTo>
                  <a:lnTo>
                    <a:pt x="13" y="6438"/>
                  </a:lnTo>
                  <a:lnTo>
                    <a:pt x="32" y="6280"/>
                  </a:lnTo>
                  <a:lnTo>
                    <a:pt x="60" y="6121"/>
                  </a:lnTo>
                  <a:lnTo>
                    <a:pt x="96" y="5964"/>
                  </a:lnTo>
                  <a:lnTo>
                    <a:pt x="140" y="5807"/>
                  </a:lnTo>
                  <a:lnTo>
                    <a:pt x="195" y="5653"/>
                  </a:lnTo>
                  <a:lnTo>
                    <a:pt x="257" y="5498"/>
                  </a:lnTo>
                  <a:lnTo>
                    <a:pt x="329" y="5347"/>
                  </a:lnTo>
                  <a:lnTo>
                    <a:pt x="410" y="5196"/>
                  </a:lnTo>
                  <a:lnTo>
                    <a:pt x="500" y="5049"/>
                  </a:lnTo>
                  <a:lnTo>
                    <a:pt x="598" y="4903"/>
                  </a:lnTo>
                  <a:lnTo>
                    <a:pt x="706" y="4760"/>
                  </a:lnTo>
                  <a:lnTo>
                    <a:pt x="824" y="4621"/>
                  </a:lnTo>
                  <a:lnTo>
                    <a:pt x="951" y="4483"/>
                  </a:lnTo>
                  <a:lnTo>
                    <a:pt x="4406" y="937"/>
                  </a:lnTo>
                  <a:lnTo>
                    <a:pt x="4599" y="755"/>
                  </a:lnTo>
                  <a:lnTo>
                    <a:pt x="4797" y="593"/>
                  </a:lnTo>
                  <a:lnTo>
                    <a:pt x="5002" y="452"/>
                  </a:lnTo>
                  <a:lnTo>
                    <a:pt x="5212" y="331"/>
                  </a:lnTo>
                  <a:lnTo>
                    <a:pt x="5427" y="229"/>
                  </a:lnTo>
                  <a:lnTo>
                    <a:pt x="5646" y="148"/>
                  </a:lnTo>
                  <a:lnTo>
                    <a:pt x="5868" y="84"/>
                  </a:lnTo>
                  <a:lnTo>
                    <a:pt x="6092" y="39"/>
                  </a:lnTo>
                  <a:lnTo>
                    <a:pt x="6317" y="11"/>
                  </a:lnTo>
                  <a:lnTo>
                    <a:pt x="6543" y="0"/>
                  </a:lnTo>
                  <a:lnTo>
                    <a:pt x="6769" y="6"/>
                  </a:lnTo>
                  <a:lnTo>
                    <a:pt x="6994" y="29"/>
                  </a:lnTo>
                  <a:lnTo>
                    <a:pt x="7218" y="66"/>
                  </a:lnTo>
                  <a:lnTo>
                    <a:pt x="7440" y="118"/>
                  </a:lnTo>
                  <a:lnTo>
                    <a:pt x="7658" y="185"/>
                  </a:lnTo>
                  <a:lnTo>
                    <a:pt x="7873" y="266"/>
                  </a:lnTo>
                  <a:lnTo>
                    <a:pt x="8083" y="361"/>
                  </a:lnTo>
                  <a:lnTo>
                    <a:pt x="8287" y="468"/>
                  </a:lnTo>
                  <a:lnTo>
                    <a:pt x="8486" y="588"/>
                  </a:lnTo>
                  <a:lnTo>
                    <a:pt x="8677" y="719"/>
                  </a:lnTo>
                  <a:lnTo>
                    <a:pt x="8861" y="863"/>
                  </a:lnTo>
                  <a:lnTo>
                    <a:pt x="9037" y="1017"/>
                  </a:lnTo>
                  <a:lnTo>
                    <a:pt x="9203" y="1182"/>
                  </a:lnTo>
                  <a:lnTo>
                    <a:pt x="9360" y="1356"/>
                  </a:lnTo>
                  <a:lnTo>
                    <a:pt x="9505" y="1540"/>
                  </a:lnTo>
                  <a:lnTo>
                    <a:pt x="9639" y="1732"/>
                  </a:lnTo>
                  <a:lnTo>
                    <a:pt x="9761" y="1934"/>
                  </a:lnTo>
                  <a:lnTo>
                    <a:pt x="9870" y="2142"/>
                  </a:lnTo>
                  <a:lnTo>
                    <a:pt x="9965" y="2359"/>
                  </a:lnTo>
                  <a:lnTo>
                    <a:pt x="10046" y="2582"/>
                  </a:lnTo>
                  <a:lnTo>
                    <a:pt x="10111" y="2811"/>
                  </a:lnTo>
                  <a:lnTo>
                    <a:pt x="10161" y="3047"/>
                  </a:lnTo>
                  <a:lnTo>
                    <a:pt x="10165" y="3071"/>
                  </a:lnTo>
                  <a:lnTo>
                    <a:pt x="10167" y="3096"/>
                  </a:lnTo>
                  <a:lnTo>
                    <a:pt x="10168" y="3120"/>
                  </a:lnTo>
                  <a:lnTo>
                    <a:pt x="10168" y="3146"/>
                  </a:lnTo>
                  <a:lnTo>
                    <a:pt x="10166" y="3170"/>
                  </a:lnTo>
                  <a:lnTo>
                    <a:pt x="10164" y="3194"/>
                  </a:lnTo>
                  <a:lnTo>
                    <a:pt x="10160" y="3217"/>
                  </a:lnTo>
                  <a:lnTo>
                    <a:pt x="10155" y="3240"/>
                  </a:lnTo>
                  <a:lnTo>
                    <a:pt x="10149" y="3264"/>
                  </a:lnTo>
                  <a:lnTo>
                    <a:pt x="10142" y="3287"/>
                  </a:lnTo>
                  <a:lnTo>
                    <a:pt x="10134" y="3309"/>
                  </a:lnTo>
                  <a:lnTo>
                    <a:pt x="10125" y="3330"/>
                  </a:lnTo>
                  <a:lnTo>
                    <a:pt x="10114" y="3352"/>
                  </a:lnTo>
                  <a:lnTo>
                    <a:pt x="10103" y="3373"/>
                  </a:lnTo>
                  <a:lnTo>
                    <a:pt x="10091" y="3393"/>
                  </a:lnTo>
                  <a:lnTo>
                    <a:pt x="10078" y="3412"/>
                  </a:lnTo>
                  <a:lnTo>
                    <a:pt x="10064" y="3431"/>
                  </a:lnTo>
                  <a:lnTo>
                    <a:pt x="10049" y="3449"/>
                  </a:lnTo>
                  <a:lnTo>
                    <a:pt x="10034" y="3468"/>
                  </a:lnTo>
                  <a:lnTo>
                    <a:pt x="10017" y="3484"/>
                  </a:lnTo>
                  <a:lnTo>
                    <a:pt x="9999" y="3500"/>
                  </a:lnTo>
                  <a:lnTo>
                    <a:pt x="9981" y="3515"/>
                  </a:lnTo>
                  <a:lnTo>
                    <a:pt x="9962" y="3529"/>
                  </a:lnTo>
                  <a:lnTo>
                    <a:pt x="9943" y="3542"/>
                  </a:lnTo>
                  <a:lnTo>
                    <a:pt x="9922" y="3555"/>
                  </a:lnTo>
                  <a:lnTo>
                    <a:pt x="9901" y="3567"/>
                  </a:lnTo>
                  <a:lnTo>
                    <a:pt x="9879" y="3578"/>
                  </a:lnTo>
                  <a:lnTo>
                    <a:pt x="9857" y="3587"/>
                  </a:lnTo>
                  <a:lnTo>
                    <a:pt x="9834" y="3595"/>
                  </a:lnTo>
                  <a:lnTo>
                    <a:pt x="9810" y="3602"/>
                  </a:lnTo>
                  <a:lnTo>
                    <a:pt x="9785" y="3608"/>
                  </a:lnTo>
                  <a:lnTo>
                    <a:pt x="9761" y="3613"/>
                  </a:lnTo>
                  <a:lnTo>
                    <a:pt x="9736" y="3617"/>
                  </a:lnTo>
                  <a:lnTo>
                    <a:pt x="9712" y="3619"/>
                  </a:lnTo>
                  <a:lnTo>
                    <a:pt x="9687" y="3620"/>
                  </a:lnTo>
                  <a:lnTo>
                    <a:pt x="9662" y="3620"/>
                  </a:lnTo>
                  <a:lnTo>
                    <a:pt x="9638" y="3619"/>
                  </a:lnTo>
                  <a:lnTo>
                    <a:pt x="9614" y="3616"/>
                  </a:lnTo>
                  <a:lnTo>
                    <a:pt x="9591" y="3613"/>
                  </a:lnTo>
                  <a:lnTo>
                    <a:pt x="9567" y="3608"/>
                  </a:lnTo>
                  <a:lnTo>
                    <a:pt x="9543" y="3602"/>
                  </a:lnTo>
                  <a:lnTo>
                    <a:pt x="9521" y="3595"/>
                  </a:lnTo>
                  <a:lnTo>
                    <a:pt x="9499" y="3587"/>
                  </a:lnTo>
                  <a:lnTo>
                    <a:pt x="9477" y="3578"/>
                  </a:lnTo>
                  <a:lnTo>
                    <a:pt x="9456" y="3568"/>
                  </a:lnTo>
                  <a:lnTo>
                    <a:pt x="9435" y="3555"/>
                  </a:lnTo>
                  <a:lnTo>
                    <a:pt x="9415" y="3543"/>
                  </a:lnTo>
                  <a:lnTo>
                    <a:pt x="9395" y="3530"/>
                  </a:lnTo>
                  <a:lnTo>
                    <a:pt x="9377" y="3516"/>
                  </a:lnTo>
                  <a:lnTo>
                    <a:pt x="9358" y="3502"/>
                  </a:lnTo>
                  <a:lnTo>
                    <a:pt x="9340" y="3486"/>
                  </a:lnTo>
                  <a:lnTo>
                    <a:pt x="9323" y="3470"/>
                  </a:lnTo>
                  <a:lnTo>
                    <a:pt x="9308" y="3451"/>
                  </a:lnTo>
                  <a:lnTo>
                    <a:pt x="9293" y="3433"/>
                  </a:lnTo>
                  <a:lnTo>
                    <a:pt x="9278" y="3415"/>
                  </a:lnTo>
                  <a:lnTo>
                    <a:pt x="9265" y="3395"/>
                  </a:lnTo>
                  <a:lnTo>
                    <a:pt x="9253" y="3375"/>
                  </a:lnTo>
                  <a:lnTo>
                    <a:pt x="9241" y="3354"/>
                  </a:lnTo>
                  <a:lnTo>
                    <a:pt x="9230" y="3331"/>
                  </a:lnTo>
                  <a:lnTo>
                    <a:pt x="9221" y="3309"/>
                  </a:lnTo>
                  <a:lnTo>
                    <a:pt x="9212" y="3286"/>
                  </a:lnTo>
                  <a:lnTo>
                    <a:pt x="9205" y="3263"/>
                  </a:lnTo>
                  <a:lnTo>
                    <a:pt x="9199" y="3238"/>
                  </a:lnTo>
                  <a:lnTo>
                    <a:pt x="9194" y="3213"/>
                  </a:lnTo>
                  <a:lnTo>
                    <a:pt x="9160" y="3051"/>
                  </a:lnTo>
                  <a:lnTo>
                    <a:pt x="9114" y="2891"/>
                  </a:lnTo>
                  <a:lnTo>
                    <a:pt x="9058" y="2735"/>
                  </a:lnTo>
                  <a:lnTo>
                    <a:pt x="8991" y="2581"/>
                  </a:lnTo>
                  <a:lnTo>
                    <a:pt x="8915" y="2433"/>
                  </a:lnTo>
                  <a:lnTo>
                    <a:pt x="8828" y="2289"/>
                  </a:lnTo>
                  <a:lnTo>
                    <a:pt x="8734" y="2151"/>
                  </a:lnTo>
                  <a:lnTo>
                    <a:pt x="8631" y="2018"/>
                  </a:lnTo>
                  <a:lnTo>
                    <a:pt x="8520" y="1890"/>
                  </a:lnTo>
                  <a:lnTo>
                    <a:pt x="8403" y="1770"/>
                  </a:lnTo>
                  <a:lnTo>
                    <a:pt x="8279" y="1656"/>
                  </a:lnTo>
                  <a:lnTo>
                    <a:pt x="8149" y="1550"/>
                  </a:lnTo>
                  <a:lnTo>
                    <a:pt x="8013" y="1451"/>
                  </a:lnTo>
                  <a:lnTo>
                    <a:pt x="7872" y="1360"/>
                  </a:lnTo>
                  <a:lnTo>
                    <a:pt x="7728" y="1279"/>
                  </a:lnTo>
                  <a:lnTo>
                    <a:pt x="7579" y="1206"/>
                  </a:lnTo>
                  <a:lnTo>
                    <a:pt x="7426" y="1142"/>
                  </a:lnTo>
                  <a:lnTo>
                    <a:pt x="7272" y="1089"/>
                  </a:lnTo>
                  <a:lnTo>
                    <a:pt x="7114" y="1045"/>
                  </a:lnTo>
                  <a:lnTo>
                    <a:pt x="6955" y="1013"/>
                  </a:lnTo>
                  <a:lnTo>
                    <a:pt x="6794" y="992"/>
                  </a:lnTo>
                  <a:lnTo>
                    <a:pt x="6634" y="983"/>
                  </a:lnTo>
                  <a:lnTo>
                    <a:pt x="6474" y="985"/>
                  </a:lnTo>
                  <a:lnTo>
                    <a:pt x="6312" y="1000"/>
                  </a:lnTo>
                  <a:lnTo>
                    <a:pt x="6153" y="1028"/>
                  </a:lnTo>
                  <a:lnTo>
                    <a:pt x="5995" y="1070"/>
                  </a:lnTo>
                  <a:lnTo>
                    <a:pt x="5839" y="1124"/>
                  </a:lnTo>
                  <a:lnTo>
                    <a:pt x="5685" y="1194"/>
                  </a:lnTo>
                  <a:lnTo>
                    <a:pt x="5535" y="1278"/>
                  </a:lnTo>
                  <a:lnTo>
                    <a:pt x="5389" y="1376"/>
                  </a:lnTo>
                  <a:lnTo>
                    <a:pt x="5246" y="1492"/>
                  </a:lnTo>
                  <a:lnTo>
                    <a:pt x="5108" y="1622"/>
                  </a:lnTo>
                  <a:lnTo>
                    <a:pt x="1653" y="5169"/>
                  </a:lnTo>
                  <a:lnTo>
                    <a:pt x="1468" y="5379"/>
                  </a:lnTo>
                  <a:lnTo>
                    <a:pt x="1315" y="5594"/>
                  </a:lnTo>
                  <a:lnTo>
                    <a:pt x="1193" y="5814"/>
                  </a:lnTo>
                  <a:lnTo>
                    <a:pt x="1100" y="6036"/>
                  </a:lnTo>
                  <a:lnTo>
                    <a:pt x="1035" y="6261"/>
                  </a:lnTo>
                  <a:lnTo>
                    <a:pt x="998" y="6486"/>
                  </a:lnTo>
                  <a:lnTo>
                    <a:pt x="986" y="6710"/>
                  </a:lnTo>
                  <a:lnTo>
                    <a:pt x="997" y="6933"/>
                  </a:lnTo>
                  <a:lnTo>
                    <a:pt x="1032" y="7152"/>
                  </a:lnTo>
                  <a:lnTo>
                    <a:pt x="1089" y="7367"/>
                  </a:lnTo>
                  <a:lnTo>
                    <a:pt x="1166" y="7577"/>
                  </a:lnTo>
                  <a:lnTo>
                    <a:pt x="1260" y="7780"/>
                  </a:lnTo>
                  <a:lnTo>
                    <a:pt x="1373" y="7975"/>
                  </a:lnTo>
                  <a:lnTo>
                    <a:pt x="1504" y="8162"/>
                  </a:lnTo>
                  <a:lnTo>
                    <a:pt x="1648" y="8338"/>
                  </a:lnTo>
                  <a:lnTo>
                    <a:pt x="1805" y="8502"/>
                  </a:lnTo>
                  <a:lnTo>
                    <a:pt x="1976" y="8654"/>
                  </a:lnTo>
                  <a:lnTo>
                    <a:pt x="2158" y="8792"/>
                  </a:lnTo>
                  <a:lnTo>
                    <a:pt x="2348" y="8915"/>
                  </a:lnTo>
                  <a:lnTo>
                    <a:pt x="2548" y="9021"/>
                  </a:lnTo>
                  <a:lnTo>
                    <a:pt x="2755" y="9111"/>
                  </a:lnTo>
                  <a:lnTo>
                    <a:pt x="2967" y="9181"/>
                  </a:lnTo>
                  <a:lnTo>
                    <a:pt x="3184" y="9231"/>
                  </a:lnTo>
                  <a:lnTo>
                    <a:pt x="3404" y="9261"/>
                  </a:lnTo>
                  <a:lnTo>
                    <a:pt x="3626" y="9268"/>
                  </a:lnTo>
                  <a:lnTo>
                    <a:pt x="3848" y="9251"/>
                  </a:lnTo>
                  <a:lnTo>
                    <a:pt x="4069" y="9211"/>
                  </a:lnTo>
                  <a:lnTo>
                    <a:pt x="4288" y="9143"/>
                  </a:lnTo>
                  <a:lnTo>
                    <a:pt x="4504" y="9049"/>
                  </a:lnTo>
                  <a:lnTo>
                    <a:pt x="4715" y="8927"/>
                  </a:lnTo>
                  <a:lnTo>
                    <a:pt x="4919" y="8776"/>
                  </a:lnTo>
                  <a:lnTo>
                    <a:pt x="5117" y="8593"/>
                  </a:lnTo>
                  <a:lnTo>
                    <a:pt x="7526" y="6119"/>
                  </a:lnTo>
                  <a:lnTo>
                    <a:pt x="7544" y="6102"/>
                  </a:lnTo>
                  <a:lnTo>
                    <a:pt x="7563" y="6086"/>
                  </a:lnTo>
                  <a:lnTo>
                    <a:pt x="7583" y="6070"/>
                  </a:lnTo>
                  <a:lnTo>
                    <a:pt x="7603" y="6056"/>
                  </a:lnTo>
                  <a:lnTo>
                    <a:pt x="7623" y="6042"/>
                  </a:lnTo>
                  <a:lnTo>
                    <a:pt x="7643" y="6030"/>
                  </a:lnTo>
                  <a:lnTo>
                    <a:pt x="7665" y="6020"/>
                  </a:lnTo>
                  <a:lnTo>
                    <a:pt x="7687" y="6010"/>
                  </a:lnTo>
                  <a:lnTo>
                    <a:pt x="7709" y="6001"/>
                  </a:lnTo>
                  <a:lnTo>
                    <a:pt x="7732" y="5994"/>
                  </a:lnTo>
                  <a:lnTo>
                    <a:pt x="7754" y="5987"/>
                  </a:lnTo>
                  <a:lnTo>
                    <a:pt x="7777" y="5982"/>
                  </a:lnTo>
                  <a:lnTo>
                    <a:pt x="7801" y="5978"/>
                  </a:lnTo>
                  <a:lnTo>
                    <a:pt x="7824" y="5975"/>
                  </a:lnTo>
                  <a:lnTo>
                    <a:pt x="7848" y="5973"/>
                  </a:lnTo>
                  <a:lnTo>
                    <a:pt x="7871" y="5972"/>
                  </a:lnTo>
                  <a:lnTo>
                    <a:pt x="7894" y="5972"/>
                  </a:lnTo>
                  <a:lnTo>
                    <a:pt x="7919" y="5974"/>
                  </a:lnTo>
                  <a:lnTo>
                    <a:pt x="7942" y="5976"/>
                  </a:lnTo>
                  <a:lnTo>
                    <a:pt x="7965" y="5980"/>
                  </a:lnTo>
                  <a:lnTo>
                    <a:pt x="7988" y="5984"/>
                  </a:lnTo>
                  <a:lnTo>
                    <a:pt x="8011" y="5990"/>
                  </a:lnTo>
                  <a:lnTo>
                    <a:pt x="8034" y="5997"/>
                  </a:lnTo>
                  <a:lnTo>
                    <a:pt x="8056" y="6005"/>
                  </a:lnTo>
                  <a:lnTo>
                    <a:pt x="8078" y="6014"/>
                  </a:lnTo>
                  <a:lnTo>
                    <a:pt x="8100" y="6025"/>
                  </a:lnTo>
                  <a:lnTo>
                    <a:pt x="8121" y="6036"/>
                  </a:lnTo>
                  <a:lnTo>
                    <a:pt x="8142" y="6048"/>
                  </a:lnTo>
                  <a:lnTo>
                    <a:pt x="8163" y="6063"/>
                  </a:lnTo>
                  <a:lnTo>
                    <a:pt x="8182" y="6078"/>
                  </a:lnTo>
                  <a:lnTo>
                    <a:pt x="8201" y="6094"/>
                  </a:lnTo>
                  <a:lnTo>
                    <a:pt x="8219" y="6111"/>
                  </a:lnTo>
                  <a:lnTo>
                    <a:pt x="8237" y="6128"/>
                  </a:lnTo>
                  <a:lnTo>
                    <a:pt x="8254" y="6147"/>
                  </a:lnTo>
                  <a:lnTo>
                    <a:pt x="8269" y="6167"/>
                  </a:lnTo>
                  <a:lnTo>
                    <a:pt x="8283" y="6187"/>
                  </a:lnTo>
                  <a:lnTo>
                    <a:pt x="8296" y="6207"/>
                  </a:lnTo>
                  <a:lnTo>
                    <a:pt x="8308" y="6228"/>
                  </a:lnTo>
                  <a:lnTo>
                    <a:pt x="8319" y="6249"/>
                  </a:lnTo>
                  <a:lnTo>
                    <a:pt x="8329" y="6272"/>
                  </a:lnTo>
                  <a:lnTo>
                    <a:pt x="8337" y="6294"/>
                  </a:lnTo>
                  <a:lnTo>
                    <a:pt x="8345" y="6316"/>
                  </a:lnTo>
                  <a:lnTo>
                    <a:pt x="8352" y="6339"/>
                  </a:lnTo>
                  <a:lnTo>
                    <a:pt x="8358" y="6363"/>
                  </a:lnTo>
                  <a:lnTo>
                    <a:pt x="8362" y="6385"/>
                  </a:lnTo>
                  <a:lnTo>
                    <a:pt x="8365" y="6409"/>
                  </a:lnTo>
                  <a:lnTo>
                    <a:pt x="8367" y="6432"/>
                  </a:lnTo>
                  <a:lnTo>
                    <a:pt x="8368" y="6455"/>
                  </a:lnTo>
                  <a:lnTo>
                    <a:pt x="8367" y="6480"/>
                  </a:lnTo>
                  <a:lnTo>
                    <a:pt x="8366" y="6503"/>
                  </a:lnTo>
                  <a:lnTo>
                    <a:pt x="8364" y="6526"/>
                  </a:lnTo>
                  <a:lnTo>
                    <a:pt x="8360" y="6549"/>
                  </a:lnTo>
                  <a:lnTo>
                    <a:pt x="8355" y="6573"/>
                  </a:lnTo>
                  <a:lnTo>
                    <a:pt x="8350" y="6596"/>
                  </a:lnTo>
                  <a:lnTo>
                    <a:pt x="8342" y="6619"/>
                  </a:lnTo>
                  <a:lnTo>
                    <a:pt x="8334" y="6641"/>
                  </a:lnTo>
                  <a:lnTo>
                    <a:pt x="8324" y="6663"/>
                  </a:lnTo>
                  <a:lnTo>
                    <a:pt x="8314" y="6685"/>
                  </a:lnTo>
                  <a:lnTo>
                    <a:pt x="8303" y="6706"/>
                  </a:lnTo>
                  <a:lnTo>
                    <a:pt x="8290" y="6727"/>
                  </a:lnTo>
                  <a:lnTo>
                    <a:pt x="8277" y="6747"/>
                  </a:lnTo>
                  <a:lnTo>
                    <a:pt x="8262" y="6766"/>
                  </a:lnTo>
                  <a:lnTo>
                    <a:pt x="8246" y="6786"/>
                  </a:lnTo>
                  <a:lnTo>
                    <a:pt x="8228" y="68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2201" tIns="31101" rIns="62201" bIns="31101" numCol="1" anchor="t" anchorCtr="0" compatLnSpc="1">
              <a:prstTxWarp prst="textNoShape">
                <a:avLst/>
              </a:prstTxWarp>
            </a:bodyPr>
            <a:lstStyle/>
            <a:p>
              <a:endParaRPr lang="pt-BR" sz="833"/>
            </a:p>
          </p:txBody>
        </p:sp>
      </p:grpSp>
      <p:grpSp>
        <p:nvGrpSpPr>
          <p:cNvPr id="16" name="Agrupar 97"/>
          <p:cNvGrpSpPr/>
          <p:nvPr/>
        </p:nvGrpSpPr>
        <p:grpSpPr>
          <a:xfrm>
            <a:off x="475199" y="3375844"/>
            <a:ext cx="203553" cy="187214"/>
            <a:chOff x="4087813" y="5162550"/>
            <a:chExt cx="474662" cy="436563"/>
          </a:xfrm>
          <a:solidFill>
            <a:schemeClr val="tx2"/>
          </a:solidFill>
        </p:grpSpPr>
        <p:sp>
          <p:nvSpPr>
            <p:cNvPr id="17" name="Freeform 52"/>
            <p:cNvSpPr>
              <a:spLocks/>
            </p:cNvSpPr>
            <p:nvPr/>
          </p:nvSpPr>
          <p:spPr bwMode="auto">
            <a:xfrm>
              <a:off x="4264025" y="5162550"/>
              <a:ext cx="298450" cy="301625"/>
            </a:xfrm>
            <a:custGeom>
              <a:avLst/>
              <a:gdLst>
                <a:gd name="T0" fmla="*/ 4614 w 10168"/>
                <a:gd name="T1" fmla="*/ 731 h 10256"/>
                <a:gd name="T2" fmla="*/ 5046 w 10168"/>
                <a:gd name="T3" fmla="*/ 424 h 10256"/>
                <a:gd name="T4" fmla="*/ 5514 w 10168"/>
                <a:gd name="T5" fmla="*/ 196 h 10256"/>
                <a:gd name="T6" fmla="*/ 6013 w 10168"/>
                <a:gd name="T7" fmla="*/ 54 h 10256"/>
                <a:gd name="T8" fmla="*/ 6539 w 10168"/>
                <a:gd name="T9" fmla="*/ 0 h 10256"/>
                <a:gd name="T10" fmla="*/ 7048 w 10168"/>
                <a:gd name="T11" fmla="*/ 36 h 10256"/>
                <a:gd name="T12" fmla="*/ 7477 w 10168"/>
                <a:gd name="T13" fmla="*/ 131 h 10256"/>
                <a:gd name="T14" fmla="*/ 7888 w 10168"/>
                <a:gd name="T15" fmla="*/ 281 h 10256"/>
                <a:gd name="T16" fmla="*/ 8281 w 10168"/>
                <a:gd name="T17" fmla="*/ 478 h 10256"/>
                <a:gd name="T18" fmla="*/ 8647 w 10168"/>
                <a:gd name="T19" fmla="*/ 719 h 10256"/>
                <a:gd name="T20" fmla="*/ 8985 w 10168"/>
                <a:gd name="T21" fmla="*/ 999 h 10256"/>
                <a:gd name="T22" fmla="*/ 9655 w 10168"/>
                <a:gd name="T23" fmla="*/ 1806 h 10256"/>
                <a:gd name="T24" fmla="*/ 10054 w 10168"/>
                <a:gd name="T25" fmla="*/ 2709 h 10256"/>
                <a:gd name="T26" fmla="*/ 10166 w 10168"/>
                <a:gd name="T27" fmla="*/ 3658 h 10256"/>
                <a:gd name="T28" fmla="*/ 9973 w 10168"/>
                <a:gd name="T29" fmla="*/ 4603 h 10256"/>
                <a:gd name="T30" fmla="*/ 9462 w 10168"/>
                <a:gd name="T31" fmla="*/ 5496 h 10256"/>
                <a:gd name="T32" fmla="*/ 5166 w 10168"/>
                <a:gd name="T33" fmla="*/ 9804 h 10256"/>
                <a:gd name="T34" fmla="*/ 3851 w 10168"/>
                <a:gd name="T35" fmla="*/ 10245 h 10256"/>
                <a:gd name="T36" fmla="*/ 2510 w 10168"/>
                <a:gd name="T37" fmla="*/ 10071 h 10256"/>
                <a:gd name="T38" fmla="*/ 1307 w 10168"/>
                <a:gd name="T39" fmla="*/ 9393 h 10256"/>
                <a:gd name="T40" fmla="*/ 407 w 10168"/>
                <a:gd name="T41" fmla="*/ 8322 h 10256"/>
                <a:gd name="T42" fmla="*/ 3 w 10168"/>
                <a:gd name="T43" fmla="*/ 7185 h 10256"/>
                <a:gd name="T44" fmla="*/ 8 w 10168"/>
                <a:gd name="T45" fmla="*/ 7039 h 10256"/>
                <a:gd name="T46" fmla="*/ 54 w 10168"/>
                <a:gd name="T47" fmla="*/ 6904 h 10256"/>
                <a:gd name="T48" fmla="*/ 134 w 10168"/>
                <a:gd name="T49" fmla="*/ 6788 h 10256"/>
                <a:gd name="T50" fmla="*/ 246 w 10168"/>
                <a:gd name="T51" fmla="*/ 6701 h 10256"/>
                <a:gd name="T52" fmla="*/ 383 w 10168"/>
                <a:gd name="T53" fmla="*/ 6648 h 10256"/>
                <a:gd name="T54" fmla="*/ 530 w 10168"/>
                <a:gd name="T55" fmla="*/ 6637 h 10256"/>
                <a:gd name="T56" fmla="*/ 669 w 10168"/>
                <a:gd name="T57" fmla="*/ 6669 h 10256"/>
                <a:gd name="T58" fmla="*/ 791 w 10168"/>
                <a:gd name="T59" fmla="*/ 6740 h 10256"/>
                <a:gd name="T60" fmla="*/ 890 w 10168"/>
                <a:gd name="T61" fmla="*/ 6841 h 10256"/>
                <a:gd name="T62" fmla="*/ 956 w 10168"/>
                <a:gd name="T63" fmla="*/ 6970 h 10256"/>
                <a:gd name="T64" fmla="*/ 1110 w 10168"/>
                <a:gd name="T65" fmla="*/ 7521 h 10256"/>
                <a:gd name="T66" fmla="*/ 1648 w 10168"/>
                <a:gd name="T67" fmla="*/ 8366 h 10256"/>
                <a:gd name="T68" fmla="*/ 2440 w 10168"/>
                <a:gd name="T69" fmla="*/ 8977 h 10256"/>
                <a:gd name="T70" fmla="*/ 3374 w 10168"/>
                <a:gd name="T71" fmla="*/ 9264 h 10256"/>
                <a:gd name="T72" fmla="*/ 4329 w 10168"/>
                <a:gd name="T73" fmla="*/ 9132 h 10256"/>
                <a:gd name="T74" fmla="*/ 8515 w 10168"/>
                <a:gd name="T75" fmla="*/ 5087 h 10256"/>
                <a:gd name="T76" fmla="*/ 9170 w 10168"/>
                <a:gd name="T77" fmla="*/ 3770 h 10256"/>
                <a:gd name="T78" fmla="*/ 8908 w 10168"/>
                <a:gd name="T79" fmla="*/ 2476 h 10256"/>
                <a:gd name="T80" fmla="*/ 8010 w 10168"/>
                <a:gd name="T81" fmla="*/ 1464 h 10256"/>
                <a:gd name="T82" fmla="*/ 6764 w 10168"/>
                <a:gd name="T83" fmla="*/ 995 h 10256"/>
                <a:gd name="T84" fmla="*/ 5453 w 10168"/>
                <a:gd name="T85" fmla="*/ 1329 h 10256"/>
                <a:gd name="T86" fmla="*/ 2585 w 10168"/>
                <a:gd name="T87" fmla="*/ 4186 h 10256"/>
                <a:gd name="T88" fmla="*/ 2459 w 10168"/>
                <a:gd name="T89" fmla="*/ 4255 h 10256"/>
                <a:gd name="T90" fmla="*/ 2320 w 10168"/>
                <a:gd name="T91" fmla="*/ 4283 h 10256"/>
                <a:gd name="T92" fmla="*/ 2180 w 10168"/>
                <a:gd name="T93" fmla="*/ 4272 h 10256"/>
                <a:gd name="T94" fmla="*/ 2047 w 10168"/>
                <a:gd name="T95" fmla="*/ 4220 h 10256"/>
                <a:gd name="T96" fmla="*/ 1931 w 10168"/>
                <a:gd name="T97" fmla="*/ 4128 h 10256"/>
                <a:gd name="T98" fmla="*/ 1849 w 10168"/>
                <a:gd name="T99" fmla="*/ 4007 h 10256"/>
                <a:gd name="T100" fmla="*/ 1806 w 10168"/>
                <a:gd name="T101" fmla="*/ 3871 h 10256"/>
                <a:gd name="T102" fmla="*/ 1804 w 10168"/>
                <a:gd name="T103" fmla="*/ 3730 h 10256"/>
                <a:gd name="T104" fmla="*/ 1844 w 10168"/>
                <a:gd name="T105" fmla="*/ 3593 h 10256"/>
                <a:gd name="T106" fmla="*/ 1922 w 10168"/>
                <a:gd name="T107" fmla="*/ 3470 h 10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168" h="10256">
                  <a:moveTo>
                    <a:pt x="1940" y="3451"/>
                  </a:moveTo>
                  <a:lnTo>
                    <a:pt x="4348" y="978"/>
                  </a:lnTo>
                  <a:lnTo>
                    <a:pt x="4413" y="914"/>
                  </a:lnTo>
                  <a:lnTo>
                    <a:pt x="4480" y="851"/>
                  </a:lnTo>
                  <a:lnTo>
                    <a:pt x="4546" y="790"/>
                  </a:lnTo>
                  <a:lnTo>
                    <a:pt x="4614" y="731"/>
                  </a:lnTo>
                  <a:lnTo>
                    <a:pt x="4683" y="674"/>
                  </a:lnTo>
                  <a:lnTo>
                    <a:pt x="4754" y="620"/>
                  </a:lnTo>
                  <a:lnTo>
                    <a:pt x="4826" y="568"/>
                  </a:lnTo>
                  <a:lnTo>
                    <a:pt x="4898" y="518"/>
                  </a:lnTo>
                  <a:lnTo>
                    <a:pt x="4972" y="470"/>
                  </a:lnTo>
                  <a:lnTo>
                    <a:pt x="5046" y="424"/>
                  </a:lnTo>
                  <a:lnTo>
                    <a:pt x="5121" y="381"/>
                  </a:lnTo>
                  <a:lnTo>
                    <a:pt x="5198" y="339"/>
                  </a:lnTo>
                  <a:lnTo>
                    <a:pt x="5276" y="300"/>
                  </a:lnTo>
                  <a:lnTo>
                    <a:pt x="5354" y="263"/>
                  </a:lnTo>
                  <a:lnTo>
                    <a:pt x="5434" y="228"/>
                  </a:lnTo>
                  <a:lnTo>
                    <a:pt x="5514" y="196"/>
                  </a:lnTo>
                  <a:lnTo>
                    <a:pt x="5596" y="167"/>
                  </a:lnTo>
                  <a:lnTo>
                    <a:pt x="5677" y="138"/>
                  </a:lnTo>
                  <a:lnTo>
                    <a:pt x="5760" y="114"/>
                  </a:lnTo>
                  <a:lnTo>
                    <a:pt x="5844" y="91"/>
                  </a:lnTo>
                  <a:lnTo>
                    <a:pt x="5929" y="71"/>
                  </a:lnTo>
                  <a:lnTo>
                    <a:pt x="6013" y="54"/>
                  </a:lnTo>
                  <a:lnTo>
                    <a:pt x="6099" y="38"/>
                  </a:lnTo>
                  <a:lnTo>
                    <a:pt x="6186" y="25"/>
                  </a:lnTo>
                  <a:lnTo>
                    <a:pt x="6274" y="15"/>
                  </a:lnTo>
                  <a:lnTo>
                    <a:pt x="6362" y="8"/>
                  </a:lnTo>
                  <a:lnTo>
                    <a:pt x="6450" y="3"/>
                  </a:lnTo>
                  <a:lnTo>
                    <a:pt x="6539" y="0"/>
                  </a:lnTo>
                  <a:lnTo>
                    <a:pt x="6629" y="1"/>
                  </a:lnTo>
                  <a:lnTo>
                    <a:pt x="6720" y="4"/>
                  </a:lnTo>
                  <a:lnTo>
                    <a:pt x="6811" y="9"/>
                  </a:lnTo>
                  <a:lnTo>
                    <a:pt x="6902" y="17"/>
                  </a:lnTo>
                  <a:lnTo>
                    <a:pt x="6975" y="26"/>
                  </a:lnTo>
                  <a:lnTo>
                    <a:pt x="7048" y="36"/>
                  </a:lnTo>
                  <a:lnTo>
                    <a:pt x="7120" y="48"/>
                  </a:lnTo>
                  <a:lnTo>
                    <a:pt x="7192" y="62"/>
                  </a:lnTo>
                  <a:lnTo>
                    <a:pt x="7264" y="77"/>
                  </a:lnTo>
                  <a:lnTo>
                    <a:pt x="7335" y="94"/>
                  </a:lnTo>
                  <a:lnTo>
                    <a:pt x="7406" y="112"/>
                  </a:lnTo>
                  <a:lnTo>
                    <a:pt x="7477" y="131"/>
                  </a:lnTo>
                  <a:lnTo>
                    <a:pt x="7546" y="152"/>
                  </a:lnTo>
                  <a:lnTo>
                    <a:pt x="7616" y="176"/>
                  </a:lnTo>
                  <a:lnTo>
                    <a:pt x="7685" y="199"/>
                  </a:lnTo>
                  <a:lnTo>
                    <a:pt x="7753" y="225"/>
                  </a:lnTo>
                  <a:lnTo>
                    <a:pt x="7821" y="251"/>
                  </a:lnTo>
                  <a:lnTo>
                    <a:pt x="7888" y="281"/>
                  </a:lnTo>
                  <a:lnTo>
                    <a:pt x="7955" y="310"/>
                  </a:lnTo>
                  <a:lnTo>
                    <a:pt x="8022" y="341"/>
                  </a:lnTo>
                  <a:lnTo>
                    <a:pt x="8087" y="374"/>
                  </a:lnTo>
                  <a:lnTo>
                    <a:pt x="8153" y="407"/>
                  </a:lnTo>
                  <a:lnTo>
                    <a:pt x="8217" y="441"/>
                  </a:lnTo>
                  <a:lnTo>
                    <a:pt x="8281" y="478"/>
                  </a:lnTo>
                  <a:lnTo>
                    <a:pt x="8344" y="515"/>
                  </a:lnTo>
                  <a:lnTo>
                    <a:pt x="8406" y="553"/>
                  </a:lnTo>
                  <a:lnTo>
                    <a:pt x="8468" y="593"/>
                  </a:lnTo>
                  <a:lnTo>
                    <a:pt x="8528" y="634"/>
                  </a:lnTo>
                  <a:lnTo>
                    <a:pt x="8589" y="676"/>
                  </a:lnTo>
                  <a:lnTo>
                    <a:pt x="8647" y="719"/>
                  </a:lnTo>
                  <a:lnTo>
                    <a:pt x="8706" y="763"/>
                  </a:lnTo>
                  <a:lnTo>
                    <a:pt x="8763" y="809"/>
                  </a:lnTo>
                  <a:lnTo>
                    <a:pt x="8820" y="854"/>
                  </a:lnTo>
                  <a:lnTo>
                    <a:pt x="8876" y="902"/>
                  </a:lnTo>
                  <a:lnTo>
                    <a:pt x="8931" y="950"/>
                  </a:lnTo>
                  <a:lnTo>
                    <a:pt x="8985" y="999"/>
                  </a:lnTo>
                  <a:lnTo>
                    <a:pt x="9114" y="1125"/>
                  </a:lnTo>
                  <a:lnTo>
                    <a:pt x="9238" y="1254"/>
                  </a:lnTo>
                  <a:lnTo>
                    <a:pt x="9353" y="1387"/>
                  </a:lnTo>
                  <a:lnTo>
                    <a:pt x="9461" y="1524"/>
                  </a:lnTo>
                  <a:lnTo>
                    <a:pt x="9562" y="1664"/>
                  </a:lnTo>
                  <a:lnTo>
                    <a:pt x="9655" y="1806"/>
                  </a:lnTo>
                  <a:lnTo>
                    <a:pt x="9741" y="1952"/>
                  </a:lnTo>
                  <a:lnTo>
                    <a:pt x="9819" y="2099"/>
                  </a:lnTo>
                  <a:lnTo>
                    <a:pt x="9889" y="2249"/>
                  </a:lnTo>
                  <a:lnTo>
                    <a:pt x="9952" y="2401"/>
                  </a:lnTo>
                  <a:lnTo>
                    <a:pt x="10008" y="2555"/>
                  </a:lnTo>
                  <a:lnTo>
                    <a:pt x="10054" y="2709"/>
                  </a:lnTo>
                  <a:lnTo>
                    <a:pt x="10093" y="2866"/>
                  </a:lnTo>
                  <a:lnTo>
                    <a:pt x="10124" y="3023"/>
                  </a:lnTo>
                  <a:lnTo>
                    <a:pt x="10147" y="3182"/>
                  </a:lnTo>
                  <a:lnTo>
                    <a:pt x="10161" y="3340"/>
                  </a:lnTo>
                  <a:lnTo>
                    <a:pt x="10168" y="3499"/>
                  </a:lnTo>
                  <a:lnTo>
                    <a:pt x="10166" y="3658"/>
                  </a:lnTo>
                  <a:lnTo>
                    <a:pt x="10155" y="3818"/>
                  </a:lnTo>
                  <a:lnTo>
                    <a:pt x="10136" y="3976"/>
                  </a:lnTo>
                  <a:lnTo>
                    <a:pt x="10108" y="4135"/>
                  </a:lnTo>
                  <a:lnTo>
                    <a:pt x="10072" y="4292"/>
                  </a:lnTo>
                  <a:lnTo>
                    <a:pt x="10028" y="4449"/>
                  </a:lnTo>
                  <a:lnTo>
                    <a:pt x="9973" y="4603"/>
                  </a:lnTo>
                  <a:lnTo>
                    <a:pt x="9911" y="4758"/>
                  </a:lnTo>
                  <a:lnTo>
                    <a:pt x="9839" y="4909"/>
                  </a:lnTo>
                  <a:lnTo>
                    <a:pt x="9758" y="5060"/>
                  </a:lnTo>
                  <a:lnTo>
                    <a:pt x="9668" y="5207"/>
                  </a:lnTo>
                  <a:lnTo>
                    <a:pt x="9570" y="5353"/>
                  </a:lnTo>
                  <a:lnTo>
                    <a:pt x="9462" y="5496"/>
                  </a:lnTo>
                  <a:lnTo>
                    <a:pt x="9344" y="5635"/>
                  </a:lnTo>
                  <a:lnTo>
                    <a:pt x="9217" y="5773"/>
                  </a:lnTo>
                  <a:lnTo>
                    <a:pt x="5762" y="9319"/>
                  </a:lnTo>
                  <a:lnTo>
                    <a:pt x="5569" y="9501"/>
                  </a:lnTo>
                  <a:lnTo>
                    <a:pt x="5371" y="9663"/>
                  </a:lnTo>
                  <a:lnTo>
                    <a:pt x="5166" y="9804"/>
                  </a:lnTo>
                  <a:lnTo>
                    <a:pt x="4956" y="9925"/>
                  </a:lnTo>
                  <a:lnTo>
                    <a:pt x="4741" y="10027"/>
                  </a:lnTo>
                  <a:lnTo>
                    <a:pt x="4522" y="10108"/>
                  </a:lnTo>
                  <a:lnTo>
                    <a:pt x="4300" y="10172"/>
                  </a:lnTo>
                  <a:lnTo>
                    <a:pt x="4076" y="10217"/>
                  </a:lnTo>
                  <a:lnTo>
                    <a:pt x="3851" y="10245"/>
                  </a:lnTo>
                  <a:lnTo>
                    <a:pt x="3625" y="10256"/>
                  </a:lnTo>
                  <a:lnTo>
                    <a:pt x="3399" y="10250"/>
                  </a:lnTo>
                  <a:lnTo>
                    <a:pt x="3174" y="10227"/>
                  </a:lnTo>
                  <a:lnTo>
                    <a:pt x="2950" y="10190"/>
                  </a:lnTo>
                  <a:lnTo>
                    <a:pt x="2728" y="10138"/>
                  </a:lnTo>
                  <a:lnTo>
                    <a:pt x="2510" y="10071"/>
                  </a:lnTo>
                  <a:lnTo>
                    <a:pt x="2295" y="9990"/>
                  </a:lnTo>
                  <a:lnTo>
                    <a:pt x="2085" y="9895"/>
                  </a:lnTo>
                  <a:lnTo>
                    <a:pt x="1881" y="9788"/>
                  </a:lnTo>
                  <a:lnTo>
                    <a:pt x="1682" y="9668"/>
                  </a:lnTo>
                  <a:lnTo>
                    <a:pt x="1491" y="9537"/>
                  </a:lnTo>
                  <a:lnTo>
                    <a:pt x="1307" y="9393"/>
                  </a:lnTo>
                  <a:lnTo>
                    <a:pt x="1131" y="9239"/>
                  </a:lnTo>
                  <a:lnTo>
                    <a:pt x="965" y="9074"/>
                  </a:lnTo>
                  <a:lnTo>
                    <a:pt x="808" y="8900"/>
                  </a:lnTo>
                  <a:lnTo>
                    <a:pt x="663" y="8716"/>
                  </a:lnTo>
                  <a:lnTo>
                    <a:pt x="529" y="8524"/>
                  </a:lnTo>
                  <a:lnTo>
                    <a:pt x="407" y="8322"/>
                  </a:lnTo>
                  <a:lnTo>
                    <a:pt x="298" y="8114"/>
                  </a:lnTo>
                  <a:lnTo>
                    <a:pt x="203" y="7897"/>
                  </a:lnTo>
                  <a:lnTo>
                    <a:pt x="122" y="7674"/>
                  </a:lnTo>
                  <a:lnTo>
                    <a:pt x="57" y="7445"/>
                  </a:lnTo>
                  <a:lnTo>
                    <a:pt x="7" y="7209"/>
                  </a:lnTo>
                  <a:lnTo>
                    <a:pt x="3" y="7185"/>
                  </a:lnTo>
                  <a:lnTo>
                    <a:pt x="1" y="7160"/>
                  </a:lnTo>
                  <a:lnTo>
                    <a:pt x="0" y="7136"/>
                  </a:lnTo>
                  <a:lnTo>
                    <a:pt x="0" y="7110"/>
                  </a:lnTo>
                  <a:lnTo>
                    <a:pt x="2" y="7086"/>
                  </a:lnTo>
                  <a:lnTo>
                    <a:pt x="4" y="7062"/>
                  </a:lnTo>
                  <a:lnTo>
                    <a:pt x="8" y="7039"/>
                  </a:lnTo>
                  <a:lnTo>
                    <a:pt x="13" y="7016"/>
                  </a:lnTo>
                  <a:lnTo>
                    <a:pt x="19" y="6992"/>
                  </a:lnTo>
                  <a:lnTo>
                    <a:pt x="26" y="6969"/>
                  </a:lnTo>
                  <a:lnTo>
                    <a:pt x="34" y="6947"/>
                  </a:lnTo>
                  <a:lnTo>
                    <a:pt x="43" y="6926"/>
                  </a:lnTo>
                  <a:lnTo>
                    <a:pt x="54" y="6904"/>
                  </a:lnTo>
                  <a:lnTo>
                    <a:pt x="65" y="6883"/>
                  </a:lnTo>
                  <a:lnTo>
                    <a:pt x="77" y="6863"/>
                  </a:lnTo>
                  <a:lnTo>
                    <a:pt x="90" y="6844"/>
                  </a:lnTo>
                  <a:lnTo>
                    <a:pt x="104" y="6825"/>
                  </a:lnTo>
                  <a:lnTo>
                    <a:pt x="119" y="6807"/>
                  </a:lnTo>
                  <a:lnTo>
                    <a:pt x="134" y="6788"/>
                  </a:lnTo>
                  <a:lnTo>
                    <a:pt x="151" y="6772"/>
                  </a:lnTo>
                  <a:lnTo>
                    <a:pt x="169" y="6756"/>
                  </a:lnTo>
                  <a:lnTo>
                    <a:pt x="187" y="6741"/>
                  </a:lnTo>
                  <a:lnTo>
                    <a:pt x="206" y="6727"/>
                  </a:lnTo>
                  <a:lnTo>
                    <a:pt x="225" y="6714"/>
                  </a:lnTo>
                  <a:lnTo>
                    <a:pt x="246" y="6701"/>
                  </a:lnTo>
                  <a:lnTo>
                    <a:pt x="267" y="6689"/>
                  </a:lnTo>
                  <a:lnTo>
                    <a:pt x="289" y="6678"/>
                  </a:lnTo>
                  <a:lnTo>
                    <a:pt x="311" y="6669"/>
                  </a:lnTo>
                  <a:lnTo>
                    <a:pt x="334" y="6661"/>
                  </a:lnTo>
                  <a:lnTo>
                    <a:pt x="358" y="6654"/>
                  </a:lnTo>
                  <a:lnTo>
                    <a:pt x="383" y="6648"/>
                  </a:lnTo>
                  <a:lnTo>
                    <a:pt x="407" y="6643"/>
                  </a:lnTo>
                  <a:lnTo>
                    <a:pt x="432" y="6639"/>
                  </a:lnTo>
                  <a:lnTo>
                    <a:pt x="456" y="6637"/>
                  </a:lnTo>
                  <a:lnTo>
                    <a:pt x="481" y="6636"/>
                  </a:lnTo>
                  <a:lnTo>
                    <a:pt x="506" y="6636"/>
                  </a:lnTo>
                  <a:lnTo>
                    <a:pt x="530" y="6637"/>
                  </a:lnTo>
                  <a:lnTo>
                    <a:pt x="554" y="6640"/>
                  </a:lnTo>
                  <a:lnTo>
                    <a:pt x="577" y="6643"/>
                  </a:lnTo>
                  <a:lnTo>
                    <a:pt x="601" y="6648"/>
                  </a:lnTo>
                  <a:lnTo>
                    <a:pt x="625" y="6654"/>
                  </a:lnTo>
                  <a:lnTo>
                    <a:pt x="647" y="6661"/>
                  </a:lnTo>
                  <a:lnTo>
                    <a:pt x="669" y="6669"/>
                  </a:lnTo>
                  <a:lnTo>
                    <a:pt x="691" y="6678"/>
                  </a:lnTo>
                  <a:lnTo>
                    <a:pt x="712" y="6688"/>
                  </a:lnTo>
                  <a:lnTo>
                    <a:pt x="733" y="6701"/>
                  </a:lnTo>
                  <a:lnTo>
                    <a:pt x="753" y="6713"/>
                  </a:lnTo>
                  <a:lnTo>
                    <a:pt x="773" y="6726"/>
                  </a:lnTo>
                  <a:lnTo>
                    <a:pt x="791" y="6740"/>
                  </a:lnTo>
                  <a:lnTo>
                    <a:pt x="810" y="6754"/>
                  </a:lnTo>
                  <a:lnTo>
                    <a:pt x="828" y="6770"/>
                  </a:lnTo>
                  <a:lnTo>
                    <a:pt x="845" y="6786"/>
                  </a:lnTo>
                  <a:lnTo>
                    <a:pt x="860" y="6805"/>
                  </a:lnTo>
                  <a:lnTo>
                    <a:pt x="875" y="6823"/>
                  </a:lnTo>
                  <a:lnTo>
                    <a:pt x="890" y="6841"/>
                  </a:lnTo>
                  <a:lnTo>
                    <a:pt x="903" y="6861"/>
                  </a:lnTo>
                  <a:lnTo>
                    <a:pt x="915" y="6881"/>
                  </a:lnTo>
                  <a:lnTo>
                    <a:pt x="927" y="6902"/>
                  </a:lnTo>
                  <a:lnTo>
                    <a:pt x="938" y="6925"/>
                  </a:lnTo>
                  <a:lnTo>
                    <a:pt x="947" y="6947"/>
                  </a:lnTo>
                  <a:lnTo>
                    <a:pt x="956" y="6970"/>
                  </a:lnTo>
                  <a:lnTo>
                    <a:pt x="963" y="6993"/>
                  </a:lnTo>
                  <a:lnTo>
                    <a:pt x="969" y="7018"/>
                  </a:lnTo>
                  <a:lnTo>
                    <a:pt x="974" y="7043"/>
                  </a:lnTo>
                  <a:lnTo>
                    <a:pt x="1008" y="7205"/>
                  </a:lnTo>
                  <a:lnTo>
                    <a:pt x="1054" y="7365"/>
                  </a:lnTo>
                  <a:lnTo>
                    <a:pt x="1110" y="7521"/>
                  </a:lnTo>
                  <a:lnTo>
                    <a:pt x="1177" y="7675"/>
                  </a:lnTo>
                  <a:lnTo>
                    <a:pt x="1253" y="7823"/>
                  </a:lnTo>
                  <a:lnTo>
                    <a:pt x="1340" y="7967"/>
                  </a:lnTo>
                  <a:lnTo>
                    <a:pt x="1434" y="8105"/>
                  </a:lnTo>
                  <a:lnTo>
                    <a:pt x="1537" y="8238"/>
                  </a:lnTo>
                  <a:lnTo>
                    <a:pt x="1648" y="8366"/>
                  </a:lnTo>
                  <a:lnTo>
                    <a:pt x="1765" y="8486"/>
                  </a:lnTo>
                  <a:lnTo>
                    <a:pt x="1889" y="8600"/>
                  </a:lnTo>
                  <a:lnTo>
                    <a:pt x="2019" y="8706"/>
                  </a:lnTo>
                  <a:lnTo>
                    <a:pt x="2155" y="8805"/>
                  </a:lnTo>
                  <a:lnTo>
                    <a:pt x="2296" y="8896"/>
                  </a:lnTo>
                  <a:lnTo>
                    <a:pt x="2440" y="8977"/>
                  </a:lnTo>
                  <a:lnTo>
                    <a:pt x="2589" y="9050"/>
                  </a:lnTo>
                  <a:lnTo>
                    <a:pt x="2742" y="9114"/>
                  </a:lnTo>
                  <a:lnTo>
                    <a:pt x="2896" y="9167"/>
                  </a:lnTo>
                  <a:lnTo>
                    <a:pt x="3054" y="9211"/>
                  </a:lnTo>
                  <a:lnTo>
                    <a:pt x="3213" y="9243"/>
                  </a:lnTo>
                  <a:lnTo>
                    <a:pt x="3374" y="9264"/>
                  </a:lnTo>
                  <a:lnTo>
                    <a:pt x="3534" y="9273"/>
                  </a:lnTo>
                  <a:lnTo>
                    <a:pt x="3694" y="9271"/>
                  </a:lnTo>
                  <a:lnTo>
                    <a:pt x="3856" y="9256"/>
                  </a:lnTo>
                  <a:lnTo>
                    <a:pt x="4015" y="9228"/>
                  </a:lnTo>
                  <a:lnTo>
                    <a:pt x="4173" y="9186"/>
                  </a:lnTo>
                  <a:lnTo>
                    <a:pt x="4329" y="9132"/>
                  </a:lnTo>
                  <a:lnTo>
                    <a:pt x="4483" y="9062"/>
                  </a:lnTo>
                  <a:lnTo>
                    <a:pt x="4633" y="8978"/>
                  </a:lnTo>
                  <a:lnTo>
                    <a:pt x="4779" y="8880"/>
                  </a:lnTo>
                  <a:lnTo>
                    <a:pt x="4922" y="8764"/>
                  </a:lnTo>
                  <a:lnTo>
                    <a:pt x="5060" y="8634"/>
                  </a:lnTo>
                  <a:lnTo>
                    <a:pt x="8515" y="5087"/>
                  </a:lnTo>
                  <a:lnTo>
                    <a:pt x="8700" y="4877"/>
                  </a:lnTo>
                  <a:lnTo>
                    <a:pt x="8853" y="4662"/>
                  </a:lnTo>
                  <a:lnTo>
                    <a:pt x="8975" y="4442"/>
                  </a:lnTo>
                  <a:lnTo>
                    <a:pt x="9068" y="4220"/>
                  </a:lnTo>
                  <a:lnTo>
                    <a:pt x="9133" y="3995"/>
                  </a:lnTo>
                  <a:lnTo>
                    <a:pt x="9170" y="3770"/>
                  </a:lnTo>
                  <a:lnTo>
                    <a:pt x="9182" y="3546"/>
                  </a:lnTo>
                  <a:lnTo>
                    <a:pt x="9171" y="3323"/>
                  </a:lnTo>
                  <a:lnTo>
                    <a:pt x="9136" y="3104"/>
                  </a:lnTo>
                  <a:lnTo>
                    <a:pt x="9079" y="2889"/>
                  </a:lnTo>
                  <a:lnTo>
                    <a:pt x="9002" y="2679"/>
                  </a:lnTo>
                  <a:lnTo>
                    <a:pt x="8908" y="2476"/>
                  </a:lnTo>
                  <a:lnTo>
                    <a:pt x="8795" y="2281"/>
                  </a:lnTo>
                  <a:lnTo>
                    <a:pt x="8664" y="2094"/>
                  </a:lnTo>
                  <a:lnTo>
                    <a:pt x="8520" y="1918"/>
                  </a:lnTo>
                  <a:lnTo>
                    <a:pt x="8363" y="1754"/>
                  </a:lnTo>
                  <a:lnTo>
                    <a:pt x="8192" y="1602"/>
                  </a:lnTo>
                  <a:lnTo>
                    <a:pt x="8010" y="1464"/>
                  </a:lnTo>
                  <a:lnTo>
                    <a:pt x="7820" y="1341"/>
                  </a:lnTo>
                  <a:lnTo>
                    <a:pt x="7620" y="1235"/>
                  </a:lnTo>
                  <a:lnTo>
                    <a:pt x="7413" y="1145"/>
                  </a:lnTo>
                  <a:lnTo>
                    <a:pt x="7201" y="1075"/>
                  </a:lnTo>
                  <a:lnTo>
                    <a:pt x="6984" y="1025"/>
                  </a:lnTo>
                  <a:lnTo>
                    <a:pt x="6764" y="995"/>
                  </a:lnTo>
                  <a:lnTo>
                    <a:pt x="6542" y="988"/>
                  </a:lnTo>
                  <a:lnTo>
                    <a:pt x="6320" y="1005"/>
                  </a:lnTo>
                  <a:lnTo>
                    <a:pt x="6099" y="1045"/>
                  </a:lnTo>
                  <a:lnTo>
                    <a:pt x="5880" y="1113"/>
                  </a:lnTo>
                  <a:lnTo>
                    <a:pt x="5664" y="1207"/>
                  </a:lnTo>
                  <a:lnTo>
                    <a:pt x="5453" y="1329"/>
                  </a:lnTo>
                  <a:lnTo>
                    <a:pt x="5249" y="1480"/>
                  </a:lnTo>
                  <a:lnTo>
                    <a:pt x="5051" y="1663"/>
                  </a:lnTo>
                  <a:lnTo>
                    <a:pt x="2642" y="4137"/>
                  </a:lnTo>
                  <a:lnTo>
                    <a:pt x="2624" y="4154"/>
                  </a:lnTo>
                  <a:lnTo>
                    <a:pt x="2605" y="4170"/>
                  </a:lnTo>
                  <a:lnTo>
                    <a:pt x="2585" y="4186"/>
                  </a:lnTo>
                  <a:lnTo>
                    <a:pt x="2565" y="4200"/>
                  </a:lnTo>
                  <a:lnTo>
                    <a:pt x="2545" y="4214"/>
                  </a:lnTo>
                  <a:lnTo>
                    <a:pt x="2525" y="4226"/>
                  </a:lnTo>
                  <a:lnTo>
                    <a:pt x="2503" y="4236"/>
                  </a:lnTo>
                  <a:lnTo>
                    <a:pt x="2481" y="4246"/>
                  </a:lnTo>
                  <a:lnTo>
                    <a:pt x="2459" y="4255"/>
                  </a:lnTo>
                  <a:lnTo>
                    <a:pt x="2436" y="4262"/>
                  </a:lnTo>
                  <a:lnTo>
                    <a:pt x="2414" y="4269"/>
                  </a:lnTo>
                  <a:lnTo>
                    <a:pt x="2391" y="4274"/>
                  </a:lnTo>
                  <a:lnTo>
                    <a:pt x="2367" y="4278"/>
                  </a:lnTo>
                  <a:lnTo>
                    <a:pt x="2344" y="4281"/>
                  </a:lnTo>
                  <a:lnTo>
                    <a:pt x="2320" y="4283"/>
                  </a:lnTo>
                  <a:lnTo>
                    <a:pt x="2297" y="4284"/>
                  </a:lnTo>
                  <a:lnTo>
                    <a:pt x="2274" y="4284"/>
                  </a:lnTo>
                  <a:lnTo>
                    <a:pt x="2249" y="4282"/>
                  </a:lnTo>
                  <a:lnTo>
                    <a:pt x="2226" y="4280"/>
                  </a:lnTo>
                  <a:lnTo>
                    <a:pt x="2203" y="4276"/>
                  </a:lnTo>
                  <a:lnTo>
                    <a:pt x="2180" y="4272"/>
                  </a:lnTo>
                  <a:lnTo>
                    <a:pt x="2157" y="4266"/>
                  </a:lnTo>
                  <a:lnTo>
                    <a:pt x="2134" y="4259"/>
                  </a:lnTo>
                  <a:lnTo>
                    <a:pt x="2112" y="4251"/>
                  </a:lnTo>
                  <a:lnTo>
                    <a:pt x="2090" y="4242"/>
                  </a:lnTo>
                  <a:lnTo>
                    <a:pt x="2068" y="4231"/>
                  </a:lnTo>
                  <a:lnTo>
                    <a:pt x="2047" y="4220"/>
                  </a:lnTo>
                  <a:lnTo>
                    <a:pt x="2026" y="4208"/>
                  </a:lnTo>
                  <a:lnTo>
                    <a:pt x="2005" y="4193"/>
                  </a:lnTo>
                  <a:lnTo>
                    <a:pt x="1986" y="4178"/>
                  </a:lnTo>
                  <a:lnTo>
                    <a:pt x="1967" y="4162"/>
                  </a:lnTo>
                  <a:lnTo>
                    <a:pt x="1949" y="4145"/>
                  </a:lnTo>
                  <a:lnTo>
                    <a:pt x="1931" y="4128"/>
                  </a:lnTo>
                  <a:lnTo>
                    <a:pt x="1914" y="4109"/>
                  </a:lnTo>
                  <a:lnTo>
                    <a:pt x="1899" y="4089"/>
                  </a:lnTo>
                  <a:lnTo>
                    <a:pt x="1885" y="4069"/>
                  </a:lnTo>
                  <a:lnTo>
                    <a:pt x="1872" y="4049"/>
                  </a:lnTo>
                  <a:lnTo>
                    <a:pt x="1860" y="4028"/>
                  </a:lnTo>
                  <a:lnTo>
                    <a:pt x="1849" y="4007"/>
                  </a:lnTo>
                  <a:lnTo>
                    <a:pt x="1839" y="3984"/>
                  </a:lnTo>
                  <a:lnTo>
                    <a:pt x="1831" y="3962"/>
                  </a:lnTo>
                  <a:lnTo>
                    <a:pt x="1823" y="3940"/>
                  </a:lnTo>
                  <a:lnTo>
                    <a:pt x="1816" y="3917"/>
                  </a:lnTo>
                  <a:lnTo>
                    <a:pt x="1810" y="3893"/>
                  </a:lnTo>
                  <a:lnTo>
                    <a:pt x="1806" y="3871"/>
                  </a:lnTo>
                  <a:lnTo>
                    <a:pt x="1803" y="3847"/>
                  </a:lnTo>
                  <a:lnTo>
                    <a:pt x="1801" y="3824"/>
                  </a:lnTo>
                  <a:lnTo>
                    <a:pt x="1800" y="3801"/>
                  </a:lnTo>
                  <a:lnTo>
                    <a:pt x="1801" y="3776"/>
                  </a:lnTo>
                  <a:lnTo>
                    <a:pt x="1802" y="3753"/>
                  </a:lnTo>
                  <a:lnTo>
                    <a:pt x="1804" y="3730"/>
                  </a:lnTo>
                  <a:lnTo>
                    <a:pt x="1808" y="3707"/>
                  </a:lnTo>
                  <a:lnTo>
                    <a:pt x="1813" y="3683"/>
                  </a:lnTo>
                  <a:lnTo>
                    <a:pt x="1818" y="3660"/>
                  </a:lnTo>
                  <a:lnTo>
                    <a:pt x="1826" y="3637"/>
                  </a:lnTo>
                  <a:lnTo>
                    <a:pt x="1835" y="3615"/>
                  </a:lnTo>
                  <a:lnTo>
                    <a:pt x="1844" y="3593"/>
                  </a:lnTo>
                  <a:lnTo>
                    <a:pt x="1854" y="3571"/>
                  </a:lnTo>
                  <a:lnTo>
                    <a:pt x="1865" y="3550"/>
                  </a:lnTo>
                  <a:lnTo>
                    <a:pt x="1878" y="3529"/>
                  </a:lnTo>
                  <a:lnTo>
                    <a:pt x="1891" y="3509"/>
                  </a:lnTo>
                  <a:lnTo>
                    <a:pt x="1906" y="3490"/>
                  </a:lnTo>
                  <a:lnTo>
                    <a:pt x="1922" y="3470"/>
                  </a:lnTo>
                  <a:lnTo>
                    <a:pt x="1940" y="34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2201" tIns="31101" rIns="62201" bIns="31101" numCol="1" anchor="t" anchorCtr="0" compatLnSpc="1">
              <a:prstTxWarp prst="textNoShape">
                <a:avLst/>
              </a:prstTxWarp>
            </a:bodyPr>
            <a:lstStyle/>
            <a:p>
              <a:endParaRPr lang="pt-BR" sz="833"/>
            </a:p>
          </p:txBody>
        </p:sp>
        <p:sp>
          <p:nvSpPr>
            <p:cNvPr id="26" name="Freeform 53"/>
            <p:cNvSpPr>
              <a:spLocks/>
            </p:cNvSpPr>
            <p:nvPr/>
          </p:nvSpPr>
          <p:spPr bwMode="auto">
            <a:xfrm>
              <a:off x="4087813" y="5297488"/>
              <a:ext cx="298450" cy="301625"/>
            </a:xfrm>
            <a:custGeom>
              <a:avLst/>
              <a:gdLst>
                <a:gd name="T0" fmla="*/ 5554 w 10168"/>
                <a:gd name="T1" fmla="*/ 9525 h 10256"/>
                <a:gd name="T2" fmla="*/ 5122 w 10168"/>
                <a:gd name="T3" fmla="*/ 9832 h 10256"/>
                <a:gd name="T4" fmla="*/ 4654 w 10168"/>
                <a:gd name="T5" fmla="*/ 10060 h 10256"/>
                <a:gd name="T6" fmla="*/ 4155 w 10168"/>
                <a:gd name="T7" fmla="*/ 10202 h 10256"/>
                <a:gd name="T8" fmla="*/ 3629 w 10168"/>
                <a:gd name="T9" fmla="*/ 10256 h 10256"/>
                <a:gd name="T10" fmla="*/ 3120 w 10168"/>
                <a:gd name="T11" fmla="*/ 10220 h 10256"/>
                <a:gd name="T12" fmla="*/ 2691 w 10168"/>
                <a:gd name="T13" fmla="*/ 10125 h 10256"/>
                <a:gd name="T14" fmla="*/ 2280 w 10168"/>
                <a:gd name="T15" fmla="*/ 9975 h 10256"/>
                <a:gd name="T16" fmla="*/ 1887 w 10168"/>
                <a:gd name="T17" fmla="*/ 9778 h 10256"/>
                <a:gd name="T18" fmla="*/ 1521 w 10168"/>
                <a:gd name="T19" fmla="*/ 9537 h 10256"/>
                <a:gd name="T20" fmla="*/ 1183 w 10168"/>
                <a:gd name="T21" fmla="*/ 9257 h 10256"/>
                <a:gd name="T22" fmla="*/ 513 w 10168"/>
                <a:gd name="T23" fmla="*/ 8450 h 10256"/>
                <a:gd name="T24" fmla="*/ 114 w 10168"/>
                <a:gd name="T25" fmla="*/ 7547 h 10256"/>
                <a:gd name="T26" fmla="*/ 2 w 10168"/>
                <a:gd name="T27" fmla="*/ 6598 h 10256"/>
                <a:gd name="T28" fmla="*/ 195 w 10168"/>
                <a:gd name="T29" fmla="*/ 5653 h 10256"/>
                <a:gd name="T30" fmla="*/ 706 w 10168"/>
                <a:gd name="T31" fmla="*/ 4760 h 10256"/>
                <a:gd name="T32" fmla="*/ 5002 w 10168"/>
                <a:gd name="T33" fmla="*/ 452 h 10256"/>
                <a:gd name="T34" fmla="*/ 6317 w 10168"/>
                <a:gd name="T35" fmla="*/ 11 h 10256"/>
                <a:gd name="T36" fmla="*/ 7658 w 10168"/>
                <a:gd name="T37" fmla="*/ 185 h 10256"/>
                <a:gd name="T38" fmla="*/ 8861 w 10168"/>
                <a:gd name="T39" fmla="*/ 863 h 10256"/>
                <a:gd name="T40" fmla="*/ 9761 w 10168"/>
                <a:gd name="T41" fmla="*/ 1934 h 10256"/>
                <a:gd name="T42" fmla="*/ 10165 w 10168"/>
                <a:gd name="T43" fmla="*/ 3071 h 10256"/>
                <a:gd name="T44" fmla="*/ 10160 w 10168"/>
                <a:gd name="T45" fmla="*/ 3217 h 10256"/>
                <a:gd name="T46" fmla="*/ 10114 w 10168"/>
                <a:gd name="T47" fmla="*/ 3352 h 10256"/>
                <a:gd name="T48" fmla="*/ 10034 w 10168"/>
                <a:gd name="T49" fmla="*/ 3468 h 10256"/>
                <a:gd name="T50" fmla="*/ 9922 w 10168"/>
                <a:gd name="T51" fmla="*/ 3555 h 10256"/>
                <a:gd name="T52" fmla="*/ 9785 w 10168"/>
                <a:gd name="T53" fmla="*/ 3608 h 10256"/>
                <a:gd name="T54" fmla="*/ 9638 w 10168"/>
                <a:gd name="T55" fmla="*/ 3619 h 10256"/>
                <a:gd name="T56" fmla="*/ 9499 w 10168"/>
                <a:gd name="T57" fmla="*/ 3587 h 10256"/>
                <a:gd name="T58" fmla="*/ 9377 w 10168"/>
                <a:gd name="T59" fmla="*/ 3516 h 10256"/>
                <a:gd name="T60" fmla="*/ 9278 w 10168"/>
                <a:gd name="T61" fmla="*/ 3415 h 10256"/>
                <a:gd name="T62" fmla="*/ 9212 w 10168"/>
                <a:gd name="T63" fmla="*/ 3286 h 10256"/>
                <a:gd name="T64" fmla="*/ 9058 w 10168"/>
                <a:gd name="T65" fmla="*/ 2735 h 10256"/>
                <a:gd name="T66" fmla="*/ 8520 w 10168"/>
                <a:gd name="T67" fmla="*/ 1890 h 10256"/>
                <a:gd name="T68" fmla="*/ 7728 w 10168"/>
                <a:gd name="T69" fmla="*/ 1279 h 10256"/>
                <a:gd name="T70" fmla="*/ 6794 w 10168"/>
                <a:gd name="T71" fmla="*/ 992 h 10256"/>
                <a:gd name="T72" fmla="*/ 5839 w 10168"/>
                <a:gd name="T73" fmla="*/ 1124 h 10256"/>
                <a:gd name="T74" fmla="*/ 1653 w 10168"/>
                <a:gd name="T75" fmla="*/ 5169 h 10256"/>
                <a:gd name="T76" fmla="*/ 998 w 10168"/>
                <a:gd name="T77" fmla="*/ 6486 h 10256"/>
                <a:gd name="T78" fmla="*/ 1260 w 10168"/>
                <a:gd name="T79" fmla="*/ 7780 h 10256"/>
                <a:gd name="T80" fmla="*/ 2158 w 10168"/>
                <a:gd name="T81" fmla="*/ 8792 h 10256"/>
                <a:gd name="T82" fmla="*/ 3404 w 10168"/>
                <a:gd name="T83" fmla="*/ 9261 h 10256"/>
                <a:gd name="T84" fmla="*/ 4715 w 10168"/>
                <a:gd name="T85" fmla="*/ 8927 h 10256"/>
                <a:gd name="T86" fmla="*/ 7583 w 10168"/>
                <a:gd name="T87" fmla="*/ 6070 h 10256"/>
                <a:gd name="T88" fmla="*/ 7709 w 10168"/>
                <a:gd name="T89" fmla="*/ 6001 h 10256"/>
                <a:gd name="T90" fmla="*/ 7848 w 10168"/>
                <a:gd name="T91" fmla="*/ 5973 h 10256"/>
                <a:gd name="T92" fmla="*/ 7988 w 10168"/>
                <a:gd name="T93" fmla="*/ 5984 h 10256"/>
                <a:gd name="T94" fmla="*/ 8121 w 10168"/>
                <a:gd name="T95" fmla="*/ 6036 h 10256"/>
                <a:gd name="T96" fmla="*/ 8237 w 10168"/>
                <a:gd name="T97" fmla="*/ 6128 h 10256"/>
                <a:gd name="T98" fmla="*/ 8319 w 10168"/>
                <a:gd name="T99" fmla="*/ 6249 h 10256"/>
                <a:gd name="T100" fmla="*/ 8362 w 10168"/>
                <a:gd name="T101" fmla="*/ 6385 h 10256"/>
                <a:gd name="T102" fmla="*/ 8364 w 10168"/>
                <a:gd name="T103" fmla="*/ 6526 h 10256"/>
                <a:gd name="T104" fmla="*/ 8324 w 10168"/>
                <a:gd name="T105" fmla="*/ 6663 h 10256"/>
                <a:gd name="T106" fmla="*/ 8246 w 10168"/>
                <a:gd name="T107" fmla="*/ 6786 h 10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168" h="10256">
                  <a:moveTo>
                    <a:pt x="8228" y="6805"/>
                  </a:moveTo>
                  <a:lnTo>
                    <a:pt x="5820" y="9278"/>
                  </a:lnTo>
                  <a:lnTo>
                    <a:pt x="5755" y="9342"/>
                  </a:lnTo>
                  <a:lnTo>
                    <a:pt x="5688" y="9405"/>
                  </a:lnTo>
                  <a:lnTo>
                    <a:pt x="5622" y="9466"/>
                  </a:lnTo>
                  <a:lnTo>
                    <a:pt x="5554" y="9525"/>
                  </a:lnTo>
                  <a:lnTo>
                    <a:pt x="5485" y="9582"/>
                  </a:lnTo>
                  <a:lnTo>
                    <a:pt x="5414" y="9636"/>
                  </a:lnTo>
                  <a:lnTo>
                    <a:pt x="5342" y="9688"/>
                  </a:lnTo>
                  <a:lnTo>
                    <a:pt x="5270" y="9738"/>
                  </a:lnTo>
                  <a:lnTo>
                    <a:pt x="5196" y="9786"/>
                  </a:lnTo>
                  <a:lnTo>
                    <a:pt x="5122" y="9832"/>
                  </a:lnTo>
                  <a:lnTo>
                    <a:pt x="5047" y="9875"/>
                  </a:lnTo>
                  <a:lnTo>
                    <a:pt x="4970" y="9917"/>
                  </a:lnTo>
                  <a:lnTo>
                    <a:pt x="4892" y="9956"/>
                  </a:lnTo>
                  <a:lnTo>
                    <a:pt x="4814" y="9993"/>
                  </a:lnTo>
                  <a:lnTo>
                    <a:pt x="4734" y="10028"/>
                  </a:lnTo>
                  <a:lnTo>
                    <a:pt x="4654" y="10060"/>
                  </a:lnTo>
                  <a:lnTo>
                    <a:pt x="4572" y="10089"/>
                  </a:lnTo>
                  <a:lnTo>
                    <a:pt x="4491" y="10118"/>
                  </a:lnTo>
                  <a:lnTo>
                    <a:pt x="4408" y="10142"/>
                  </a:lnTo>
                  <a:lnTo>
                    <a:pt x="4324" y="10165"/>
                  </a:lnTo>
                  <a:lnTo>
                    <a:pt x="4239" y="10185"/>
                  </a:lnTo>
                  <a:lnTo>
                    <a:pt x="4155" y="10202"/>
                  </a:lnTo>
                  <a:lnTo>
                    <a:pt x="4069" y="10218"/>
                  </a:lnTo>
                  <a:lnTo>
                    <a:pt x="3982" y="10231"/>
                  </a:lnTo>
                  <a:lnTo>
                    <a:pt x="3894" y="10241"/>
                  </a:lnTo>
                  <a:lnTo>
                    <a:pt x="3806" y="10248"/>
                  </a:lnTo>
                  <a:lnTo>
                    <a:pt x="3718" y="10253"/>
                  </a:lnTo>
                  <a:lnTo>
                    <a:pt x="3629" y="10256"/>
                  </a:lnTo>
                  <a:lnTo>
                    <a:pt x="3539" y="10255"/>
                  </a:lnTo>
                  <a:lnTo>
                    <a:pt x="3448" y="10252"/>
                  </a:lnTo>
                  <a:lnTo>
                    <a:pt x="3357" y="10247"/>
                  </a:lnTo>
                  <a:lnTo>
                    <a:pt x="3266" y="10239"/>
                  </a:lnTo>
                  <a:lnTo>
                    <a:pt x="3193" y="10230"/>
                  </a:lnTo>
                  <a:lnTo>
                    <a:pt x="3120" y="10220"/>
                  </a:lnTo>
                  <a:lnTo>
                    <a:pt x="3048" y="10208"/>
                  </a:lnTo>
                  <a:lnTo>
                    <a:pt x="2976" y="10194"/>
                  </a:lnTo>
                  <a:lnTo>
                    <a:pt x="2904" y="10179"/>
                  </a:lnTo>
                  <a:lnTo>
                    <a:pt x="2833" y="10162"/>
                  </a:lnTo>
                  <a:lnTo>
                    <a:pt x="2762" y="10144"/>
                  </a:lnTo>
                  <a:lnTo>
                    <a:pt x="2691" y="10125"/>
                  </a:lnTo>
                  <a:lnTo>
                    <a:pt x="2622" y="10104"/>
                  </a:lnTo>
                  <a:lnTo>
                    <a:pt x="2552" y="10080"/>
                  </a:lnTo>
                  <a:lnTo>
                    <a:pt x="2483" y="10057"/>
                  </a:lnTo>
                  <a:lnTo>
                    <a:pt x="2415" y="10031"/>
                  </a:lnTo>
                  <a:lnTo>
                    <a:pt x="2347" y="10005"/>
                  </a:lnTo>
                  <a:lnTo>
                    <a:pt x="2280" y="9975"/>
                  </a:lnTo>
                  <a:lnTo>
                    <a:pt x="2213" y="9946"/>
                  </a:lnTo>
                  <a:lnTo>
                    <a:pt x="2146" y="9915"/>
                  </a:lnTo>
                  <a:lnTo>
                    <a:pt x="2081" y="9882"/>
                  </a:lnTo>
                  <a:lnTo>
                    <a:pt x="2015" y="9849"/>
                  </a:lnTo>
                  <a:lnTo>
                    <a:pt x="1951" y="9815"/>
                  </a:lnTo>
                  <a:lnTo>
                    <a:pt x="1887" y="9778"/>
                  </a:lnTo>
                  <a:lnTo>
                    <a:pt x="1824" y="9741"/>
                  </a:lnTo>
                  <a:lnTo>
                    <a:pt x="1762" y="9703"/>
                  </a:lnTo>
                  <a:lnTo>
                    <a:pt x="1700" y="9663"/>
                  </a:lnTo>
                  <a:lnTo>
                    <a:pt x="1640" y="9622"/>
                  </a:lnTo>
                  <a:lnTo>
                    <a:pt x="1579" y="9580"/>
                  </a:lnTo>
                  <a:lnTo>
                    <a:pt x="1521" y="9537"/>
                  </a:lnTo>
                  <a:lnTo>
                    <a:pt x="1462" y="9493"/>
                  </a:lnTo>
                  <a:lnTo>
                    <a:pt x="1405" y="9447"/>
                  </a:lnTo>
                  <a:lnTo>
                    <a:pt x="1348" y="9402"/>
                  </a:lnTo>
                  <a:lnTo>
                    <a:pt x="1292" y="9354"/>
                  </a:lnTo>
                  <a:lnTo>
                    <a:pt x="1237" y="9306"/>
                  </a:lnTo>
                  <a:lnTo>
                    <a:pt x="1183" y="9257"/>
                  </a:lnTo>
                  <a:lnTo>
                    <a:pt x="1054" y="9131"/>
                  </a:lnTo>
                  <a:lnTo>
                    <a:pt x="930" y="9002"/>
                  </a:lnTo>
                  <a:lnTo>
                    <a:pt x="815" y="8869"/>
                  </a:lnTo>
                  <a:lnTo>
                    <a:pt x="707" y="8732"/>
                  </a:lnTo>
                  <a:lnTo>
                    <a:pt x="606" y="8592"/>
                  </a:lnTo>
                  <a:lnTo>
                    <a:pt x="513" y="8450"/>
                  </a:lnTo>
                  <a:lnTo>
                    <a:pt x="427" y="8304"/>
                  </a:lnTo>
                  <a:lnTo>
                    <a:pt x="349" y="8157"/>
                  </a:lnTo>
                  <a:lnTo>
                    <a:pt x="279" y="8007"/>
                  </a:lnTo>
                  <a:lnTo>
                    <a:pt x="216" y="7855"/>
                  </a:lnTo>
                  <a:lnTo>
                    <a:pt x="160" y="7701"/>
                  </a:lnTo>
                  <a:lnTo>
                    <a:pt x="114" y="7547"/>
                  </a:lnTo>
                  <a:lnTo>
                    <a:pt x="75" y="7390"/>
                  </a:lnTo>
                  <a:lnTo>
                    <a:pt x="44" y="7233"/>
                  </a:lnTo>
                  <a:lnTo>
                    <a:pt x="21" y="7074"/>
                  </a:lnTo>
                  <a:lnTo>
                    <a:pt x="7" y="6916"/>
                  </a:lnTo>
                  <a:lnTo>
                    <a:pt x="0" y="6757"/>
                  </a:lnTo>
                  <a:lnTo>
                    <a:pt x="2" y="6598"/>
                  </a:lnTo>
                  <a:lnTo>
                    <a:pt x="13" y="6438"/>
                  </a:lnTo>
                  <a:lnTo>
                    <a:pt x="32" y="6280"/>
                  </a:lnTo>
                  <a:lnTo>
                    <a:pt x="60" y="6121"/>
                  </a:lnTo>
                  <a:lnTo>
                    <a:pt x="96" y="5964"/>
                  </a:lnTo>
                  <a:lnTo>
                    <a:pt x="140" y="5807"/>
                  </a:lnTo>
                  <a:lnTo>
                    <a:pt x="195" y="5653"/>
                  </a:lnTo>
                  <a:lnTo>
                    <a:pt x="257" y="5498"/>
                  </a:lnTo>
                  <a:lnTo>
                    <a:pt x="329" y="5347"/>
                  </a:lnTo>
                  <a:lnTo>
                    <a:pt x="410" y="5196"/>
                  </a:lnTo>
                  <a:lnTo>
                    <a:pt x="500" y="5049"/>
                  </a:lnTo>
                  <a:lnTo>
                    <a:pt x="598" y="4903"/>
                  </a:lnTo>
                  <a:lnTo>
                    <a:pt x="706" y="4760"/>
                  </a:lnTo>
                  <a:lnTo>
                    <a:pt x="824" y="4621"/>
                  </a:lnTo>
                  <a:lnTo>
                    <a:pt x="951" y="4483"/>
                  </a:lnTo>
                  <a:lnTo>
                    <a:pt x="4406" y="937"/>
                  </a:lnTo>
                  <a:lnTo>
                    <a:pt x="4599" y="755"/>
                  </a:lnTo>
                  <a:lnTo>
                    <a:pt x="4797" y="593"/>
                  </a:lnTo>
                  <a:lnTo>
                    <a:pt x="5002" y="452"/>
                  </a:lnTo>
                  <a:lnTo>
                    <a:pt x="5212" y="331"/>
                  </a:lnTo>
                  <a:lnTo>
                    <a:pt x="5427" y="229"/>
                  </a:lnTo>
                  <a:lnTo>
                    <a:pt x="5646" y="148"/>
                  </a:lnTo>
                  <a:lnTo>
                    <a:pt x="5868" y="84"/>
                  </a:lnTo>
                  <a:lnTo>
                    <a:pt x="6092" y="39"/>
                  </a:lnTo>
                  <a:lnTo>
                    <a:pt x="6317" y="11"/>
                  </a:lnTo>
                  <a:lnTo>
                    <a:pt x="6543" y="0"/>
                  </a:lnTo>
                  <a:lnTo>
                    <a:pt x="6769" y="6"/>
                  </a:lnTo>
                  <a:lnTo>
                    <a:pt x="6994" y="29"/>
                  </a:lnTo>
                  <a:lnTo>
                    <a:pt x="7218" y="66"/>
                  </a:lnTo>
                  <a:lnTo>
                    <a:pt x="7440" y="118"/>
                  </a:lnTo>
                  <a:lnTo>
                    <a:pt x="7658" y="185"/>
                  </a:lnTo>
                  <a:lnTo>
                    <a:pt x="7873" y="266"/>
                  </a:lnTo>
                  <a:lnTo>
                    <a:pt x="8083" y="361"/>
                  </a:lnTo>
                  <a:lnTo>
                    <a:pt x="8287" y="468"/>
                  </a:lnTo>
                  <a:lnTo>
                    <a:pt x="8486" y="588"/>
                  </a:lnTo>
                  <a:lnTo>
                    <a:pt x="8677" y="719"/>
                  </a:lnTo>
                  <a:lnTo>
                    <a:pt x="8861" y="863"/>
                  </a:lnTo>
                  <a:lnTo>
                    <a:pt x="9037" y="1017"/>
                  </a:lnTo>
                  <a:lnTo>
                    <a:pt x="9203" y="1182"/>
                  </a:lnTo>
                  <a:lnTo>
                    <a:pt x="9360" y="1356"/>
                  </a:lnTo>
                  <a:lnTo>
                    <a:pt x="9505" y="1540"/>
                  </a:lnTo>
                  <a:lnTo>
                    <a:pt x="9639" y="1732"/>
                  </a:lnTo>
                  <a:lnTo>
                    <a:pt x="9761" y="1934"/>
                  </a:lnTo>
                  <a:lnTo>
                    <a:pt x="9870" y="2142"/>
                  </a:lnTo>
                  <a:lnTo>
                    <a:pt x="9965" y="2359"/>
                  </a:lnTo>
                  <a:lnTo>
                    <a:pt x="10046" y="2582"/>
                  </a:lnTo>
                  <a:lnTo>
                    <a:pt x="10111" y="2811"/>
                  </a:lnTo>
                  <a:lnTo>
                    <a:pt x="10161" y="3047"/>
                  </a:lnTo>
                  <a:lnTo>
                    <a:pt x="10165" y="3071"/>
                  </a:lnTo>
                  <a:lnTo>
                    <a:pt x="10167" y="3096"/>
                  </a:lnTo>
                  <a:lnTo>
                    <a:pt x="10168" y="3120"/>
                  </a:lnTo>
                  <a:lnTo>
                    <a:pt x="10168" y="3146"/>
                  </a:lnTo>
                  <a:lnTo>
                    <a:pt x="10166" y="3170"/>
                  </a:lnTo>
                  <a:lnTo>
                    <a:pt x="10164" y="3194"/>
                  </a:lnTo>
                  <a:lnTo>
                    <a:pt x="10160" y="3217"/>
                  </a:lnTo>
                  <a:lnTo>
                    <a:pt x="10155" y="3240"/>
                  </a:lnTo>
                  <a:lnTo>
                    <a:pt x="10149" y="3264"/>
                  </a:lnTo>
                  <a:lnTo>
                    <a:pt x="10142" y="3287"/>
                  </a:lnTo>
                  <a:lnTo>
                    <a:pt x="10134" y="3309"/>
                  </a:lnTo>
                  <a:lnTo>
                    <a:pt x="10125" y="3330"/>
                  </a:lnTo>
                  <a:lnTo>
                    <a:pt x="10114" y="3352"/>
                  </a:lnTo>
                  <a:lnTo>
                    <a:pt x="10103" y="3373"/>
                  </a:lnTo>
                  <a:lnTo>
                    <a:pt x="10091" y="3393"/>
                  </a:lnTo>
                  <a:lnTo>
                    <a:pt x="10078" y="3412"/>
                  </a:lnTo>
                  <a:lnTo>
                    <a:pt x="10064" y="3431"/>
                  </a:lnTo>
                  <a:lnTo>
                    <a:pt x="10049" y="3449"/>
                  </a:lnTo>
                  <a:lnTo>
                    <a:pt x="10034" y="3468"/>
                  </a:lnTo>
                  <a:lnTo>
                    <a:pt x="10017" y="3484"/>
                  </a:lnTo>
                  <a:lnTo>
                    <a:pt x="9999" y="3500"/>
                  </a:lnTo>
                  <a:lnTo>
                    <a:pt x="9981" y="3515"/>
                  </a:lnTo>
                  <a:lnTo>
                    <a:pt x="9962" y="3529"/>
                  </a:lnTo>
                  <a:lnTo>
                    <a:pt x="9943" y="3542"/>
                  </a:lnTo>
                  <a:lnTo>
                    <a:pt x="9922" y="3555"/>
                  </a:lnTo>
                  <a:lnTo>
                    <a:pt x="9901" y="3567"/>
                  </a:lnTo>
                  <a:lnTo>
                    <a:pt x="9879" y="3578"/>
                  </a:lnTo>
                  <a:lnTo>
                    <a:pt x="9857" y="3587"/>
                  </a:lnTo>
                  <a:lnTo>
                    <a:pt x="9834" y="3595"/>
                  </a:lnTo>
                  <a:lnTo>
                    <a:pt x="9810" y="3602"/>
                  </a:lnTo>
                  <a:lnTo>
                    <a:pt x="9785" y="3608"/>
                  </a:lnTo>
                  <a:lnTo>
                    <a:pt x="9761" y="3613"/>
                  </a:lnTo>
                  <a:lnTo>
                    <a:pt x="9736" y="3617"/>
                  </a:lnTo>
                  <a:lnTo>
                    <a:pt x="9712" y="3619"/>
                  </a:lnTo>
                  <a:lnTo>
                    <a:pt x="9687" y="3620"/>
                  </a:lnTo>
                  <a:lnTo>
                    <a:pt x="9662" y="3620"/>
                  </a:lnTo>
                  <a:lnTo>
                    <a:pt x="9638" y="3619"/>
                  </a:lnTo>
                  <a:lnTo>
                    <a:pt x="9614" y="3616"/>
                  </a:lnTo>
                  <a:lnTo>
                    <a:pt x="9591" y="3613"/>
                  </a:lnTo>
                  <a:lnTo>
                    <a:pt x="9567" y="3608"/>
                  </a:lnTo>
                  <a:lnTo>
                    <a:pt x="9543" y="3602"/>
                  </a:lnTo>
                  <a:lnTo>
                    <a:pt x="9521" y="3595"/>
                  </a:lnTo>
                  <a:lnTo>
                    <a:pt x="9499" y="3587"/>
                  </a:lnTo>
                  <a:lnTo>
                    <a:pt x="9477" y="3578"/>
                  </a:lnTo>
                  <a:lnTo>
                    <a:pt x="9456" y="3568"/>
                  </a:lnTo>
                  <a:lnTo>
                    <a:pt x="9435" y="3555"/>
                  </a:lnTo>
                  <a:lnTo>
                    <a:pt x="9415" y="3543"/>
                  </a:lnTo>
                  <a:lnTo>
                    <a:pt x="9395" y="3530"/>
                  </a:lnTo>
                  <a:lnTo>
                    <a:pt x="9377" y="3516"/>
                  </a:lnTo>
                  <a:lnTo>
                    <a:pt x="9358" y="3502"/>
                  </a:lnTo>
                  <a:lnTo>
                    <a:pt x="9340" y="3486"/>
                  </a:lnTo>
                  <a:lnTo>
                    <a:pt x="9323" y="3470"/>
                  </a:lnTo>
                  <a:lnTo>
                    <a:pt x="9308" y="3451"/>
                  </a:lnTo>
                  <a:lnTo>
                    <a:pt x="9293" y="3433"/>
                  </a:lnTo>
                  <a:lnTo>
                    <a:pt x="9278" y="3415"/>
                  </a:lnTo>
                  <a:lnTo>
                    <a:pt x="9265" y="3395"/>
                  </a:lnTo>
                  <a:lnTo>
                    <a:pt x="9253" y="3375"/>
                  </a:lnTo>
                  <a:lnTo>
                    <a:pt x="9241" y="3354"/>
                  </a:lnTo>
                  <a:lnTo>
                    <a:pt x="9230" y="3331"/>
                  </a:lnTo>
                  <a:lnTo>
                    <a:pt x="9221" y="3309"/>
                  </a:lnTo>
                  <a:lnTo>
                    <a:pt x="9212" y="3286"/>
                  </a:lnTo>
                  <a:lnTo>
                    <a:pt x="9205" y="3263"/>
                  </a:lnTo>
                  <a:lnTo>
                    <a:pt x="9199" y="3238"/>
                  </a:lnTo>
                  <a:lnTo>
                    <a:pt x="9194" y="3213"/>
                  </a:lnTo>
                  <a:lnTo>
                    <a:pt x="9160" y="3051"/>
                  </a:lnTo>
                  <a:lnTo>
                    <a:pt x="9114" y="2891"/>
                  </a:lnTo>
                  <a:lnTo>
                    <a:pt x="9058" y="2735"/>
                  </a:lnTo>
                  <a:lnTo>
                    <a:pt x="8991" y="2581"/>
                  </a:lnTo>
                  <a:lnTo>
                    <a:pt x="8915" y="2433"/>
                  </a:lnTo>
                  <a:lnTo>
                    <a:pt x="8828" y="2289"/>
                  </a:lnTo>
                  <a:lnTo>
                    <a:pt x="8734" y="2151"/>
                  </a:lnTo>
                  <a:lnTo>
                    <a:pt x="8631" y="2018"/>
                  </a:lnTo>
                  <a:lnTo>
                    <a:pt x="8520" y="1890"/>
                  </a:lnTo>
                  <a:lnTo>
                    <a:pt x="8403" y="1770"/>
                  </a:lnTo>
                  <a:lnTo>
                    <a:pt x="8279" y="1656"/>
                  </a:lnTo>
                  <a:lnTo>
                    <a:pt x="8149" y="1550"/>
                  </a:lnTo>
                  <a:lnTo>
                    <a:pt x="8013" y="1451"/>
                  </a:lnTo>
                  <a:lnTo>
                    <a:pt x="7872" y="1360"/>
                  </a:lnTo>
                  <a:lnTo>
                    <a:pt x="7728" y="1279"/>
                  </a:lnTo>
                  <a:lnTo>
                    <a:pt x="7579" y="1206"/>
                  </a:lnTo>
                  <a:lnTo>
                    <a:pt x="7426" y="1142"/>
                  </a:lnTo>
                  <a:lnTo>
                    <a:pt x="7272" y="1089"/>
                  </a:lnTo>
                  <a:lnTo>
                    <a:pt x="7114" y="1045"/>
                  </a:lnTo>
                  <a:lnTo>
                    <a:pt x="6955" y="1013"/>
                  </a:lnTo>
                  <a:lnTo>
                    <a:pt x="6794" y="992"/>
                  </a:lnTo>
                  <a:lnTo>
                    <a:pt x="6634" y="983"/>
                  </a:lnTo>
                  <a:lnTo>
                    <a:pt x="6474" y="985"/>
                  </a:lnTo>
                  <a:lnTo>
                    <a:pt x="6312" y="1000"/>
                  </a:lnTo>
                  <a:lnTo>
                    <a:pt x="6153" y="1028"/>
                  </a:lnTo>
                  <a:lnTo>
                    <a:pt x="5995" y="1070"/>
                  </a:lnTo>
                  <a:lnTo>
                    <a:pt x="5839" y="1124"/>
                  </a:lnTo>
                  <a:lnTo>
                    <a:pt x="5685" y="1194"/>
                  </a:lnTo>
                  <a:lnTo>
                    <a:pt x="5535" y="1278"/>
                  </a:lnTo>
                  <a:lnTo>
                    <a:pt x="5389" y="1376"/>
                  </a:lnTo>
                  <a:lnTo>
                    <a:pt x="5246" y="1492"/>
                  </a:lnTo>
                  <a:lnTo>
                    <a:pt x="5108" y="1622"/>
                  </a:lnTo>
                  <a:lnTo>
                    <a:pt x="1653" y="5169"/>
                  </a:lnTo>
                  <a:lnTo>
                    <a:pt x="1468" y="5379"/>
                  </a:lnTo>
                  <a:lnTo>
                    <a:pt x="1315" y="5594"/>
                  </a:lnTo>
                  <a:lnTo>
                    <a:pt x="1193" y="5814"/>
                  </a:lnTo>
                  <a:lnTo>
                    <a:pt x="1100" y="6036"/>
                  </a:lnTo>
                  <a:lnTo>
                    <a:pt x="1035" y="6261"/>
                  </a:lnTo>
                  <a:lnTo>
                    <a:pt x="998" y="6486"/>
                  </a:lnTo>
                  <a:lnTo>
                    <a:pt x="986" y="6710"/>
                  </a:lnTo>
                  <a:lnTo>
                    <a:pt x="997" y="6933"/>
                  </a:lnTo>
                  <a:lnTo>
                    <a:pt x="1032" y="7152"/>
                  </a:lnTo>
                  <a:lnTo>
                    <a:pt x="1089" y="7367"/>
                  </a:lnTo>
                  <a:lnTo>
                    <a:pt x="1166" y="7577"/>
                  </a:lnTo>
                  <a:lnTo>
                    <a:pt x="1260" y="7780"/>
                  </a:lnTo>
                  <a:lnTo>
                    <a:pt x="1373" y="7975"/>
                  </a:lnTo>
                  <a:lnTo>
                    <a:pt x="1504" y="8162"/>
                  </a:lnTo>
                  <a:lnTo>
                    <a:pt x="1648" y="8338"/>
                  </a:lnTo>
                  <a:lnTo>
                    <a:pt x="1805" y="8502"/>
                  </a:lnTo>
                  <a:lnTo>
                    <a:pt x="1976" y="8654"/>
                  </a:lnTo>
                  <a:lnTo>
                    <a:pt x="2158" y="8792"/>
                  </a:lnTo>
                  <a:lnTo>
                    <a:pt x="2348" y="8915"/>
                  </a:lnTo>
                  <a:lnTo>
                    <a:pt x="2548" y="9021"/>
                  </a:lnTo>
                  <a:lnTo>
                    <a:pt x="2755" y="9111"/>
                  </a:lnTo>
                  <a:lnTo>
                    <a:pt x="2967" y="9181"/>
                  </a:lnTo>
                  <a:lnTo>
                    <a:pt x="3184" y="9231"/>
                  </a:lnTo>
                  <a:lnTo>
                    <a:pt x="3404" y="9261"/>
                  </a:lnTo>
                  <a:lnTo>
                    <a:pt x="3626" y="9268"/>
                  </a:lnTo>
                  <a:lnTo>
                    <a:pt x="3848" y="9251"/>
                  </a:lnTo>
                  <a:lnTo>
                    <a:pt x="4069" y="9211"/>
                  </a:lnTo>
                  <a:lnTo>
                    <a:pt x="4288" y="9143"/>
                  </a:lnTo>
                  <a:lnTo>
                    <a:pt x="4504" y="9049"/>
                  </a:lnTo>
                  <a:lnTo>
                    <a:pt x="4715" y="8927"/>
                  </a:lnTo>
                  <a:lnTo>
                    <a:pt x="4919" y="8776"/>
                  </a:lnTo>
                  <a:lnTo>
                    <a:pt x="5117" y="8593"/>
                  </a:lnTo>
                  <a:lnTo>
                    <a:pt x="7526" y="6119"/>
                  </a:lnTo>
                  <a:lnTo>
                    <a:pt x="7544" y="6102"/>
                  </a:lnTo>
                  <a:lnTo>
                    <a:pt x="7563" y="6086"/>
                  </a:lnTo>
                  <a:lnTo>
                    <a:pt x="7583" y="6070"/>
                  </a:lnTo>
                  <a:lnTo>
                    <a:pt x="7603" y="6056"/>
                  </a:lnTo>
                  <a:lnTo>
                    <a:pt x="7623" y="6042"/>
                  </a:lnTo>
                  <a:lnTo>
                    <a:pt x="7643" y="6030"/>
                  </a:lnTo>
                  <a:lnTo>
                    <a:pt x="7665" y="6020"/>
                  </a:lnTo>
                  <a:lnTo>
                    <a:pt x="7687" y="6010"/>
                  </a:lnTo>
                  <a:lnTo>
                    <a:pt x="7709" y="6001"/>
                  </a:lnTo>
                  <a:lnTo>
                    <a:pt x="7732" y="5994"/>
                  </a:lnTo>
                  <a:lnTo>
                    <a:pt x="7754" y="5987"/>
                  </a:lnTo>
                  <a:lnTo>
                    <a:pt x="7777" y="5982"/>
                  </a:lnTo>
                  <a:lnTo>
                    <a:pt x="7801" y="5978"/>
                  </a:lnTo>
                  <a:lnTo>
                    <a:pt x="7824" y="5975"/>
                  </a:lnTo>
                  <a:lnTo>
                    <a:pt x="7848" y="5973"/>
                  </a:lnTo>
                  <a:lnTo>
                    <a:pt x="7871" y="5972"/>
                  </a:lnTo>
                  <a:lnTo>
                    <a:pt x="7894" y="5972"/>
                  </a:lnTo>
                  <a:lnTo>
                    <a:pt x="7919" y="5974"/>
                  </a:lnTo>
                  <a:lnTo>
                    <a:pt x="7942" y="5976"/>
                  </a:lnTo>
                  <a:lnTo>
                    <a:pt x="7965" y="5980"/>
                  </a:lnTo>
                  <a:lnTo>
                    <a:pt x="7988" y="5984"/>
                  </a:lnTo>
                  <a:lnTo>
                    <a:pt x="8011" y="5990"/>
                  </a:lnTo>
                  <a:lnTo>
                    <a:pt x="8034" y="5997"/>
                  </a:lnTo>
                  <a:lnTo>
                    <a:pt x="8056" y="6005"/>
                  </a:lnTo>
                  <a:lnTo>
                    <a:pt x="8078" y="6014"/>
                  </a:lnTo>
                  <a:lnTo>
                    <a:pt x="8100" y="6025"/>
                  </a:lnTo>
                  <a:lnTo>
                    <a:pt x="8121" y="6036"/>
                  </a:lnTo>
                  <a:lnTo>
                    <a:pt x="8142" y="6048"/>
                  </a:lnTo>
                  <a:lnTo>
                    <a:pt x="8163" y="6063"/>
                  </a:lnTo>
                  <a:lnTo>
                    <a:pt x="8182" y="6078"/>
                  </a:lnTo>
                  <a:lnTo>
                    <a:pt x="8201" y="6094"/>
                  </a:lnTo>
                  <a:lnTo>
                    <a:pt x="8219" y="6111"/>
                  </a:lnTo>
                  <a:lnTo>
                    <a:pt x="8237" y="6128"/>
                  </a:lnTo>
                  <a:lnTo>
                    <a:pt x="8254" y="6147"/>
                  </a:lnTo>
                  <a:lnTo>
                    <a:pt x="8269" y="6167"/>
                  </a:lnTo>
                  <a:lnTo>
                    <a:pt x="8283" y="6187"/>
                  </a:lnTo>
                  <a:lnTo>
                    <a:pt x="8296" y="6207"/>
                  </a:lnTo>
                  <a:lnTo>
                    <a:pt x="8308" y="6228"/>
                  </a:lnTo>
                  <a:lnTo>
                    <a:pt x="8319" y="6249"/>
                  </a:lnTo>
                  <a:lnTo>
                    <a:pt x="8329" y="6272"/>
                  </a:lnTo>
                  <a:lnTo>
                    <a:pt x="8337" y="6294"/>
                  </a:lnTo>
                  <a:lnTo>
                    <a:pt x="8345" y="6316"/>
                  </a:lnTo>
                  <a:lnTo>
                    <a:pt x="8352" y="6339"/>
                  </a:lnTo>
                  <a:lnTo>
                    <a:pt x="8358" y="6363"/>
                  </a:lnTo>
                  <a:lnTo>
                    <a:pt x="8362" y="6385"/>
                  </a:lnTo>
                  <a:lnTo>
                    <a:pt x="8365" y="6409"/>
                  </a:lnTo>
                  <a:lnTo>
                    <a:pt x="8367" y="6432"/>
                  </a:lnTo>
                  <a:lnTo>
                    <a:pt x="8368" y="6455"/>
                  </a:lnTo>
                  <a:lnTo>
                    <a:pt x="8367" y="6480"/>
                  </a:lnTo>
                  <a:lnTo>
                    <a:pt x="8366" y="6503"/>
                  </a:lnTo>
                  <a:lnTo>
                    <a:pt x="8364" y="6526"/>
                  </a:lnTo>
                  <a:lnTo>
                    <a:pt x="8360" y="6549"/>
                  </a:lnTo>
                  <a:lnTo>
                    <a:pt x="8355" y="6573"/>
                  </a:lnTo>
                  <a:lnTo>
                    <a:pt x="8350" y="6596"/>
                  </a:lnTo>
                  <a:lnTo>
                    <a:pt x="8342" y="6619"/>
                  </a:lnTo>
                  <a:lnTo>
                    <a:pt x="8334" y="6641"/>
                  </a:lnTo>
                  <a:lnTo>
                    <a:pt x="8324" y="6663"/>
                  </a:lnTo>
                  <a:lnTo>
                    <a:pt x="8314" y="6685"/>
                  </a:lnTo>
                  <a:lnTo>
                    <a:pt x="8303" y="6706"/>
                  </a:lnTo>
                  <a:lnTo>
                    <a:pt x="8290" y="6727"/>
                  </a:lnTo>
                  <a:lnTo>
                    <a:pt x="8277" y="6747"/>
                  </a:lnTo>
                  <a:lnTo>
                    <a:pt x="8262" y="6766"/>
                  </a:lnTo>
                  <a:lnTo>
                    <a:pt x="8246" y="6786"/>
                  </a:lnTo>
                  <a:lnTo>
                    <a:pt x="8228" y="68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2201" tIns="31101" rIns="62201" bIns="31101" numCol="1" anchor="t" anchorCtr="0" compatLnSpc="1">
              <a:prstTxWarp prst="textNoShape">
                <a:avLst/>
              </a:prstTxWarp>
            </a:bodyPr>
            <a:lstStyle/>
            <a:p>
              <a:endParaRPr lang="pt-BR" sz="833"/>
            </a:p>
          </p:txBody>
        </p:sp>
      </p:grpSp>
    </p:spTree>
    <p:extLst>
      <p:ext uri="{BB962C8B-B14F-4D97-AF65-F5344CB8AC3E}">
        <p14:creationId xmlns:p14="http://schemas.microsoft.com/office/powerpoint/2010/main" val="207197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USO DE </a:t>
            </a:r>
            <a:r>
              <a:rPr lang="pt-BR" sz="32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IMAGENS E </a:t>
            </a:r>
            <a:r>
              <a:rPr lang="pt-BR" sz="3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VÍDEOS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pt-BR" sz="1300" dirty="0">
                <a:latin typeface="Globotipo Condensada" pitchFamily="50" charset="0"/>
              </a:rPr>
              <a:t>O uso de imagens capturadas da internet não é recomendado. Tecnicamente, não têm boa qualidade. Em termos legais, os detentores dos direitos de uso das imagens (fotógrafo, fotografado ou o próprio site) podem cobrar indenização pelo emprego não autorizado com objetivos comerciais.</a:t>
            </a:r>
          </a:p>
          <a:p>
            <a:pPr algn="just"/>
            <a:endParaRPr lang="pt-BR" sz="1300" dirty="0">
              <a:latin typeface="Globotipo Condensada" pitchFamily="50" charset="0"/>
            </a:endParaRPr>
          </a:p>
          <a:p>
            <a:pPr algn="just"/>
            <a:r>
              <a:rPr lang="pt-BR" sz="1300" dirty="0">
                <a:latin typeface="Globotipo Condensada" pitchFamily="50" charset="0"/>
              </a:rPr>
              <a:t>As fotos de programação da Globo usadas em nossos materiais devem ser as que estão disponíveis em</a:t>
            </a:r>
            <a:r>
              <a:rPr lang="pt-BR" sz="1300" dirty="0" smtClean="0">
                <a:latin typeface="Globotipo Condensada" pitchFamily="50" charset="0"/>
              </a:rPr>
              <a:t>:</a:t>
            </a:r>
          </a:p>
          <a:p>
            <a:pPr algn="just"/>
            <a:r>
              <a:rPr lang="pt-BR" sz="1300" b="1" dirty="0" smtClean="0">
                <a:latin typeface="Globotipo Condensada" pitchFamily="50" charset="0"/>
                <a:hlinkClick r:id="rId2"/>
              </a:rPr>
              <a:t>http</a:t>
            </a:r>
            <a:r>
              <a:rPr lang="pt-BR" sz="1300" b="1" dirty="0">
                <a:latin typeface="Globotipo Condensada" pitchFamily="50" charset="0"/>
                <a:hlinkClick r:id="rId2"/>
              </a:rPr>
              <a:t>://imprensa.globo.com/</a:t>
            </a:r>
            <a:endParaRPr lang="pt-BR" sz="1300" b="1" dirty="0">
              <a:latin typeface="Globotipo Condensada" pitchFamily="50" charset="0"/>
            </a:endParaRPr>
          </a:p>
          <a:p>
            <a:pPr algn="just"/>
            <a:endParaRPr lang="pt-BR" sz="1300" b="1" dirty="0">
              <a:latin typeface="Globotipo Condensada" pitchFamily="50" charset="0"/>
            </a:endParaRPr>
          </a:p>
          <a:p>
            <a:pPr algn="just"/>
            <a:r>
              <a:rPr lang="pt-BR" sz="1300" dirty="0">
                <a:latin typeface="Globotipo Condensada" pitchFamily="50" charset="0"/>
              </a:rPr>
              <a:t>Os vídeos de programação estão disponíveis nos canais oficiais da Globo na internet: </a:t>
            </a:r>
          </a:p>
          <a:p>
            <a:pPr algn="just"/>
            <a:r>
              <a:rPr lang="pt-BR" sz="1300" b="1" dirty="0">
                <a:latin typeface="Globotipo Condensada" pitchFamily="50" charset="0"/>
                <a:hlinkClick r:id="rId3"/>
              </a:rPr>
              <a:t>http://gshow.globo.com/</a:t>
            </a:r>
            <a:endParaRPr lang="pt-BR" sz="1300" b="1" dirty="0">
              <a:latin typeface="Globotipo Condensada" pitchFamily="50" charset="0"/>
            </a:endParaRPr>
          </a:p>
          <a:p>
            <a:pPr algn="just"/>
            <a:r>
              <a:rPr lang="pt-BR" sz="1300" b="1" dirty="0">
                <a:latin typeface="Globotipo Condensada" pitchFamily="50" charset="0"/>
                <a:hlinkClick r:id="rId4"/>
              </a:rPr>
              <a:t>https://www.youtube.com/user/redeglobo</a:t>
            </a:r>
            <a:endParaRPr lang="pt-BR" sz="1300" b="1" dirty="0">
              <a:latin typeface="Globotipo Condensada" pitchFamily="50" charset="0"/>
            </a:endParaRPr>
          </a:p>
          <a:p>
            <a:pPr algn="just"/>
            <a:endParaRPr lang="pt-BR" sz="1300" b="1" dirty="0">
              <a:latin typeface="Globotipo Condensada" pitchFamily="50" charset="0"/>
            </a:endParaRPr>
          </a:p>
          <a:p>
            <a:pPr algn="just"/>
            <a:r>
              <a:rPr lang="pt-BR" sz="1300" dirty="0">
                <a:latin typeface="Globotipo Condensada" pitchFamily="50" charset="0"/>
              </a:rPr>
              <a:t>Acervo de vídeos Marketing Globo</a:t>
            </a:r>
          </a:p>
          <a:p>
            <a:pPr algn="just"/>
            <a:r>
              <a:rPr lang="pt-BR" sz="1300" b="1" dirty="0">
                <a:latin typeface="Globotipo Condensada" pitchFamily="50" charset="0"/>
                <a:hlinkClick r:id="rId5"/>
              </a:rPr>
              <a:t>http://sambavideos.sambatech.com/</a:t>
            </a:r>
            <a:endParaRPr lang="pt-BR" sz="1300" b="1" dirty="0">
              <a:latin typeface="Globotipo Condensada" pitchFamily="50" charset="0"/>
            </a:endParaRPr>
          </a:p>
          <a:p>
            <a:pPr algn="just"/>
            <a:endParaRPr lang="pt-BR" sz="1300" dirty="0">
              <a:latin typeface="Globotipo Condensada" pitchFamily="50" charset="0"/>
            </a:endParaRPr>
          </a:p>
          <a:p>
            <a:pPr algn="just"/>
            <a:r>
              <a:rPr lang="pt-BR" sz="1300" dirty="0">
                <a:latin typeface="Globotipo Condensada" pitchFamily="50" charset="0"/>
              </a:rPr>
              <a:t>Para demais necessidades, utilizar as fotos da: </a:t>
            </a:r>
            <a:r>
              <a:rPr lang="pt-BR" sz="1300" b="1" dirty="0">
                <a:latin typeface="Globotipo Condensada" pitchFamily="50" charset="0"/>
                <a:hlinkClick r:id="rId6"/>
              </a:rPr>
              <a:t>http://www.istockphoto.com/br</a:t>
            </a:r>
            <a:r>
              <a:rPr lang="pt-BR" sz="1300" dirty="0">
                <a:latin typeface="Globotipo Condensada" pitchFamily="50" charset="0"/>
              </a:rPr>
              <a:t>.  </a:t>
            </a:r>
          </a:p>
          <a:p>
            <a:pPr algn="just"/>
            <a:r>
              <a:rPr lang="pt-BR" sz="1300" dirty="0">
                <a:latin typeface="Globotipo Condensada" pitchFamily="50" charset="0"/>
              </a:rPr>
              <a:t>O acesso será via </a:t>
            </a:r>
            <a:r>
              <a:rPr lang="pt-BR" sz="1300" dirty="0" err="1">
                <a:latin typeface="Globotipo Condensada" pitchFamily="50" charset="0"/>
              </a:rPr>
              <a:t>login</a:t>
            </a:r>
            <a:r>
              <a:rPr lang="pt-BR" sz="1300" dirty="0">
                <a:latin typeface="Globotipo Condensada" pitchFamily="50" charset="0"/>
              </a:rPr>
              <a:t> e senha, pelo </a:t>
            </a:r>
            <a:r>
              <a:rPr lang="pt-BR" sz="1300" dirty="0" smtClean="0">
                <a:latin typeface="Globotipo Condensada" pitchFamily="50" charset="0"/>
              </a:rPr>
              <a:t>site.</a:t>
            </a:r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398025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USO DA </a:t>
            </a:r>
            <a:r>
              <a:rPr lang="pt-BR" sz="32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MARCA </a:t>
            </a:r>
            <a:r>
              <a:rPr lang="pt-BR" sz="3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GLOBO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67220" y="1946871"/>
            <a:ext cx="3578059" cy="198455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ct val="0"/>
              </a:spcBef>
              <a:buNone/>
              <a:defRPr lang="pt-BR" sz="6600" dirty="0">
                <a:solidFill>
                  <a:schemeClr val="bg1"/>
                </a:solidFill>
                <a:latin typeface="Globotipo Condensada Black" pitchFamily="50" charset="0"/>
              </a:defRPr>
            </a:lvl1pPr>
          </a:lstStyle>
          <a:p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lobotipo Condensada" pitchFamily="50" charset="0"/>
              </a:rPr>
              <a:t>O </a:t>
            </a:r>
            <a:r>
              <a:rPr lang="pt-B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lobotipo Condensada" pitchFamily="50" charset="0"/>
              </a:rPr>
              <a:t>logo monocromático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lobotipo Condensada" pitchFamily="50" charset="0"/>
              </a:rPr>
              <a:t>, pode ser aplicado usando as cores oficiais. Esta versão também pode assinar peças em vídeo e mídias digitais, desde que aprovadas pela Comunicação Mercadológica.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471727" y="939173"/>
            <a:ext cx="3877400" cy="37568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563242" tIns="146933" rIns="146933" bIns="146933" rtlCol="0" anchor="ctr">
            <a:noAutofit/>
          </a:bodyPr>
          <a:lstStyle/>
          <a:p>
            <a:endParaRPr lang="pt-BR" sz="1360" spc="204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Freeform 5"/>
          <p:cNvSpPr>
            <a:spLocks noEditPoints="1"/>
          </p:cNvSpPr>
          <p:nvPr/>
        </p:nvSpPr>
        <p:spPr bwMode="auto">
          <a:xfrm>
            <a:off x="4962729" y="1372838"/>
            <a:ext cx="2895396" cy="2889482"/>
          </a:xfrm>
          <a:custGeom>
            <a:avLst/>
            <a:gdLst/>
            <a:ahLst/>
            <a:cxnLst>
              <a:cxn ang="0">
                <a:pos x="601" y="890"/>
              </a:cxn>
              <a:cxn ang="0">
                <a:pos x="646" y="782"/>
              </a:cxn>
              <a:cxn ang="0">
                <a:pos x="720" y="693"/>
              </a:cxn>
              <a:cxn ang="0">
                <a:pos x="816" y="629"/>
              </a:cxn>
              <a:cxn ang="0">
                <a:pos x="929" y="594"/>
              </a:cxn>
              <a:cxn ang="0">
                <a:pos x="1052" y="594"/>
              </a:cxn>
              <a:cxn ang="0">
                <a:pos x="1165" y="629"/>
              </a:cxn>
              <a:cxn ang="0">
                <a:pos x="1261" y="693"/>
              </a:cxn>
              <a:cxn ang="0">
                <a:pos x="1335" y="782"/>
              </a:cxn>
              <a:cxn ang="0">
                <a:pos x="1380" y="890"/>
              </a:cxn>
              <a:cxn ang="0">
                <a:pos x="1392" y="1010"/>
              </a:cxn>
              <a:cxn ang="0">
                <a:pos x="1368" y="1128"/>
              </a:cxn>
              <a:cxn ang="0">
                <a:pos x="1313" y="1229"/>
              </a:cxn>
              <a:cxn ang="0">
                <a:pos x="1232" y="1310"/>
              </a:cxn>
              <a:cxn ang="0">
                <a:pos x="1129" y="1366"/>
              </a:cxn>
              <a:cxn ang="0">
                <a:pos x="1012" y="1390"/>
              </a:cxn>
              <a:cxn ang="0">
                <a:pos x="889" y="1377"/>
              </a:cxn>
              <a:cxn ang="0">
                <a:pos x="781" y="1332"/>
              </a:cxn>
              <a:cxn ang="0">
                <a:pos x="693" y="1258"/>
              </a:cxn>
              <a:cxn ang="0">
                <a:pos x="628" y="1163"/>
              </a:cxn>
              <a:cxn ang="0">
                <a:pos x="592" y="1051"/>
              </a:cxn>
              <a:cxn ang="0">
                <a:pos x="1976" y="1091"/>
              </a:cxn>
              <a:cxn ang="0">
                <a:pos x="1903" y="1374"/>
              </a:cxn>
              <a:cxn ang="0">
                <a:pos x="1755" y="1619"/>
              </a:cxn>
              <a:cxn ang="0">
                <a:pos x="1544" y="1810"/>
              </a:cxn>
              <a:cxn ang="0">
                <a:pos x="1285" y="1934"/>
              </a:cxn>
              <a:cxn ang="0">
                <a:pos x="990" y="1980"/>
              </a:cxn>
              <a:cxn ang="0">
                <a:pos x="696" y="1934"/>
              </a:cxn>
              <a:cxn ang="0">
                <a:pos x="437" y="1810"/>
              </a:cxn>
              <a:cxn ang="0">
                <a:pos x="226" y="1619"/>
              </a:cxn>
              <a:cxn ang="0">
                <a:pos x="78" y="1374"/>
              </a:cxn>
              <a:cxn ang="0">
                <a:pos x="5" y="1091"/>
              </a:cxn>
              <a:cxn ang="0">
                <a:pos x="21" y="791"/>
              </a:cxn>
              <a:cxn ang="0">
                <a:pos x="120" y="518"/>
              </a:cxn>
              <a:cxn ang="0">
                <a:pos x="291" y="290"/>
              </a:cxn>
              <a:cxn ang="0">
                <a:pos x="519" y="120"/>
              </a:cxn>
              <a:cxn ang="0">
                <a:pos x="791" y="20"/>
              </a:cxn>
              <a:cxn ang="0">
                <a:pos x="1092" y="5"/>
              </a:cxn>
              <a:cxn ang="0">
                <a:pos x="1376" y="78"/>
              </a:cxn>
              <a:cxn ang="0">
                <a:pos x="1620" y="227"/>
              </a:cxn>
              <a:cxn ang="0">
                <a:pos x="1811" y="437"/>
              </a:cxn>
              <a:cxn ang="0">
                <a:pos x="1937" y="696"/>
              </a:cxn>
              <a:cxn ang="0">
                <a:pos x="1981" y="989"/>
              </a:cxn>
              <a:cxn ang="0">
                <a:pos x="1778" y="1228"/>
              </a:cxn>
              <a:cxn ang="0">
                <a:pos x="1762" y="1401"/>
              </a:cxn>
              <a:cxn ang="0">
                <a:pos x="1731" y="1440"/>
              </a:cxn>
              <a:cxn ang="0">
                <a:pos x="1584" y="1465"/>
              </a:cxn>
              <a:cxn ang="0">
                <a:pos x="1074" y="1484"/>
              </a:cxn>
              <a:cxn ang="0">
                <a:pos x="564" y="1475"/>
              </a:cxn>
              <a:cxn ang="0">
                <a:pos x="265" y="1446"/>
              </a:cxn>
              <a:cxn ang="0">
                <a:pos x="227" y="1417"/>
              </a:cxn>
              <a:cxn ang="0">
                <a:pos x="209" y="1322"/>
              </a:cxn>
              <a:cxn ang="0">
                <a:pos x="200" y="1038"/>
              </a:cxn>
              <a:cxn ang="0">
                <a:pos x="203" y="752"/>
              </a:cxn>
              <a:cxn ang="0">
                <a:pos x="219" y="579"/>
              </a:cxn>
              <a:cxn ang="0">
                <a:pos x="250" y="540"/>
              </a:cxn>
              <a:cxn ang="0">
                <a:pos x="397" y="515"/>
              </a:cxn>
              <a:cxn ang="0">
                <a:pos x="907" y="496"/>
              </a:cxn>
              <a:cxn ang="0">
                <a:pos x="1417" y="504"/>
              </a:cxn>
              <a:cxn ang="0">
                <a:pos x="1715" y="532"/>
              </a:cxn>
              <a:cxn ang="0">
                <a:pos x="1754" y="563"/>
              </a:cxn>
              <a:cxn ang="0">
                <a:pos x="1772" y="658"/>
              </a:cxn>
              <a:cxn ang="0">
                <a:pos x="1781" y="942"/>
              </a:cxn>
            </a:cxnLst>
            <a:rect l="0" t="0" r="r" b="b"/>
            <a:pathLst>
              <a:path w="1981" h="1980">
                <a:moveTo>
                  <a:pt x="588" y="989"/>
                </a:moveTo>
                <a:lnTo>
                  <a:pt x="588" y="969"/>
                </a:lnTo>
                <a:lnTo>
                  <a:pt x="590" y="948"/>
                </a:lnTo>
                <a:lnTo>
                  <a:pt x="592" y="929"/>
                </a:lnTo>
                <a:lnTo>
                  <a:pt x="597" y="909"/>
                </a:lnTo>
                <a:lnTo>
                  <a:pt x="601" y="890"/>
                </a:lnTo>
                <a:lnTo>
                  <a:pt x="606" y="870"/>
                </a:lnTo>
                <a:lnTo>
                  <a:pt x="613" y="852"/>
                </a:lnTo>
                <a:lnTo>
                  <a:pt x="619" y="834"/>
                </a:lnTo>
                <a:lnTo>
                  <a:pt x="628" y="816"/>
                </a:lnTo>
                <a:lnTo>
                  <a:pt x="637" y="799"/>
                </a:lnTo>
                <a:lnTo>
                  <a:pt x="646" y="782"/>
                </a:lnTo>
                <a:lnTo>
                  <a:pt x="656" y="766"/>
                </a:lnTo>
                <a:lnTo>
                  <a:pt x="668" y="751"/>
                </a:lnTo>
                <a:lnTo>
                  <a:pt x="680" y="735"/>
                </a:lnTo>
                <a:lnTo>
                  <a:pt x="693" y="720"/>
                </a:lnTo>
                <a:lnTo>
                  <a:pt x="706" y="706"/>
                </a:lnTo>
                <a:lnTo>
                  <a:pt x="720" y="693"/>
                </a:lnTo>
                <a:lnTo>
                  <a:pt x="734" y="680"/>
                </a:lnTo>
                <a:lnTo>
                  <a:pt x="749" y="668"/>
                </a:lnTo>
                <a:lnTo>
                  <a:pt x="765" y="658"/>
                </a:lnTo>
                <a:lnTo>
                  <a:pt x="781" y="647"/>
                </a:lnTo>
                <a:lnTo>
                  <a:pt x="799" y="637"/>
                </a:lnTo>
                <a:lnTo>
                  <a:pt x="816" y="629"/>
                </a:lnTo>
                <a:lnTo>
                  <a:pt x="833" y="621"/>
                </a:lnTo>
                <a:lnTo>
                  <a:pt x="852" y="613"/>
                </a:lnTo>
                <a:lnTo>
                  <a:pt x="871" y="607"/>
                </a:lnTo>
                <a:lnTo>
                  <a:pt x="889" y="602"/>
                </a:lnTo>
                <a:lnTo>
                  <a:pt x="909" y="597"/>
                </a:lnTo>
                <a:lnTo>
                  <a:pt x="929" y="594"/>
                </a:lnTo>
                <a:lnTo>
                  <a:pt x="949" y="591"/>
                </a:lnTo>
                <a:lnTo>
                  <a:pt x="969" y="590"/>
                </a:lnTo>
                <a:lnTo>
                  <a:pt x="990" y="589"/>
                </a:lnTo>
                <a:lnTo>
                  <a:pt x="1012" y="590"/>
                </a:lnTo>
                <a:lnTo>
                  <a:pt x="1032" y="591"/>
                </a:lnTo>
                <a:lnTo>
                  <a:pt x="1052" y="594"/>
                </a:lnTo>
                <a:lnTo>
                  <a:pt x="1072" y="597"/>
                </a:lnTo>
                <a:lnTo>
                  <a:pt x="1092" y="602"/>
                </a:lnTo>
                <a:lnTo>
                  <a:pt x="1110" y="607"/>
                </a:lnTo>
                <a:lnTo>
                  <a:pt x="1129" y="613"/>
                </a:lnTo>
                <a:lnTo>
                  <a:pt x="1148" y="621"/>
                </a:lnTo>
                <a:lnTo>
                  <a:pt x="1165" y="629"/>
                </a:lnTo>
                <a:lnTo>
                  <a:pt x="1182" y="637"/>
                </a:lnTo>
                <a:lnTo>
                  <a:pt x="1200" y="647"/>
                </a:lnTo>
                <a:lnTo>
                  <a:pt x="1216" y="658"/>
                </a:lnTo>
                <a:lnTo>
                  <a:pt x="1232" y="668"/>
                </a:lnTo>
                <a:lnTo>
                  <a:pt x="1247" y="680"/>
                </a:lnTo>
                <a:lnTo>
                  <a:pt x="1261" y="693"/>
                </a:lnTo>
                <a:lnTo>
                  <a:pt x="1275" y="706"/>
                </a:lnTo>
                <a:lnTo>
                  <a:pt x="1288" y="720"/>
                </a:lnTo>
                <a:lnTo>
                  <a:pt x="1301" y="735"/>
                </a:lnTo>
                <a:lnTo>
                  <a:pt x="1313" y="751"/>
                </a:lnTo>
                <a:lnTo>
                  <a:pt x="1324" y="766"/>
                </a:lnTo>
                <a:lnTo>
                  <a:pt x="1335" y="782"/>
                </a:lnTo>
                <a:lnTo>
                  <a:pt x="1344" y="799"/>
                </a:lnTo>
                <a:lnTo>
                  <a:pt x="1353" y="816"/>
                </a:lnTo>
                <a:lnTo>
                  <a:pt x="1362" y="834"/>
                </a:lnTo>
                <a:lnTo>
                  <a:pt x="1368" y="852"/>
                </a:lnTo>
                <a:lnTo>
                  <a:pt x="1375" y="870"/>
                </a:lnTo>
                <a:lnTo>
                  <a:pt x="1380" y="890"/>
                </a:lnTo>
                <a:lnTo>
                  <a:pt x="1384" y="909"/>
                </a:lnTo>
                <a:lnTo>
                  <a:pt x="1389" y="929"/>
                </a:lnTo>
                <a:lnTo>
                  <a:pt x="1391" y="948"/>
                </a:lnTo>
                <a:lnTo>
                  <a:pt x="1392" y="969"/>
                </a:lnTo>
                <a:lnTo>
                  <a:pt x="1393" y="989"/>
                </a:lnTo>
                <a:lnTo>
                  <a:pt x="1392" y="1010"/>
                </a:lnTo>
                <a:lnTo>
                  <a:pt x="1391" y="1030"/>
                </a:lnTo>
                <a:lnTo>
                  <a:pt x="1389" y="1051"/>
                </a:lnTo>
                <a:lnTo>
                  <a:pt x="1384" y="1070"/>
                </a:lnTo>
                <a:lnTo>
                  <a:pt x="1380" y="1090"/>
                </a:lnTo>
                <a:lnTo>
                  <a:pt x="1375" y="1108"/>
                </a:lnTo>
                <a:lnTo>
                  <a:pt x="1368" y="1128"/>
                </a:lnTo>
                <a:lnTo>
                  <a:pt x="1362" y="1145"/>
                </a:lnTo>
                <a:lnTo>
                  <a:pt x="1353" y="1163"/>
                </a:lnTo>
                <a:lnTo>
                  <a:pt x="1344" y="1181"/>
                </a:lnTo>
                <a:lnTo>
                  <a:pt x="1335" y="1197"/>
                </a:lnTo>
                <a:lnTo>
                  <a:pt x="1324" y="1213"/>
                </a:lnTo>
                <a:lnTo>
                  <a:pt x="1313" y="1229"/>
                </a:lnTo>
                <a:lnTo>
                  <a:pt x="1301" y="1244"/>
                </a:lnTo>
                <a:lnTo>
                  <a:pt x="1288" y="1258"/>
                </a:lnTo>
                <a:lnTo>
                  <a:pt x="1275" y="1272"/>
                </a:lnTo>
                <a:lnTo>
                  <a:pt x="1261" y="1286"/>
                </a:lnTo>
                <a:lnTo>
                  <a:pt x="1247" y="1298"/>
                </a:lnTo>
                <a:lnTo>
                  <a:pt x="1232" y="1310"/>
                </a:lnTo>
                <a:lnTo>
                  <a:pt x="1216" y="1322"/>
                </a:lnTo>
                <a:lnTo>
                  <a:pt x="1200" y="1332"/>
                </a:lnTo>
                <a:lnTo>
                  <a:pt x="1182" y="1341"/>
                </a:lnTo>
                <a:lnTo>
                  <a:pt x="1165" y="1351"/>
                </a:lnTo>
                <a:lnTo>
                  <a:pt x="1148" y="1359"/>
                </a:lnTo>
                <a:lnTo>
                  <a:pt x="1129" y="1366"/>
                </a:lnTo>
                <a:lnTo>
                  <a:pt x="1110" y="1372"/>
                </a:lnTo>
                <a:lnTo>
                  <a:pt x="1092" y="1377"/>
                </a:lnTo>
                <a:lnTo>
                  <a:pt x="1072" y="1383"/>
                </a:lnTo>
                <a:lnTo>
                  <a:pt x="1052" y="1386"/>
                </a:lnTo>
                <a:lnTo>
                  <a:pt x="1032" y="1388"/>
                </a:lnTo>
                <a:lnTo>
                  <a:pt x="1012" y="1390"/>
                </a:lnTo>
                <a:lnTo>
                  <a:pt x="990" y="1390"/>
                </a:lnTo>
                <a:lnTo>
                  <a:pt x="969" y="1390"/>
                </a:lnTo>
                <a:lnTo>
                  <a:pt x="949" y="1388"/>
                </a:lnTo>
                <a:lnTo>
                  <a:pt x="929" y="1386"/>
                </a:lnTo>
                <a:lnTo>
                  <a:pt x="909" y="1383"/>
                </a:lnTo>
                <a:lnTo>
                  <a:pt x="889" y="1377"/>
                </a:lnTo>
                <a:lnTo>
                  <a:pt x="871" y="1372"/>
                </a:lnTo>
                <a:lnTo>
                  <a:pt x="852" y="1366"/>
                </a:lnTo>
                <a:lnTo>
                  <a:pt x="833" y="1359"/>
                </a:lnTo>
                <a:lnTo>
                  <a:pt x="816" y="1351"/>
                </a:lnTo>
                <a:lnTo>
                  <a:pt x="799" y="1341"/>
                </a:lnTo>
                <a:lnTo>
                  <a:pt x="781" y="1332"/>
                </a:lnTo>
                <a:lnTo>
                  <a:pt x="765" y="1322"/>
                </a:lnTo>
                <a:lnTo>
                  <a:pt x="749" y="1310"/>
                </a:lnTo>
                <a:lnTo>
                  <a:pt x="734" y="1298"/>
                </a:lnTo>
                <a:lnTo>
                  <a:pt x="720" y="1286"/>
                </a:lnTo>
                <a:lnTo>
                  <a:pt x="706" y="1272"/>
                </a:lnTo>
                <a:lnTo>
                  <a:pt x="693" y="1258"/>
                </a:lnTo>
                <a:lnTo>
                  <a:pt x="680" y="1244"/>
                </a:lnTo>
                <a:lnTo>
                  <a:pt x="668" y="1229"/>
                </a:lnTo>
                <a:lnTo>
                  <a:pt x="656" y="1213"/>
                </a:lnTo>
                <a:lnTo>
                  <a:pt x="646" y="1197"/>
                </a:lnTo>
                <a:lnTo>
                  <a:pt x="637" y="1181"/>
                </a:lnTo>
                <a:lnTo>
                  <a:pt x="628" y="1163"/>
                </a:lnTo>
                <a:lnTo>
                  <a:pt x="619" y="1145"/>
                </a:lnTo>
                <a:lnTo>
                  <a:pt x="613" y="1128"/>
                </a:lnTo>
                <a:lnTo>
                  <a:pt x="606" y="1108"/>
                </a:lnTo>
                <a:lnTo>
                  <a:pt x="601" y="1090"/>
                </a:lnTo>
                <a:lnTo>
                  <a:pt x="597" y="1070"/>
                </a:lnTo>
                <a:lnTo>
                  <a:pt x="592" y="1051"/>
                </a:lnTo>
                <a:lnTo>
                  <a:pt x="590" y="1030"/>
                </a:lnTo>
                <a:lnTo>
                  <a:pt x="588" y="1010"/>
                </a:lnTo>
                <a:lnTo>
                  <a:pt x="588" y="989"/>
                </a:lnTo>
                <a:close/>
                <a:moveTo>
                  <a:pt x="1981" y="989"/>
                </a:moveTo>
                <a:lnTo>
                  <a:pt x="1980" y="1040"/>
                </a:lnTo>
                <a:lnTo>
                  <a:pt x="1976" y="1091"/>
                </a:lnTo>
                <a:lnTo>
                  <a:pt x="1969" y="1141"/>
                </a:lnTo>
                <a:lnTo>
                  <a:pt x="1960" y="1189"/>
                </a:lnTo>
                <a:lnTo>
                  <a:pt x="1950" y="1237"/>
                </a:lnTo>
                <a:lnTo>
                  <a:pt x="1937" y="1283"/>
                </a:lnTo>
                <a:lnTo>
                  <a:pt x="1920" y="1330"/>
                </a:lnTo>
                <a:lnTo>
                  <a:pt x="1903" y="1374"/>
                </a:lnTo>
                <a:lnTo>
                  <a:pt x="1884" y="1418"/>
                </a:lnTo>
                <a:lnTo>
                  <a:pt x="1861" y="1460"/>
                </a:lnTo>
                <a:lnTo>
                  <a:pt x="1837" y="1502"/>
                </a:lnTo>
                <a:lnTo>
                  <a:pt x="1811" y="1542"/>
                </a:lnTo>
                <a:lnTo>
                  <a:pt x="1784" y="1581"/>
                </a:lnTo>
                <a:lnTo>
                  <a:pt x="1755" y="1619"/>
                </a:lnTo>
                <a:lnTo>
                  <a:pt x="1724" y="1655"/>
                </a:lnTo>
                <a:lnTo>
                  <a:pt x="1690" y="1689"/>
                </a:lnTo>
                <a:lnTo>
                  <a:pt x="1657" y="1722"/>
                </a:lnTo>
                <a:lnTo>
                  <a:pt x="1620" y="1753"/>
                </a:lnTo>
                <a:lnTo>
                  <a:pt x="1583" y="1782"/>
                </a:lnTo>
                <a:lnTo>
                  <a:pt x="1544" y="1810"/>
                </a:lnTo>
                <a:lnTo>
                  <a:pt x="1504" y="1836"/>
                </a:lnTo>
                <a:lnTo>
                  <a:pt x="1462" y="1860"/>
                </a:lnTo>
                <a:lnTo>
                  <a:pt x="1420" y="1882"/>
                </a:lnTo>
                <a:lnTo>
                  <a:pt x="1376" y="1901"/>
                </a:lnTo>
                <a:lnTo>
                  <a:pt x="1330" y="1919"/>
                </a:lnTo>
                <a:lnTo>
                  <a:pt x="1285" y="1934"/>
                </a:lnTo>
                <a:lnTo>
                  <a:pt x="1237" y="1949"/>
                </a:lnTo>
                <a:lnTo>
                  <a:pt x="1190" y="1959"/>
                </a:lnTo>
                <a:lnTo>
                  <a:pt x="1141" y="1968"/>
                </a:lnTo>
                <a:lnTo>
                  <a:pt x="1092" y="1974"/>
                </a:lnTo>
                <a:lnTo>
                  <a:pt x="1042" y="1978"/>
                </a:lnTo>
                <a:lnTo>
                  <a:pt x="990" y="1980"/>
                </a:lnTo>
                <a:lnTo>
                  <a:pt x="939" y="1978"/>
                </a:lnTo>
                <a:lnTo>
                  <a:pt x="889" y="1974"/>
                </a:lnTo>
                <a:lnTo>
                  <a:pt x="840" y="1968"/>
                </a:lnTo>
                <a:lnTo>
                  <a:pt x="791" y="1959"/>
                </a:lnTo>
                <a:lnTo>
                  <a:pt x="744" y="1949"/>
                </a:lnTo>
                <a:lnTo>
                  <a:pt x="696" y="1934"/>
                </a:lnTo>
                <a:lnTo>
                  <a:pt x="650" y="1919"/>
                </a:lnTo>
                <a:lnTo>
                  <a:pt x="605" y="1901"/>
                </a:lnTo>
                <a:lnTo>
                  <a:pt x="561" y="1882"/>
                </a:lnTo>
                <a:lnTo>
                  <a:pt x="519" y="1860"/>
                </a:lnTo>
                <a:lnTo>
                  <a:pt x="477" y="1836"/>
                </a:lnTo>
                <a:lnTo>
                  <a:pt x="437" y="1810"/>
                </a:lnTo>
                <a:lnTo>
                  <a:pt x="398" y="1782"/>
                </a:lnTo>
                <a:lnTo>
                  <a:pt x="361" y="1753"/>
                </a:lnTo>
                <a:lnTo>
                  <a:pt x="324" y="1722"/>
                </a:lnTo>
                <a:lnTo>
                  <a:pt x="291" y="1689"/>
                </a:lnTo>
                <a:lnTo>
                  <a:pt x="257" y="1655"/>
                </a:lnTo>
                <a:lnTo>
                  <a:pt x="226" y="1619"/>
                </a:lnTo>
                <a:lnTo>
                  <a:pt x="197" y="1581"/>
                </a:lnTo>
                <a:lnTo>
                  <a:pt x="170" y="1542"/>
                </a:lnTo>
                <a:lnTo>
                  <a:pt x="144" y="1502"/>
                </a:lnTo>
                <a:lnTo>
                  <a:pt x="120" y="1460"/>
                </a:lnTo>
                <a:lnTo>
                  <a:pt x="97" y="1418"/>
                </a:lnTo>
                <a:lnTo>
                  <a:pt x="78" y="1374"/>
                </a:lnTo>
                <a:lnTo>
                  <a:pt x="61" y="1330"/>
                </a:lnTo>
                <a:lnTo>
                  <a:pt x="44" y="1283"/>
                </a:lnTo>
                <a:lnTo>
                  <a:pt x="31" y="1237"/>
                </a:lnTo>
                <a:lnTo>
                  <a:pt x="21" y="1189"/>
                </a:lnTo>
                <a:lnTo>
                  <a:pt x="12" y="1141"/>
                </a:lnTo>
                <a:lnTo>
                  <a:pt x="5" y="1091"/>
                </a:lnTo>
                <a:lnTo>
                  <a:pt x="1" y="1040"/>
                </a:lnTo>
                <a:lnTo>
                  <a:pt x="0" y="989"/>
                </a:lnTo>
                <a:lnTo>
                  <a:pt x="1" y="939"/>
                </a:lnTo>
                <a:lnTo>
                  <a:pt x="5" y="889"/>
                </a:lnTo>
                <a:lnTo>
                  <a:pt x="12" y="839"/>
                </a:lnTo>
                <a:lnTo>
                  <a:pt x="21" y="791"/>
                </a:lnTo>
                <a:lnTo>
                  <a:pt x="31" y="743"/>
                </a:lnTo>
                <a:lnTo>
                  <a:pt x="44" y="696"/>
                </a:lnTo>
                <a:lnTo>
                  <a:pt x="61" y="650"/>
                </a:lnTo>
                <a:lnTo>
                  <a:pt x="78" y="605"/>
                </a:lnTo>
                <a:lnTo>
                  <a:pt x="97" y="562"/>
                </a:lnTo>
                <a:lnTo>
                  <a:pt x="120" y="518"/>
                </a:lnTo>
                <a:lnTo>
                  <a:pt x="144" y="477"/>
                </a:lnTo>
                <a:lnTo>
                  <a:pt x="170" y="437"/>
                </a:lnTo>
                <a:lnTo>
                  <a:pt x="197" y="398"/>
                </a:lnTo>
                <a:lnTo>
                  <a:pt x="226" y="361"/>
                </a:lnTo>
                <a:lnTo>
                  <a:pt x="257" y="325"/>
                </a:lnTo>
                <a:lnTo>
                  <a:pt x="291" y="290"/>
                </a:lnTo>
                <a:lnTo>
                  <a:pt x="324" y="258"/>
                </a:lnTo>
                <a:lnTo>
                  <a:pt x="361" y="227"/>
                </a:lnTo>
                <a:lnTo>
                  <a:pt x="398" y="196"/>
                </a:lnTo>
                <a:lnTo>
                  <a:pt x="437" y="169"/>
                </a:lnTo>
                <a:lnTo>
                  <a:pt x="477" y="144"/>
                </a:lnTo>
                <a:lnTo>
                  <a:pt x="519" y="120"/>
                </a:lnTo>
                <a:lnTo>
                  <a:pt x="561" y="98"/>
                </a:lnTo>
                <a:lnTo>
                  <a:pt x="605" y="78"/>
                </a:lnTo>
                <a:lnTo>
                  <a:pt x="650" y="60"/>
                </a:lnTo>
                <a:lnTo>
                  <a:pt x="696" y="44"/>
                </a:lnTo>
                <a:lnTo>
                  <a:pt x="744" y="31"/>
                </a:lnTo>
                <a:lnTo>
                  <a:pt x="791" y="20"/>
                </a:lnTo>
                <a:lnTo>
                  <a:pt x="840" y="12"/>
                </a:lnTo>
                <a:lnTo>
                  <a:pt x="889" y="5"/>
                </a:lnTo>
                <a:lnTo>
                  <a:pt x="939" y="1"/>
                </a:lnTo>
                <a:lnTo>
                  <a:pt x="990" y="0"/>
                </a:lnTo>
                <a:lnTo>
                  <a:pt x="1042" y="1"/>
                </a:lnTo>
                <a:lnTo>
                  <a:pt x="1092" y="5"/>
                </a:lnTo>
                <a:lnTo>
                  <a:pt x="1141" y="12"/>
                </a:lnTo>
                <a:lnTo>
                  <a:pt x="1190" y="20"/>
                </a:lnTo>
                <a:lnTo>
                  <a:pt x="1237" y="31"/>
                </a:lnTo>
                <a:lnTo>
                  <a:pt x="1285" y="44"/>
                </a:lnTo>
                <a:lnTo>
                  <a:pt x="1330" y="60"/>
                </a:lnTo>
                <a:lnTo>
                  <a:pt x="1376" y="78"/>
                </a:lnTo>
                <a:lnTo>
                  <a:pt x="1420" y="98"/>
                </a:lnTo>
                <a:lnTo>
                  <a:pt x="1462" y="120"/>
                </a:lnTo>
                <a:lnTo>
                  <a:pt x="1504" y="144"/>
                </a:lnTo>
                <a:lnTo>
                  <a:pt x="1544" y="169"/>
                </a:lnTo>
                <a:lnTo>
                  <a:pt x="1583" y="196"/>
                </a:lnTo>
                <a:lnTo>
                  <a:pt x="1620" y="227"/>
                </a:lnTo>
                <a:lnTo>
                  <a:pt x="1657" y="258"/>
                </a:lnTo>
                <a:lnTo>
                  <a:pt x="1690" y="290"/>
                </a:lnTo>
                <a:lnTo>
                  <a:pt x="1724" y="325"/>
                </a:lnTo>
                <a:lnTo>
                  <a:pt x="1755" y="361"/>
                </a:lnTo>
                <a:lnTo>
                  <a:pt x="1784" y="398"/>
                </a:lnTo>
                <a:lnTo>
                  <a:pt x="1811" y="437"/>
                </a:lnTo>
                <a:lnTo>
                  <a:pt x="1837" y="477"/>
                </a:lnTo>
                <a:lnTo>
                  <a:pt x="1861" y="518"/>
                </a:lnTo>
                <a:lnTo>
                  <a:pt x="1884" y="562"/>
                </a:lnTo>
                <a:lnTo>
                  <a:pt x="1903" y="605"/>
                </a:lnTo>
                <a:lnTo>
                  <a:pt x="1920" y="650"/>
                </a:lnTo>
                <a:lnTo>
                  <a:pt x="1937" y="696"/>
                </a:lnTo>
                <a:lnTo>
                  <a:pt x="1950" y="743"/>
                </a:lnTo>
                <a:lnTo>
                  <a:pt x="1960" y="791"/>
                </a:lnTo>
                <a:lnTo>
                  <a:pt x="1969" y="839"/>
                </a:lnTo>
                <a:lnTo>
                  <a:pt x="1976" y="889"/>
                </a:lnTo>
                <a:lnTo>
                  <a:pt x="1980" y="939"/>
                </a:lnTo>
                <a:lnTo>
                  <a:pt x="1981" y="989"/>
                </a:lnTo>
                <a:close/>
                <a:moveTo>
                  <a:pt x="1781" y="989"/>
                </a:moveTo>
                <a:lnTo>
                  <a:pt x="1781" y="1038"/>
                </a:lnTo>
                <a:lnTo>
                  <a:pt x="1781" y="1085"/>
                </a:lnTo>
                <a:lnTo>
                  <a:pt x="1780" y="1133"/>
                </a:lnTo>
                <a:lnTo>
                  <a:pt x="1779" y="1181"/>
                </a:lnTo>
                <a:lnTo>
                  <a:pt x="1778" y="1228"/>
                </a:lnTo>
                <a:lnTo>
                  <a:pt x="1776" y="1274"/>
                </a:lnTo>
                <a:lnTo>
                  <a:pt x="1772" y="1322"/>
                </a:lnTo>
                <a:lnTo>
                  <a:pt x="1768" y="1367"/>
                </a:lnTo>
                <a:lnTo>
                  <a:pt x="1766" y="1380"/>
                </a:lnTo>
                <a:lnTo>
                  <a:pt x="1764" y="1391"/>
                </a:lnTo>
                <a:lnTo>
                  <a:pt x="1762" y="1401"/>
                </a:lnTo>
                <a:lnTo>
                  <a:pt x="1758" y="1410"/>
                </a:lnTo>
                <a:lnTo>
                  <a:pt x="1754" y="1417"/>
                </a:lnTo>
                <a:lnTo>
                  <a:pt x="1749" y="1424"/>
                </a:lnTo>
                <a:lnTo>
                  <a:pt x="1743" y="1430"/>
                </a:lnTo>
                <a:lnTo>
                  <a:pt x="1738" y="1435"/>
                </a:lnTo>
                <a:lnTo>
                  <a:pt x="1731" y="1440"/>
                </a:lnTo>
                <a:lnTo>
                  <a:pt x="1724" y="1443"/>
                </a:lnTo>
                <a:lnTo>
                  <a:pt x="1715" y="1446"/>
                </a:lnTo>
                <a:lnTo>
                  <a:pt x="1706" y="1449"/>
                </a:lnTo>
                <a:lnTo>
                  <a:pt x="1688" y="1454"/>
                </a:lnTo>
                <a:lnTo>
                  <a:pt x="1665" y="1457"/>
                </a:lnTo>
                <a:lnTo>
                  <a:pt x="1584" y="1465"/>
                </a:lnTo>
                <a:lnTo>
                  <a:pt x="1501" y="1471"/>
                </a:lnTo>
                <a:lnTo>
                  <a:pt x="1417" y="1475"/>
                </a:lnTo>
                <a:lnTo>
                  <a:pt x="1331" y="1479"/>
                </a:lnTo>
                <a:lnTo>
                  <a:pt x="1245" y="1482"/>
                </a:lnTo>
                <a:lnTo>
                  <a:pt x="1160" y="1483"/>
                </a:lnTo>
                <a:lnTo>
                  <a:pt x="1074" y="1484"/>
                </a:lnTo>
                <a:lnTo>
                  <a:pt x="990" y="1484"/>
                </a:lnTo>
                <a:lnTo>
                  <a:pt x="907" y="1484"/>
                </a:lnTo>
                <a:lnTo>
                  <a:pt x="821" y="1483"/>
                </a:lnTo>
                <a:lnTo>
                  <a:pt x="736" y="1482"/>
                </a:lnTo>
                <a:lnTo>
                  <a:pt x="650" y="1479"/>
                </a:lnTo>
                <a:lnTo>
                  <a:pt x="564" y="1475"/>
                </a:lnTo>
                <a:lnTo>
                  <a:pt x="480" y="1471"/>
                </a:lnTo>
                <a:lnTo>
                  <a:pt x="397" y="1465"/>
                </a:lnTo>
                <a:lnTo>
                  <a:pt x="316" y="1457"/>
                </a:lnTo>
                <a:lnTo>
                  <a:pt x="293" y="1454"/>
                </a:lnTo>
                <a:lnTo>
                  <a:pt x="273" y="1449"/>
                </a:lnTo>
                <a:lnTo>
                  <a:pt x="265" y="1446"/>
                </a:lnTo>
                <a:lnTo>
                  <a:pt x="257" y="1443"/>
                </a:lnTo>
                <a:lnTo>
                  <a:pt x="250" y="1440"/>
                </a:lnTo>
                <a:lnTo>
                  <a:pt x="243" y="1435"/>
                </a:lnTo>
                <a:lnTo>
                  <a:pt x="238" y="1430"/>
                </a:lnTo>
                <a:lnTo>
                  <a:pt x="232" y="1424"/>
                </a:lnTo>
                <a:lnTo>
                  <a:pt x="227" y="1417"/>
                </a:lnTo>
                <a:lnTo>
                  <a:pt x="223" y="1410"/>
                </a:lnTo>
                <a:lnTo>
                  <a:pt x="219" y="1401"/>
                </a:lnTo>
                <a:lnTo>
                  <a:pt x="217" y="1391"/>
                </a:lnTo>
                <a:lnTo>
                  <a:pt x="215" y="1380"/>
                </a:lnTo>
                <a:lnTo>
                  <a:pt x="213" y="1367"/>
                </a:lnTo>
                <a:lnTo>
                  <a:pt x="209" y="1322"/>
                </a:lnTo>
                <a:lnTo>
                  <a:pt x="205" y="1274"/>
                </a:lnTo>
                <a:lnTo>
                  <a:pt x="203" y="1228"/>
                </a:lnTo>
                <a:lnTo>
                  <a:pt x="202" y="1181"/>
                </a:lnTo>
                <a:lnTo>
                  <a:pt x="201" y="1133"/>
                </a:lnTo>
                <a:lnTo>
                  <a:pt x="200" y="1085"/>
                </a:lnTo>
                <a:lnTo>
                  <a:pt x="200" y="1038"/>
                </a:lnTo>
                <a:lnTo>
                  <a:pt x="200" y="989"/>
                </a:lnTo>
                <a:lnTo>
                  <a:pt x="200" y="942"/>
                </a:lnTo>
                <a:lnTo>
                  <a:pt x="200" y="893"/>
                </a:lnTo>
                <a:lnTo>
                  <a:pt x="201" y="846"/>
                </a:lnTo>
                <a:lnTo>
                  <a:pt x="202" y="798"/>
                </a:lnTo>
                <a:lnTo>
                  <a:pt x="203" y="752"/>
                </a:lnTo>
                <a:lnTo>
                  <a:pt x="205" y="704"/>
                </a:lnTo>
                <a:lnTo>
                  <a:pt x="209" y="658"/>
                </a:lnTo>
                <a:lnTo>
                  <a:pt x="213" y="611"/>
                </a:lnTo>
                <a:lnTo>
                  <a:pt x="215" y="599"/>
                </a:lnTo>
                <a:lnTo>
                  <a:pt x="217" y="589"/>
                </a:lnTo>
                <a:lnTo>
                  <a:pt x="219" y="579"/>
                </a:lnTo>
                <a:lnTo>
                  <a:pt x="223" y="570"/>
                </a:lnTo>
                <a:lnTo>
                  <a:pt x="227" y="563"/>
                </a:lnTo>
                <a:lnTo>
                  <a:pt x="232" y="555"/>
                </a:lnTo>
                <a:lnTo>
                  <a:pt x="238" y="550"/>
                </a:lnTo>
                <a:lnTo>
                  <a:pt x="243" y="544"/>
                </a:lnTo>
                <a:lnTo>
                  <a:pt x="250" y="540"/>
                </a:lnTo>
                <a:lnTo>
                  <a:pt x="257" y="536"/>
                </a:lnTo>
                <a:lnTo>
                  <a:pt x="265" y="532"/>
                </a:lnTo>
                <a:lnTo>
                  <a:pt x="273" y="530"/>
                </a:lnTo>
                <a:lnTo>
                  <a:pt x="293" y="526"/>
                </a:lnTo>
                <a:lnTo>
                  <a:pt x="316" y="523"/>
                </a:lnTo>
                <a:lnTo>
                  <a:pt x="397" y="515"/>
                </a:lnTo>
                <a:lnTo>
                  <a:pt x="480" y="509"/>
                </a:lnTo>
                <a:lnTo>
                  <a:pt x="564" y="504"/>
                </a:lnTo>
                <a:lnTo>
                  <a:pt x="650" y="500"/>
                </a:lnTo>
                <a:lnTo>
                  <a:pt x="736" y="498"/>
                </a:lnTo>
                <a:lnTo>
                  <a:pt x="821" y="496"/>
                </a:lnTo>
                <a:lnTo>
                  <a:pt x="907" y="496"/>
                </a:lnTo>
                <a:lnTo>
                  <a:pt x="990" y="496"/>
                </a:lnTo>
                <a:lnTo>
                  <a:pt x="1074" y="496"/>
                </a:lnTo>
                <a:lnTo>
                  <a:pt x="1160" y="496"/>
                </a:lnTo>
                <a:lnTo>
                  <a:pt x="1245" y="498"/>
                </a:lnTo>
                <a:lnTo>
                  <a:pt x="1331" y="500"/>
                </a:lnTo>
                <a:lnTo>
                  <a:pt x="1417" y="504"/>
                </a:lnTo>
                <a:lnTo>
                  <a:pt x="1501" y="509"/>
                </a:lnTo>
                <a:lnTo>
                  <a:pt x="1584" y="515"/>
                </a:lnTo>
                <a:lnTo>
                  <a:pt x="1665" y="523"/>
                </a:lnTo>
                <a:lnTo>
                  <a:pt x="1688" y="526"/>
                </a:lnTo>
                <a:lnTo>
                  <a:pt x="1706" y="530"/>
                </a:lnTo>
                <a:lnTo>
                  <a:pt x="1715" y="532"/>
                </a:lnTo>
                <a:lnTo>
                  <a:pt x="1724" y="536"/>
                </a:lnTo>
                <a:lnTo>
                  <a:pt x="1731" y="540"/>
                </a:lnTo>
                <a:lnTo>
                  <a:pt x="1738" y="544"/>
                </a:lnTo>
                <a:lnTo>
                  <a:pt x="1743" y="550"/>
                </a:lnTo>
                <a:lnTo>
                  <a:pt x="1749" y="555"/>
                </a:lnTo>
                <a:lnTo>
                  <a:pt x="1754" y="563"/>
                </a:lnTo>
                <a:lnTo>
                  <a:pt x="1758" y="570"/>
                </a:lnTo>
                <a:lnTo>
                  <a:pt x="1762" y="579"/>
                </a:lnTo>
                <a:lnTo>
                  <a:pt x="1764" y="589"/>
                </a:lnTo>
                <a:lnTo>
                  <a:pt x="1766" y="599"/>
                </a:lnTo>
                <a:lnTo>
                  <a:pt x="1768" y="611"/>
                </a:lnTo>
                <a:lnTo>
                  <a:pt x="1772" y="658"/>
                </a:lnTo>
                <a:lnTo>
                  <a:pt x="1776" y="704"/>
                </a:lnTo>
                <a:lnTo>
                  <a:pt x="1778" y="752"/>
                </a:lnTo>
                <a:lnTo>
                  <a:pt x="1779" y="798"/>
                </a:lnTo>
                <a:lnTo>
                  <a:pt x="1780" y="846"/>
                </a:lnTo>
                <a:lnTo>
                  <a:pt x="1781" y="893"/>
                </a:lnTo>
                <a:lnTo>
                  <a:pt x="1781" y="942"/>
                </a:lnTo>
                <a:lnTo>
                  <a:pt x="1781" y="989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4424" tIns="47212" rIns="94424" bIns="47212" numCol="1" anchor="t" anchorCtr="0" compatLnSpc="1">
            <a:prstTxWarp prst="textNoShape">
              <a:avLst/>
            </a:prstTxWarp>
          </a:bodyPr>
          <a:lstStyle/>
          <a:p>
            <a:endParaRPr lang="pt-BR" sz="833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3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USO DA </a:t>
            </a:r>
            <a:r>
              <a:rPr lang="pt-BR" sz="32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MARCA </a:t>
            </a:r>
            <a:r>
              <a:rPr lang="pt-BR" sz="3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GLOBO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67220" y="1946871"/>
            <a:ext cx="3578059" cy="198455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ct val="0"/>
              </a:spcBef>
              <a:buNone/>
              <a:defRPr lang="pt-BR" sz="6600" dirty="0">
                <a:solidFill>
                  <a:schemeClr val="bg1"/>
                </a:solidFill>
                <a:latin typeface="Globotipo Condensada Black" pitchFamily="50" charset="0"/>
              </a:defRPr>
            </a:lvl1pPr>
          </a:lstStyle>
          <a:p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lobotipo Condensada" pitchFamily="50" charset="0"/>
              </a:rPr>
              <a:t>A marca Globo colorida só é usada com as luzes e cores em movimento no </a:t>
            </a:r>
            <a:r>
              <a:rPr lang="pt-B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lobotipo Condensada" pitchFamily="50" charset="0"/>
              </a:rPr>
              <a:t>vídeo ou em mídias digitais.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471727" y="939173"/>
            <a:ext cx="3877400" cy="37568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563242" tIns="146933" rIns="146933" bIns="146933" rtlCol="0" anchor="ctr">
            <a:noAutofit/>
          </a:bodyPr>
          <a:lstStyle/>
          <a:p>
            <a:endParaRPr lang="pt-BR" sz="1360" spc="204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175" y="1305327"/>
            <a:ext cx="3024504" cy="302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8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USO DA </a:t>
            </a:r>
            <a:r>
              <a:rPr lang="pt-BR" sz="32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MARCA </a:t>
            </a:r>
            <a:r>
              <a:rPr lang="pt-BR" sz="3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GLOBO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67220" y="1946871"/>
            <a:ext cx="3578059" cy="198455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ct val="0"/>
              </a:spcBef>
              <a:buNone/>
              <a:defRPr lang="pt-BR" sz="6600" dirty="0">
                <a:solidFill>
                  <a:schemeClr val="bg1"/>
                </a:solidFill>
                <a:latin typeface="Globotipo Condensada Black" pitchFamily="50" charset="0"/>
              </a:defRPr>
            </a:lvl1pPr>
          </a:lstStyle>
          <a:p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lobotipo Condensada" pitchFamily="50" charset="0"/>
              </a:rPr>
              <a:t>A marca Globo traço/monocromática com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lobotipo Condensada" pitchFamily="50" charset="0"/>
              </a:rPr>
              <a:t>lettering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lobotipo Condensada" pitchFamily="50" charset="0"/>
              </a:rPr>
              <a:t> Globo é utilizada em toda a empresa, em </a:t>
            </a:r>
            <a:r>
              <a:rPr lang="pt-B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lobotipo Condensada" pitchFamily="50" charset="0"/>
              </a:rPr>
              <a:t>ambientes externos. 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lobotipo Condensada" pitchFamily="50" charset="0"/>
              </a:rPr>
              <a:t>Também pode ser aplicada usando as cores oficiais.</a:t>
            </a:r>
          </a:p>
        </p:txBody>
      </p:sp>
      <p:grpSp>
        <p:nvGrpSpPr>
          <p:cNvPr id="14" name="Grupo 13"/>
          <p:cNvGrpSpPr/>
          <p:nvPr/>
        </p:nvGrpSpPr>
        <p:grpSpPr>
          <a:xfrm>
            <a:off x="4535996" y="935962"/>
            <a:ext cx="3813131" cy="3755342"/>
            <a:chOff x="4094387" y="269551"/>
            <a:chExt cx="4396251" cy="4329625"/>
          </a:xfrm>
        </p:grpSpPr>
        <p:sp>
          <p:nvSpPr>
            <p:cNvPr id="15" name="CaixaDeTexto 14"/>
            <p:cNvSpPr txBox="1"/>
            <p:nvPr/>
          </p:nvSpPr>
          <p:spPr>
            <a:xfrm>
              <a:off x="4094387" y="2537098"/>
              <a:ext cx="4396251" cy="20620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563242" tIns="146933" rIns="146933" bIns="146933" rtlCol="0" anchor="ctr">
              <a:noAutofit/>
            </a:bodyPr>
            <a:lstStyle/>
            <a:p>
              <a:endParaRPr lang="pt-BR" sz="1360" spc="204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4094387" y="269551"/>
              <a:ext cx="4396251" cy="20620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563242" tIns="146933" rIns="146933" bIns="146933" rtlCol="0" anchor="ctr">
              <a:noAutofit/>
            </a:bodyPr>
            <a:lstStyle/>
            <a:p>
              <a:endParaRPr lang="pt-BR" sz="1360" spc="204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3019" y="3208529"/>
              <a:ext cx="2718987" cy="719216"/>
            </a:xfrm>
            <a:prstGeom prst="rect">
              <a:avLst/>
            </a:prstGeom>
          </p:spPr>
        </p:pic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5911" y="606111"/>
              <a:ext cx="1653204" cy="1388958"/>
            </a:xfrm>
            <a:prstGeom prst="rect">
              <a:avLst/>
            </a:prstGeom>
          </p:spPr>
        </p:pic>
        <p:sp>
          <p:nvSpPr>
            <p:cNvPr id="19" name="CaixaDeTexto 18"/>
            <p:cNvSpPr txBox="1"/>
            <p:nvPr/>
          </p:nvSpPr>
          <p:spPr>
            <a:xfrm>
              <a:off x="4094387" y="1934972"/>
              <a:ext cx="4396251" cy="391968"/>
            </a:xfrm>
            <a:prstGeom prst="rect">
              <a:avLst/>
            </a:prstGeom>
            <a:noFill/>
          </p:spPr>
          <p:txBody>
            <a:bodyPr wrap="square" lIns="146933" tIns="146933" rIns="146933" bIns="146933" rtlCol="0" anchor="ctr">
              <a:noAutofit/>
            </a:bodyPr>
            <a:lstStyle/>
            <a:p>
              <a:r>
                <a:rPr lang="pt-BR" sz="800" dirty="0">
                  <a:solidFill>
                    <a:schemeClr val="tx2"/>
                  </a:solidFill>
                  <a:latin typeface="+mj-lt"/>
                </a:rPr>
                <a:t>VERSÃO VERTICAL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4094387" y="4187913"/>
              <a:ext cx="4396251" cy="391968"/>
            </a:xfrm>
            <a:prstGeom prst="rect">
              <a:avLst/>
            </a:prstGeom>
            <a:noFill/>
          </p:spPr>
          <p:txBody>
            <a:bodyPr wrap="square" lIns="146933" tIns="146933" rIns="146933" bIns="146933" rtlCol="0" anchor="ctr">
              <a:noAutofit/>
            </a:bodyPr>
            <a:lstStyle/>
            <a:p>
              <a:r>
                <a:rPr lang="pt-BR" sz="800" dirty="0">
                  <a:solidFill>
                    <a:schemeClr val="tx2"/>
                  </a:solidFill>
                  <a:latin typeface="+mj-lt"/>
                </a:rPr>
                <a:t>VERSÃO HORIZONTAL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192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ASSINATURAS CENTRAIS</a:t>
            </a:r>
            <a:endParaRPr lang="pt-BR" sz="3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664774" y="2444408"/>
            <a:ext cx="3970530" cy="14234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563242" tIns="146933" rIns="146933" bIns="146933" rtlCol="0" anchor="ctr">
            <a:noAutofit/>
          </a:bodyPr>
          <a:lstStyle/>
          <a:p>
            <a:endParaRPr lang="pt-BR" sz="1360" spc="204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08696" y="2444408"/>
            <a:ext cx="3970530" cy="14234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563242" tIns="146933" rIns="146933" bIns="146933" rtlCol="0" anchor="ctr">
            <a:noAutofit/>
          </a:bodyPr>
          <a:lstStyle/>
          <a:p>
            <a:endParaRPr lang="pt-BR" sz="1360" spc="204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08696" y="2052527"/>
            <a:ext cx="3498322" cy="359749"/>
          </a:xfrm>
          <a:prstGeom prst="rect">
            <a:avLst/>
          </a:prstGeom>
          <a:noFill/>
        </p:spPr>
        <p:txBody>
          <a:bodyPr wrap="square" lIns="146933" tIns="146933" rIns="146933" bIns="146933" rtlCol="0" anchor="ctr">
            <a:noAutofit/>
          </a:bodyPr>
          <a:lstStyle/>
          <a:p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ASSINATURA NEGÓCIOS</a:t>
            </a:r>
          </a:p>
          <a:p>
            <a:r>
              <a:rPr lang="pt-BR" sz="1000" dirty="0">
                <a:solidFill>
                  <a:schemeClr val="tx2">
                    <a:lumMod val="75000"/>
                  </a:schemeClr>
                </a:solidFill>
                <a:latin typeface="Globotipo Condensada" pitchFamily="50" charset="0"/>
              </a:rPr>
              <a:t>QUANDO USAR: 4ª CAPA OU FINAL DO DOCUMENTO</a:t>
            </a:r>
          </a:p>
        </p:txBody>
      </p:sp>
      <p:grpSp>
        <p:nvGrpSpPr>
          <p:cNvPr id="21" name="Group 5"/>
          <p:cNvGrpSpPr>
            <a:grpSpLocks noChangeAspect="1"/>
          </p:cNvGrpSpPr>
          <p:nvPr/>
        </p:nvGrpSpPr>
        <p:grpSpPr bwMode="auto">
          <a:xfrm>
            <a:off x="980906" y="3001526"/>
            <a:ext cx="3026111" cy="309250"/>
            <a:chOff x="3867" y="2562"/>
            <a:chExt cx="3464" cy="354"/>
          </a:xfrm>
          <a:solidFill>
            <a:schemeClr val="tx1"/>
          </a:solidFill>
        </p:grpSpPr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3867" y="2611"/>
              <a:ext cx="210" cy="248"/>
            </a:xfrm>
            <a:custGeom>
              <a:avLst/>
              <a:gdLst>
                <a:gd name="T0" fmla="*/ 109 w 420"/>
                <a:gd name="T1" fmla="*/ 435 h 496"/>
                <a:gd name="T2" fmla="*/ 106 w 420"/>
                <a:gd name="T3" fmla="*/ 458 h 496"/>
                <a:gd name="T4" fmla="*/ 100 w 420"/>
                <a:gd name="T5" fmla="*/ 469 h 496"/>
                <a:gd name="T6" fmla="*/ 92 w 420"/>
                <a:gd name="T7" fmla="*/ 481 h 496"/>
                <a:gd name="T8" fmla="*/ 83 w 420"/>
                <a:gd name="T9" fmla="*/ 486 h 496"/>
                <a:gd name="T10" fmla="*/ 73 w 420"/>
                <a:gd name="T11" fmla="*/ 492 h 496"/>
                <a:gd name="T12" fmla="*/ 61 w 420"/>
                <a:gd name="T13" fmla="*/ 492 h 496"/>
                <a:gd name="T14" fmla="*/ 48 w 420"/>
                <a:gd name="T15" fmla="*/ 492 h 496"/>
                <a:gd name="T16" fmla="*/ 36 w 420"/>
                <a:gd name="T17" fmla="*/ 492 h 496"/>
                <a:gd name="T18" fmla="*/ 25 w 420"/>
                <a:gd name="T19" fmla="*/ 486 h 496"/>
                <a:gd name="T20" fmla="*/ 17 w 420"/>
                <a:gd name="T21" fmla="*/ 481 h 496"/>
                <a:gd name="T22" fmla="*/ 10 w 420"/>
                <a:gd name="T23" fmla="*/ 469 h 496"/>
                <a:gd name="T24" fmla="*/ 6 w 420"/>
                <a:gd name="T25" fmla="*/ 458 h 496"/>
                <a:gd name="T26" fmla="*/ 0 w 420"/>
                <a:gd name="T27" fmla="*/ 435 h 496"/>
                <a:gd name="T28" fmla="*/ 0 w 420"/>
                <a:gd name="T29" fmla="*/ 74 h 496"/>
                <a:gd name="T30" fmla="*/ 4 w 420"/>
                <a:gd name="T31" fmla="*/ 42 h 496"/>
                <a:gd name="T32" fmla="*/ 6 w 420"/>
                <a:gd name="T33" fmla="*/ 30 h 496"/>
                <a:gd name="T34" fmla="*/ 12 w 420"/>
                <a:gd name="T35" fmla="*/ 19 h 496"/>
                <a:gd name="T36" fmla="*/ 19 w 420"/>
                <a:gd name="T37" fmla="*/ 11 h 496"/>
                <a:gd name="T38" fmla="*/ 29 w 420"/>
                <a:gd name="T39" fmla="*/ 6 h 496"/>
                <a:gd name="T40" fmla="*/ 38 w 420"/>
                <a:gd name="T41" fmla="*/ 2 h 496"/>
                <a:gd name="T42" fmla="*/ 50 w 420"/>
                <a:gd name="T43" fmla="*/ 0 h 496"/>
                <a:gd name="T44" fmla="*/ 65 w 420"/>
                <a:gd name="T45" fmla="*/ 4 h 496"/>
                <a:gd name="T46" fmla="*/ 81 w 420"/>
                <a:gd name="T47" fmla="*/ 9 h 496"/>
                <a:gd name="T48" fmla="*/ 96 w 420"/>
                <a:gd name="T49" fmla="*/ 21 h 496"/>
                <a:gd name="T50" fmla="*/ 109 w 420"/>
                <a:gd name="T51" fmla="*/ 36 h 496"/>
                <a:gd name="T52" fmla="*/ 313 w 420"/>
                <a:gd name="T53" fmla="*/ 78 h 496"/>
                <a:gd name="T54" fmla="*/ 315 w 420"/>
                <a:gd name="T55" fmla="*/ 46 h 496"/>
                <a:gd name="T56" fmla="*/ 321 w 420"/>
                <a:gd name="T57" fmla="*/ 32 h 496"/>
                <a:gd name="T58" fmla="*/ 324 w 420"/>
                <a:gd name="T59" fmla="*/ 21 h 496"/>
                <a:gd name="T60" fmla="*/ 332 w 420"/>
                <a:gd name="T61" fmla="*/ 13 h 496"/>
                <a:gd name="T62" fmla="*/ 342 w 420"/>
                <a:gd name="T63" fmla="*/ 6 h 496"/>
                <a:gd name="T64" fmla="*/ 353 w 420"/>
                <a:gd name="T65" fmla="*/ 2 h 496"/>
                <a:gd name="T66" fmla="*/ 367 w 420"/>
                <a:gd name="T67" fmla="*/ 0 h 496"/>
                <a:gd name="T68" fmla="*/ 378 w 420"/>
                <a:gd name="T69" fmla="*/ 2 h 496"/>
                <a:gd name="T70" fmla="*/ 390 w 420"/>
                <a:gd name="T71" fmla="*/ 6 h 496"/>
                <a:gd name="T72" fmla="*/ 401 w 420"/>
                <a:gd name="T73" fmla="*/ 13 h 496"/>
                <a:gd name="T74" fmla="*/ 409 w 420"/>
                <a:gd name="T75" fmla="*/ 21 h 496"/>
                <a:gd name="T76" fmla="*/ 413 w 420"/>
                <a:gd name="T77" fmla="*/ 32 h 496"/>
                <a:gd name="T78" fmla="*/ 418 w 420"/>
                <a:gd name="T79" fmla="*/ 46 h 496"/>
                <a:gd name="T80" fmla="*/ 420 w 420"/>
                <a:gd name="T81" fmla="*/ 80 h 496"/>
                <a:gd name="T82" fmla="*/ 420 w 420"/>
                <a:gd name="T83" fmla="*/ 444 h 496"/>
                <a:gd name="T84" fmla="*/ 417 w 420"/>
                <a:gd name="T85" fmla="*/ 465 h 496"/>
                <a:gd name="T86" fmla="*/ 411 w 420"/>
                <a:gd name="T87" fmla="*/ 475 h 496"/>
                <a:gd name="T88" fmla="*/ 405 w 420"/>
                <a:gd name="T89" fmla="*/ 484 h 496"/>
                <a:gd name="T90" fmla="*/ 397 w 420"/>
                <a:gd name="T91" fmla="*/ 490 h 496"/>
                <a:gd name="T92" fmla="*/ 388 w 420"/>
                <a:gd name="T93" fmla="*/ 494 h 496"/>
                <a:gd name="T94" fmla="*/ 376 w 420"/>
                <a:gd name="T95" fmla="*/ 496 h 496"/>
                <a:gd name="T96" fmla="*/ 363 w 420"/>
                <a:gd name="T97" fmla="*/ 496 h 496"/>
                <a:gd name="T98" fmla="*/ 347 w 420"/>
                <a:gd name="T99" fmla="*/ 492 h 496"/>
                <a:gd name="T100" fmla="*/ 332 w 420"/>
                <a:gd name="T101" fmla="*/ 482 h 496"/>
                <a:gd name="T102" fmla="*/ 317 w 420"/>
                <a:gd name="T103" fmla="*/ 467 h 496"/>
                <a:gd name="T104" fmla="*/ 111 w 420"/>
                <a:gd name="T105" fmla="*/ 195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20" h="496">
                  <a:moveTo>
                    <a:pt x="111" y="417"/>
                  </a:moveTo>
                  <a:lnTo>
                    <a:pt x="109" y="435"/>
                  </a:lnTo>
                  <a:lnTo>
                    <a:pt x="106" y="450"/>
                  </a:lnTo>
                  <a:lnTo>
                    <a:pt x="106" y="458"/>
                  </a:lnTo>
                  <a:lnTo>
                    <a:pt x="102" y="463"/>
                  </a:lnTo>
                  <a:lnTo>
                    <a:pt x="100" y="469"/>
                  </a:lnTo>
                  <a:lnTo>
                    <a:pt x="96" y="475"/>
                  </a:lnTo>
                  <a:lnTo>
                    <a:pt x="92" y="481"/>
                  </a:lnTo>
                  <a:lnTo>
                    <a:pt x="88" y="484"/>
                  </a:lnTo>
                  <a:lnTo>
                    <a:pt x="83" y="486"/>
                  </a:lnTo>
                  <a:lnTo>
                    <a:pt x="79" y="490"/>
                  </a:lnTo>
                  <a:lnTo>
                    <a:pt x="73" y="492"/>
                  </a:lnTo>
                  <a:lnTo>
                    <a:pt x="69" y="492"/>
                  </a:lnTo>
                  <a:lnTo>
                    <a:pt x="61" y="492"/>
                  </a:lnTo>
                  <a:lnTo>
                    <a:pt x="56" y="494"/>
                  </a:lnTo>
                  <a:lnTo>
                    <a:pt x="48" y="492"/>
                  </a:lnTo>
                  <a:lnTo>
                    <a:pt x="42" y="492"/>
                  </a:lnTo>
                  <a:lnTo>
                    <a:pt x="36" y="492"/>
                  </a:lnTo>
                  <a:lnTo>
                    <a:pt x="31" y="490"/>
                  </a:lnTo>
                  <a:lnTo>
                    <a:pt x="25" y="486"/>
                  </a:lnTo>
                  <a:lnTo>
                    <a:pt x="21" y="484"/>
                  </a:lnTo>
                  <a:lnTo>
                    <a:pt x="17" y="481"/>
                  </a:lnTo>
                  <a:lnTo>
                    <a:pt x="13" y="475"/>
                  </a:lnTo>
                  <a:lnTo>
                    <a:pt x="10" y="469"/>
                  </a:lnTo>
                  <a:lnTo>
                    <a:pt x="8" y="465"/>
                  </a:lnTo>
                  <a:lnTo>
                    <a:pt x="6" y="458"/>
                  </a:lnTo>
                  <a:lnTo>
                    <a:pt x="4" y="450"/>
                  </a:lnTo>
                  <a:lnTo>
                    <a:pt x="0" y="435"/>
                  </a:lnTo>
                  <a:lnTo>
                    <a:pt x="0" y="417"/>
                  </a:lnTo>
                  <a:lnTo>
                    <a:pt x="0" y="74"/>
                  </a:lnTo>
                  <a:lnTo>
                    <a:pt x="0" y="57"/>
                  </a:lnTo>
                  <a:lnTo>
                    <a:pt x="4" y="42"/>
                  </a:lnTo>
                  <a:lnTo>
                    <a:pt x="4" y="36"/>
                  </a:lnTo>
                  <a:lnTo>
                    <a:pt x="6" y="30"/>
                  </a:lnTo>
                  <a:lnTo>
                    <a:pt x="10" y="25"/>
                  </a:lnTo>
                  <a:lnTo>
                    <a:pt x="12" y="19"/>
                  </a:lnTo>
                  <a:lnTo>
                    <a:pt x="15" y="15"/>
                  </a:lnTo>
                  <a:lnTo>
                    <a:pt x="19" y="11"/>
                  </a:lnTo>
                  <a:lnTo>
                    <a:pt x="23" y="7"/>
                  </a:lnTo>
                  <a:lnTo>
                    <a:pt x="29" y="6"/>
                  </a:lnTo>
                  <a:lnTo>
                    <a:pt x="33" y="4"/>
                  </a:lnTo>
                  <a:lnTo>
                    <a:pt x="38" y="2"/>
                  </a:lnTo>
                  <a:lnTo>
                    <a:pt x="44" y="2"/>
                  </a:lnTo>
                  <a:lnTo>
                    <a:pt x="50" y="0"/>
                  </a:lnTo>
                  <a:lnTo>
                    <a:pt x="58" y="2"/>
                  </a:lnTo>
                  <a:lnTo>
                    <a:pt x="65" y="4"/>
                  </a:lnTo>
                  <a:lnTo>
                    <a:pt x="73" y="6"/>
                  </a:lnTo>
                  <a:lnTo>
                    <a:pt x="81" y="9"/>
                  </a:lnTo>
                  <a:lnTo>
                    <a:pt x="88" y="15"/>
                  </a:lnTo>
                  <a:lnTo>
                    <a:pt x="96" y="21"/>
                  </a:lnTo>
                  <a:lnTo>
                    <a:pt x="104" y="28"/>
                  </a:lnTo>
                  <a:lnTo>
                    <a:pt x="109" y="36"/>
                  </a:lnTo>
                  <a:lnTo>
                    <a:pt x="313" y="304"/>
                  </a:lnTo>
                  <a:lnTo>
                    <a:pt x="313" y="78"/>
                  </a:lnTo>
                  <a:lnTo>
                    <a:pt x="313" y="61"/>
                  </a:lnTo>
                  <a:lnTo>
                    <a:pt x="315" y="46"/>
                  </a:lnTo>
                  <a:lnTo>
                    <a:pt x="317" y="38"/>
                  </a:lnTo>
                  <a:lnTo>
                    <a:pt x="321" y="32"/>
                  </a:lnTo>
                  <a:lnTo>
                    <a:pt x="322" y="25"/>
                  </a:lnTo>
                  <a:lnTo>
                    <a:pt x="324" y="21"/>
                  </a:lnTo>
                  <a:lnTo>
                    <a:pt x="330" y="15"/>
                  </a:lnTo>
                  <a:lnTo>
                    <a:pt x="332" y="13"/>
                  </a:lnTo>
                  <a:lnTo>
                    <a:pt x="338" y="7"/>
                  </a:lnTo>
                  <a:lnTo>
                    <a:pt x="342" y="6"/>
                  </a:lnTo>
                  <a:lnTo>
                    <a:pt x="347" y="4"/>
                  </a:lnTo>
                  <a:lnTo>
                    <a:pt x="353" y="2"/>
                  </a:lnTo>
                  <a:lnTo>
                    <a:pt x="359" y="2"/>
                  </a:lnTo>
                  <a:lnTo>
                    <a:pt x="367" y="0"/>
                  </a:lnTo>
                  <a:lnTo>
                    <a:pt x="372" y="2"/>
                  </a:lnTo>
                  <a:lnTo>
                    <a:pt x="378" y="2"/>
                  </a:lnTo>
                  <a:lnTo>
                    <a:pt x="386" y="4"/>
                  </a:lnTo>
                  <a:lnTo>
                    <a:pt x="390" y="6"/>
                  </a:lnTo>
                  <a:lnTo>
                    <a:pt x="395" y="7"/>
                  </a:lnTo>
                  <a:lnTo>
                    <a:pt x="401" y="13"/>
                  </a:lnTo>
                  <a:lnTo>
                    <a:pt x="403" y="15"/>
                  </a:lnTo>
                  <a:lnTo>
                    <a:pt x="409" y="21"/>
                  </a:lnTo>
                  <a:lnTo>
                    <a:pt x="411" y="25"/>
                  </a:lnTo>
                  <a:lnTo>
                    <a:pt x="413" y="32"/>
                  </a:lnTo>
                  <a:lnTo>
                    <a:pt x="417" y="38"/>
                  </a:lnTo>
                  <a:lnTo>
                    <a:pt x="418" y="46"/>
                  </a:lnTo>
                  <a:lnTo>
                    <a:pt x="420" y="61"/>
                  </a:lnTo>
                  <a:lnTo>
                    <a:pt x="420" y="80"/>
                  </a:lnTo>
                  <a:lnTo>
                    <a:pt x="420" y="429"/>
                  </a:lnTo>
                  <a:lnTo>
                    <a:pt x="420" y="444"/>
                  </a:lnTo>
                  <a:lnTo>
                    <a:pt x="418" y="459"/>
                  </a:lnTo>
                  <a:lnTo>
                    <a:pt x="417" y="465"/>
                  </a:lnTo>
                  <a:lnTo>
                    <a:pt x="415" y="471"/>
                  </a:lnTo>
                  <a:lnTo>
                    <a:pt x="411" y="475"/>
                  </a:lnTo>
                  <a:lnTo>
                    <a:pt x="409" y="481"/>
                  </a:lnTo>
                  <a:lnTo>
                    <a:pt x="405" y="484"/>
                  </a:lnTo>
                  <a:lnTo>
                    <a:pt x="401" y="486"/>
                  </a:lnTo>
                  <a:lnTo>
                    <a:pt x="397" y="490"/>
                  </a:lnTo>
                  <a:lnTo>
                    <a:pt x="393" y="492"/>
                  </a:lnTo>
                  <a:lnTo>
                    <a:pt x="388" y="494"/>
                  </a:lnTo>
                  <a:lnTo>
                    <a:pt x="384" y="496"/>
                  </a:lnTo>
                  <a:lnTo>
                    <a:pt x="376" y="496"/>
                  </a:lnTo>
                  <a:lnTo>
                    <a:pt x="370" y="496"/>
                  </a:lnTo>
                  <a:lnTo>
                    <a:pt x="363" y="496"/>
                  </a:lnTo>
                  <a:lnTo>
                    <a:pt x="355" y="494"/>
                  </a:lnTo>
                  <a:lnTo>
                    <a:pt x="347" y="492"/>
                  </a:lnTo>
                  <a:lnTo>
                    <a:pt x="340" y="486"/>
                  </a:lnTo>
                  <a:lnTo>
                    <a:pt x="332" y="482"/>
                  </a:lnTo>
                  <a:lnTo>
                    <a:pt x="324" y="475"/>
                  </a:lnTo>
                  <a:lnTo>
                    <a:pt x="317" y="467"/>
                  </a:lnTo>
                  <a:lnTo>
                    <a:pt x="307" y="458"/>
                  </a:lnTo>
                  <a:lnTo>
                    <a:pt x="111" y="195"/>
                  </a:lnTo>
                  <a:lnTo>
                    <a:pt x="111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2201" tIns="31101" rIns="62201" bIns="31101" numCol="1" anchor="t" anchorCtr="0" compatLnSpc="1">
              <a:prstTxWarp prst="textNoShape">
                <a:avLst/>
              </a:prstTxWarp>
            </a:bodyPr>
            <a:lstStyle/>
            <a:p>
              <a:endParaRPr lang="pt-BR" sz="833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4127" y="2615"/>
              <a:ext cx="141" cy="240"/>
            </a:xfrm>
            <a:custGeom>
              <a:avLst/>
              <a:gdLst>
                <a:gd name="T0" fmla="*/ 219 w 282"/>
                <a:gd name="T1" fmla="*/ 2 h 481"/>
                <a:gd name="T2" fmla="*/ 242 w 282"/>
                <a:gd name="T3" fmla="*/ 6 h 481"/>
                <a:gd name="T4" fmla="*/ 255 w 282"/>
                <a:gd name="T5" fmla="*/ 12 h 481"/>
                <a:gd name="T6" fmla="*/ 265 w 282"/>
                <a:gd name="T7" fmla="*/ 18 h 481"/>
                <a:gd name="T8" fmla="*/ 273 w 282"/>
                <a:gd name="T9" fmla="*/ 25 h 481"/>
                <a:gd name="T10" fmla="*/ 278 w 282"/>
                <a:gd name="T11" fmla="*/ 35 h 481"/>
                <a:gd name="T12" fmla="*/ 280 w 282"/>
                <a:gd name="T13" fmla="*/ 48 h 481"/>
                <a:gd name="T14" fmla="*/ 280 w 282"/>
                <a:gd name="T15" fmla="*/ 60 h 481"/>
                <a:gd name="T16" fmla="*/ 278 w 282"/>
                <a:gd name="T17" fmla="*/ 69 h 481"/>
                <a:gd name="T18" fmla="*/ 273 w 282"/>
                <a:gd name="T19" fmla="*/ 81 h 481"/>
                <a:gd name="T20" fmla="*/ 265 w 282"/>
                <a:gd name="T21" fmla="*/ 89 h 481"/>
                <a:gd name="T22" fmla="*/ 255 w 282"/>
                <a:gd name="T23" fmla="*/ 92 h 481"/>
                <a:gd name="T24" fmla="*/ 242 w 282"/>
                <a:gd name="T25" fmla="*/ 98 h 481"/>
                <a:gd name="T26" fmla="*/ 219 w 282"/>
                <a:gd name="T27" fmla="*/ 104 h 481"/>
                <a:gd name="T28" fmla="*/ 111 w 282"/>
                <a:gd name="T29" fmla="*/ 104 h 481"/>
                <a:gd name="T30" fmla="*/ 188 w 282"/>
                <a:gd name="T31" fmla="*/ 188 h 481"/>
                <a:gd name="T32" fmla="*/ 223 w 282"/>
                <a:gd name="T33" fmla="*/ 192 h 481"/>
                <a:gd name="T34" fmla="*/ 236 w 282"/>
                <a:gd name="T35" fmla="*/ 196 h 481"/>
                <a:gd name="T36" fmla="*/ 248 w 282"/>
                <a:gd name="T37" fmla="*/ 202 h 481"/>
                <a:gd name="T38" fmla="*/ 257 w 282"/>
                <a:gd name="T39" fmla="*/ 209 h 481"/>
                <a:gd name="T40" fmla="*/ 263 w 282"/>
                <a:gd name="T41" fmla="*/ 219 h 481"/>
                <a:gd name="T42" fmla="*/ 267 w 282"/>
                <a:gd name="T43" fmla="*/ 228 h 481"/>
                <a:gd name="T44" fmla="*/ 267 w 282"/>
                <a:gd name="T45" fmla="*/ 240 h 481"/>
                <a:gd name="T46" fmla="*/ 267 w 282"/>
                <a:gd name="T47" fmla="*/ 251 h 481"/>
                <a:gd name="T48" fmla="*/ 263 w 282"/>
                <a:gd name="T49" fmla="*/ 263 h 481"/>
                <a:gd name="T50" fmla="*/ 257 w 282"/>
                <a:gd name="T51" fmla="*/ 270 h 481"/>
                <a:gd name="T52" fmla="*/ 248 w 282"/>
                <a:gd name="T53" fmla="*/ 278 h 481"/>
                <a:gd name="T54" fmla="*/ 236 w 282"/>
                <a:gd name="T55" fmla="*/ 284 h 481"/>
                <a:gd name="T56" fmla="*/ 223 w 282"/>
                <a:gd name="T57" fmla="*/ 286 h 481"/>
                <a:gd name="T58" fmla="*/ 188 w 282"/>
                <a:gd name="T59" fmla="*/ 290 h 481"/>
                <a:gd name="T60" fmla="*/ 111 w 282"/>
                <a:gd name="T61" fmla="*/ 382 h 481"/>
                <a:gd name="T62" fmla="*/ 223 w 282"/>
                <a:gd name="T63" fmla="*/ 382 h 481"/>
                <a:gd name="T64" fmla="*/ 246 w 282"/>
                <a:gd name="T65" fmla="*/ 385 h 481"/>
                <a:gd name="T66" fmla="*/ 257 w 282"/>
                <a:gd name="T67" fmla="*/ 389 h 481"/>
                <a:gd name="T68" fmla="*/ 267 w 282"/>
                <a:gd name="T69" fmla="*/ 397 h 481"/>
                <a:gd name="T70" fmla="*/ 275 w 282"/>
                <a:gd name="T71" fmla="*/ 405 h 481"/>
                <a:gd name="T72" fmla="*/ 280 w 282"/>
                <a:gd name="T73" fmla="*/ 414 h 481"/>
                <a:gd name="T74" fmla="*/ 282 w 282"/>
                <a:gd name="T75" fmla="*/ 426 h 481"/>
                <a:gd name="T76" fmla="*/ 282 w 282"/>
                <a:gd name="T77" fmla="*/ 437 h 481"/>
                <a:gd name="T78" fmla="*/ 280 w 282"/>
                <a:gd name="T79" fmla="*/ 449 h 481"/>
                <a:gd name="T80" fmla="*/ 275 w 282"/>
                <a:gd name="T81" fmla="*/ 458 h 481"/>
                <a:gd name="T82" fmla="*/ 267 w 282"/>
                <a:gd name="T83" fmla="*/ 466 h 481"/>
                <a:gd name="T84" fmla="*/ 257 w 282"/>
                <a:gd name="T85" fmla="*/ 472 h 481"/>
                <a:gd name="T86" fmla="*/ 246 w 282"/>
                <a:gd name="T87" fmla="*/ 477 h 481"/>
                <a:gd name="T88" fmla="*/ 223 w 282"/>
                <a:gd name="T89" fmla="*/ 481 h 481"/>
                <a:gd name="T90" fmla="*/ 75 w 282"/>
                <a:gd name="T91" fmla="*/ 481 h 481"/>
                <a:gd name="T92" fmla="*/ 40 w 282"/>
                <a:gd name="T93" fmla="*/ 479 h 481"/>
                <a:gd name="T94" fmla="*/ 27 w 282"/>
                <a:gd name="T95" fmla="*/ 475 h 481"/>
                <a:gd name="T96" fmla="*/ 17 w 282"/>
                <a:gd name="T97" fmla="*/ 470 h 481"/>
                <a:gd name="T98" fmla="*/ 10 w 282"/>
                <a:gd name="T99" fmla="*/ 460 h 481"/>
                <a:gd name="T100" fmla="*/ 4 w 282"/>
                <a:gd name="T101" fmla="*/ 447 h 481"/>
                <a:gd name="T102" fmla="*/ 2 w 282"/>
                <a:gd name="T103" fmla="*/ 431 h 481"/>
                <a:gd name="T104" fmla="*/ 0 w 282"/>
                <a:gd name="T105" fmla="*/ 412 h 481"/>
                <a:gd name="T106" fmla="*/ 0 w 282"/>
                <a:gd name="T107" fmla="*/ 69 h 481"/>
                <a:gd name="T108" fmla="*/ 2 w 282"/>
                <a:gd name="T109" fmla="*/ 50 h 481"/>
                <a:gd name="T110" fmla="*/ 6 w 282"/>
                <a:gd name="T111" fmla="*/ 35 h 481"/>
                <a:gd name="T112" fmla="*/ 14 w 282"/>
                <a:gd name="T113" fmla="*/ 23 h 481"/>
                <a:gd name="T114" fmla="*/ 21 w 282"/>
                <a:gd name="T115" fmla="*/ 16 h 481"/>
                <a:gd name="T116" fmla="*/ 35 w 282"/>
                <a:gd name="T117" fmla="*/ 8 h 481"/>
                <a:gd name="T118" fmla="*/ 48 w 282"/>
                <a:gd name="T119" fmla="*/ 4 h 481"/>
                <a:gd name="T120" fmla="*/ 67 w 282"/>
                <a:gd name="T121" fmla="*/ 2 h 481"/>
                <a:gd name="T122" fmla="*/ 202 w 282"/>
                <a:gd name="T123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2" h="481">
                  <a:moveTo>
                    <a:pt x="202" y="0"/>
                  </a:moveTo>
                  <a:lnTo>
                    <a:pt x="219" y="2"/>
                  </a:lnTo>
                  <a:lnTo>
                    <a:pt x="234" y="4"/>
                  </a:lnTo>
                  <a:lnTo>
                    <a:pt x="242" y="6"/>
                  </a:lnTo>
                  <a:lnTo>
                    <a:pt x="250" y="8"/>
                  </a:lnTo>
                  <a:lnTo>
                    <a:pt x="255" y="12"/>
                  </a:lnTo>
                  <a:lnTo>
                    <a:pt x="259" y="14"/>
                  </a:lnTo>
                  <a:lnTo>
                    <a:pt x="265" y="18"/>
                  </a:lnTo>
                  <a:lnTo>
                    <a:pt x="269" y="21"/>
                  </a:lnTo>
                  <a:lnTo>
                    <a:pt x="273" y="25"/>
                  </a:lnTo>
                  <a:lnTo>
                    <a:pt x="275" y="31"/>
                  </a:lnTo>
                  <a:lnTo>
                    <a:pt x="278" y="35"/>
                  </a:lnTo>
                  <a:lnTo>
                    <a:pt x="278" y="41"/>
                  </a:lnTo>
                  <a:lnTo>
                    <a:pt x="280" y="48"/>
                  </a:lnTo>
                  <a:lnTo>
                    <a:pt x="280" y="52"/>
                  </a:lnTo>
                  <a:lnTo>
                    <a:pt x="280" y="60"/>
                  </a:lnTo>
                  <a:lnTo>
                    <a:pt x="278" y="66"/>
                  </a:lnTo>
                  <a:lnTo>
                    <a:pt x="278" y="69"/>
                  </a:lnTo>
                  <a:lnTo>
                    <a:pt x="275" y="75"/>
                  </a:lnTo>
                  <a:lnTo>
                    <a:pt x="273" y="81"/>
                  </a:lnTo>
                  <a:lnTo>
                    <a:pt x="269" y="85"/>
                  </a:lnTo>
                  <a:lnTo>
                    <a:pt x="265" y="89"/>
                  </a:lnTo>
                  <a:lnTo>
                    <a:pt x="259" y="90"/>
                  </a:lnTo>
                  <a:lnTo>
                    <a:pt x="255" y="92"/>
                  </a:lnTo>
                  <a:lnTo>
                    <a:pt x="250" y="96"/>
                  </a:lnTo>
                  <a:lnTo>
                    <a:pt x="242" y="98"/>
                  </a:lnTo>
                  <a:lnTo>
                    <a:pt x="234" y="100"/>
                  </a:lnTo>
                  <a:lnTo>
                    <a:pt x="219" y="104"/>
                  </a:lnTo>
                  <a:lnTo>
                    <a:pt x="202" y="104"/>
                  </a:lnTo>
                  <a:lnTo>
                    <a:pt x="111" y="104"/>
                  </a:lnTo>
                  <a:lnTo>
                    <a:pt x="111" y="188"/>
                  </a:lnTo>
                  <a:lnTo>
                    <a:pt x="188" y="188"/>
                  </a:lnTo>
                  <a:lnTo>
                    <a:pt x="207" y="190"/>
                  </a:lnTo>
                  <a:lnTo>
                    <a:pt x="223" y="192"/>
                  </a:lnTo>
                  <a:lnTo>
                    <a:pt x="230" y="194"/>
                  </a:lnTo>
                  <a:lnTo>
                    <a:pt x="236" y="196"/>
                  </a:lnTo>
                  <a:lnTo>
                    <a:pt x="242" y="198"/>
                  </a:lnTo>
                  <a:lnTo>
                    <a:pt x="248" y="202"/>
                  </a:lnTo>
                  <a:lnTo>
                    <a:pt x="252" y="205"/>
                  </a:lnTo>
                  <a:lnTo>
                    <a:pt x="257" y="209"/>
                  </a:lnTo>
                  <a:lnTo>
                    <a:pt x="259" y="213"/>
                  </a:lnTo>
                  <a:lnTo>
                    <a:pt x="263" y="219"/>
                  </a:lnTo>
                  <a:lnTo>
                    <a:pt x="265" y="223"/>
                  </a:lnTo>
                  <a:lnTo>
                    <a:pt x="267" y="228"/>
                  </a:lnTo>
                  <a:lnTo>
                    <a:pt x="267" y="234"/>
                  </a:lnTo>
                  <a:lnTo>
                    <a:pt x="267" y="240"/>
                  </a:lnTo>
                  <a:lnTo>
                    <a:pt x="267" y="246"/>
                  </a:lnTo>
                  <a:lnTo>
                    <a:pt x="267" y="251"/>
                  </a:lnTo>
                  <a:lnTo>
                    <a:pt x="265" y="257"/>
                  </a:lnTo>
                  <a:lnTo>
                    <a:pt x="263" y="263"/>
                  </a:lnTo>
                  <a:lnTo>
                    <a:pt x="259" y="267"/>
                  </a:lnTo>
                  <a:lnTo>
                    <a:pt x="257" y="270"/>
                  </a:lnTo>
                  <a:lnTo>
                    <a:pt x="252" y="274"/>
                  </a:lnTo>
                  <a:lnTo>
                    <a:pt x="248" y="278"/>
                  </a:lnTo>
                  <a:lnTo>
                    <a:pt x="242" y="282"/>
                  </a:lnTo>
                  <a:lnTo>
                    <a:pt x="236" y="284"/>
                  </a:lnTo>
                  <a:lnTo>
                    <a:pt x="230" y="286"/>
                  </a:lnTo>
                  <a:lnTo>
                    <a:pt x="223" y="286"/>
                  </a:lnTo>
                  <a:lnTo>
                    <a:pt x="207" y="290"/>
                  </a:lnTo>
                  <a:lnTo>
                    <a:pt x="188" y="290"/>
                  </a:lnTo>
                  <a:lnTo>
                    <a:pt x="111" y="290"/>
                  </a:lnTo>
                  <a:lnTo>
                    <a:pt x="111" y="382"/>
                  </a:lnTo>
                  <a:lnTo>
                    <a:pt x="206" y="382"/>
                  </a:lnTo>
                  <a:lnTo>
                    <a:pt x="223" y="382"/>
                  </a:lnTo>
                  <a:lnTo>
                    <a:pt x="238" y="383"/>
                  </a:lnTo>
                  <a:lnTo>
                    <a:pt x="246" y="385"/>
                  </a:lnTo>
                  <a:lnTo>
                    <a:pt x="252" y="387"/>
                  </a:lnTo>
                  <a:lnTo>
                    <a:pt x="257" y="389"/>
                  </a:lnTo>
                  <a:lnTo>
                    <a:pt x="263" y="393"/>
                  </a:lnTo>
                  <a:lnTo>
                    <a:pt x="267" y="397"/>
                  </a:lnTo>
                  <a:lnTo>
                    <a:pt x="273" y="399"/>
                  </a:lnTo>
                  <a:lnTo>
                    <a:pt x="275" y="405"/>
                  </a:lnTo>
                  <a:lnTo>
                    <a:pt x="278" y="408"/>
                  </a:lnTo>
                  <a:lnTo>
                    <a:pt x="280" y="414"/>
                  </a:lnTo>
                  <a:lnTo>
                    <a:pt x="282" y="420"/>
                  </a:lnTo>
                  <a:lnTo>
                    <a:pt x="282" y="426"/>
                  </a:lnTo>
                  <a:lnTo>
                    <a:pt x="282" y="431"/>
                  </a:lnTo>
                  <a:lnTo>
                    <a:pt x="282" y="437"/>
                  </a:lnTo>
                  <a:lnTo>
                    <a:pt x="282" y="443"/>
                  </a:lnTo>
                  <a:lnTo>
                    <a:pt x="280" y="449"/>
                  </a:lnTo>
                  <a:lnTo>
                    <a:pt x="278" y="454"/>
                  </a:lnTo>
                  <a:lnTo>
                    <a:pt x="275" y="458"/>
                  </a:lnTo>
                  <a:lnTo>
                    <a:pt x="273" y="462"/>
                  </a:lnTo>
                  <a:lnTo>
                    <a:pt x="267" y="466"/>
                  </a:lnTo>
                  <a:lnTo>
                    <a:pt x="263" y="470"/>
                  </a:lnTo>
                  <a:lnTo>
                    <a:pt x="257" y="472"/>
                  </a:lnTo>
                  <a:lnTo>
                    <a:pt x="252" y="475"/>
                  </a:lnTo>
                  <a:lnTo>
                    <a:pt x="246" y="477"/>
                  </a:lnTo>
                  <a:lnTo>
                    <a:pt x="238" y="479"/>
                  </a:lnTo>
                  <a:lnTo>
                    <a:pt x="223" y="481"/>
                  </a:lnTo>
                  <a:lnTo>
                    <a:pt x="206" y="481"/>
                  </a:lnTo>
                  <a:lnTo>
                    <a:pt x="75" y="481"/>
                  </a:lnTo>
                  <a:lnTo>
                    <a:pt x="56" y="481"/>
                  </a:lnTo>
                  <a:lnTo>
                    <a:pt x="40" y="479"/>
                  </a:lnTo>
                  <a:lnTo>
                    <a:pt x="33" y="477"/>
                  </a:lnTo>
                  <a:lnTo>
                    <a:pt x="27" y="475"/>
                  </a:lnTo>
                  <a:lnTo>
                    <a:pt x="21" y="472"/>
                  </a:lnTo>
                  <a:lnTo>
                    <a:pt x="17" y="470"/>
                  </a:lnTo>
                  <a:lnTo>
                    <a:pt x="14" y="464"/>
                  </a:lnTo>
                  <a:lnTo>
                    <a:pt x="10" y="460"/>
                  </a:lnTo>
                  <a:lnTo>
                    <a:pt x="6" y="454"/>
                  </a:lnTo>
                  <a:lnTo>
                    <a:pt x="4" y="447"/>
                  </a:lnTo>
                  <a:lnTo>
                    <a:pt x="2" y="439"/>
                  </a:lnTo>
                  <a:lnTo>
                    <a:pt x="2" y="431"/>
                  </a:lnTo>
                  <a:lnTo>
                    <a:pt x="0" y="422"/>
                  </a:lnTo>
                  <a:lnTo>
                    <a:pt x="0" y="412"/>
                  </a:lnTo>
                  <a:lnTo>
                    <a:pt x="0" y="79"/>
                  </a:lnTo>
                  <a:lnTo>
                    <a:pt x="0" y="69"/>
                  </a:lnTo>
                  <a:lnTo>
                    <a:pt x="2" y="60"/>
                  </a:lnTo>
                  <a:lnTo>
                    <a:pt x="2" y="50"/>
                  </a:lnTo>
                  <a:lnTo>
                    <a:pt x="4" y="43"/>
                  </a:lnTo>
                  <a:lnTo>
                    <a:pt x="6" y="35"/>
                  </a:lnTo>
                  <a:lnTo>
                    <a:pt x="10" y="29"/>
                  </a:lnTo>
                  <a:lnTo>
                    <a:pt x="14" y="23"/>
                  </a:lnTo>
                  <a:lnTo>
                    <a:pt x="17" y="20"/>
                  </a:lnTo>
                  <a:lnTo>
                    <a:pt x="21" y="16"/>
                  </a:lnTo>
                  <a:lnTo>
                    <a:pt x="27" y="12"/>
                  </a:lnTo>
                  <a:lnTo>
                    <a:pt x="35" y="8"/>
                  </a:lnTo>
                  <a:lnTo>
                    <a:pt x="40" y="4"/>
                  </a:lnTo>
                  <a:lnTo>
                    <a:pt x="48" y="4"/>
                  </a:lnTo>
                  <a:lnTo>
                    <a:pt x="56" y="2"/>
                  </a:lnTo>
                  <a:lnTo>
                    <a:pt x="67" y="2"/>
                  </a:lnTo>
                  <a:lnTo>
                    <a:pt x="77" y="0"/>
                  </a:lnTo>
                  <a:lnTo>
                    <a:pt x="2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2201" tIns="31101" rIns="62201" bIns="31101" numCol="1" anchor="t" anchorCtr="0" compatLnSpc="1">
              <a:prstTxWarp prst="textNoShape">
                <a:avLst/>
              </a:prstTxWarp>
            </a:bodyPr>
            <a:lstStyle/>
            <a:p>
              <a:endParaRPr lang="pt-BR" sz="833"/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4295" y="2607"/>
              <a:ext cx="245" cy="256"/>
            </a:xfrm>
            <a:custGeom>
              <a:avLst/>
              <a:gdLst>
                <a:gd name="T0" fmla="*/ 488 w 489"/>
                <a:gd name="T1" fmla="*/ 310 h 512"/>
                <a:gd name="T2" fmla="*/ 476 w 489"/>
                <a:gd name="T3" fmla="*/ 353 h 512"/>
                <a:gd name="T4" fmla="*/ 457 w 489"/>
                <a:gd name="T5" fmla="*/ 393 h 512"/>
                <a:gd name="T6" fmla="*/ 401 w 489"/>
                <a:gd name="T7" fmla="*/ 458 h 512"/>
                <a:gd name="T8" fmla="*/ 353 w 489"/>
                <a:gd name="T9" fmla="*/ 490 h 512"/>
                <a:gd name="T10" fmla="*/ 311 w 489"/>
                <a:gd name="T11" fmla="*/ 506 h 512"/>
                <a:gd name="T12" fmla="*/ 269 w 489"/>
                <a:gd name="T13" fmla="*/ 512 h 512"/>
                <a:gd name="T14" fmla="*/ 217 w 489"/>
                <a:gd name="T15" fmla="*/ 510 h 512"/>
                <a:gd name="T16" fmla="*/ 167 w 489"/>
                <a:gd name="T17" fmla="*/ 498 h 512"/>
                <a:gd name="T18" fmla="*/ 125 w 489"/>
                <a:gd name="T19" fmla="*/ 479 h 512"/>
                <a:gd name="T20" fmla="*/ 84 w 489"/>
                <a:gd name="T21" fmla="*/ 448 h 512"/>
                <a:gd name="T22" fmla="*/ 50 w 489"/>
                <a:gd name="T23" fmla="*/ 410 h 512"/>
                <a:gd name="T24" fmla="*/ 25 w 489"/>
                <a:gd name="T25" fmla="*/ 368 h 512"/>
                <a:gd name="T26" fmla="*/ 8 w 489"/>
                <a:gd name="T27" fmla="*/ 320 h 512"/>
                <a:gd name="T28" fmla="*/ 0 w 489"/>
                <a:gd name="T29" fmla="*/ 270 h 512"/>
                <a:gd name="T30" fmla="*/ 2 w 489"/>
                <a:gd name="T31" fmla="*/ 218 h 512"/>
                <a:gd name="T32" fmla="*/ 13 w 489"/>
                <a:gd name="T33" fmla="*/ 169 h 512"/>
                <a:gd name="T34" fmla="*/ 35 w 489"/>
                <a:gd name="T35" fmla="*/ 125 h 512"/>
                <a:gd name="T36" fmla="*/ 65 w 489"/>
                <a:gd name="T37" fmla="*/ 84 h 512"/>
                <a:gd name="T38" fmla="*/ 104 w 489"/>
                <a:gd name="T39" fmla="*/ 50 h 512"/>
                <a:gd name="T40" fmla="*/ 144 w 489"/>
                <a:gd name="T41" fmla="*/ 25 h 512"/>
                <a:gd name="T42" fmla="*/ 192 w 489"/>
                <a:gd name="T43" fmla="*/ 8 h 512"/>
                <a:gd name="T44" fmla="*/ 244 w 489"/>
                <a:gd name="T45" fmla="*/ 2 h 512"/>
                <a:gd name="T46" fmla="*/ 323 w 489"/>
                <a:gd name="T47" fmla="*/ 10 h 512"/>
                <a:gd name="T48" fmla="*/ 399 w 489"/>
                <a:gd name="T49" fmla="*/ 46 h 512"/>
                <a:gd name="T50" fmla="*/ 432 w 489"/>
                <a:gd name="T51" fmla="*/ 75 h 512"/>
                <a:gd name="T52" fmla="*/ 440 w 489"/>
                <a:gd name="T53" fmla="*/ 98 h 512"/>
                <a:gd name="T54" fmla="*/ 438 w 489"/>
                <a:gd name="T55" fmla="*/ 121 h 512"/>
                <a:gd name="T56" fmla="*/ 426 w 489"/>
                <a:gd name="T57" fmla="*/ 140 h 512"/>
                <a:gd name="T58" fmla="*/ 409 w 489"/>
                <a:gd name="T59" fmla="*/ 155 h 512"/>
                <a:gd name="T60" fmla="*/ 388 w 489"/>
                <a:gd name="T61" fmla="*/ 161 h 512"/>
                <a:gd name="T62" fmla="*/ 355 w 489"/>
                <a:gd name="T63" fmla="*/ 153 h 512"/>
                <a:gd name="T64" fmla="*/ 315 w 489"/>
                <a:gd name="T65" fmla="*/ 128 h 512"/>
                <a:gd name="T66" fmla="*/ 269 w 489"/>
                <a:gd name="T67" fmla="*/ 117 h 512"/>
                <a:gd name="T68" fmla="*/ 213 w 489"/>
                <a:gd name="T69" fmla="*/ 121 h 512"/>
                <a:gd name="T70" fmla="*/ 165 w 489"/>
                <a:gd name="T71" fmla="*/ 148 h 512"/>
                <a:gd name="T72" fmla="*/ 131 w 489"/>
                <a:gd name="T73" fmla="*/ 190 h 512"/>
                <a:gd name="T74" fmla="*/ 115 w 489"/>
                <a:gd name="T75" fmla="*/ 243 h 512"/>
                <a:gd name="T76" fmla="*/ 119 w 489"/>
                <a:gd name="T77" fmla="*/ 299 h 512"/>
                <a:gd name="T78" fmla="*/ 144 w 489"/>
                <a:gd name="T79" fmla="*/ 347 h 512"/>
                <a:gd name="T80" fmla="*/ 188 w 489"/>
                <a:gd name="T81" fmla="*/ 383 h 512"/>
                <a:gd name="T82" fmla="*/ 242 w 489"/>
                <a:gd name="T83" fmla="*/ 398 h 512"/>
                <a:gd name="T84" fmla="*/ 282 w 489"/>
                <a:gd name="T85" fmla="*/ 397 h 512"/>
                <a:gd name="T86" fmla="*/ 315 w 489"/>
                <a:gd name="T87" fmla="*/ 383 h 512"/>
                <a:gd name="T88" fmla="*/ 359 w 489"/>
                <a:gd name="T89" fmla="*/ 341 h 512"/>
                <a:gd name="T90" fmla="*/ 271 w 489"/>
                <a:gd name="T91" fmla="*/ 324 h 512"/>
                <a:gd name="T92" fmla="*/ 244 w 489"/>
                <a:gd name="T93" fmla="*/ 295 h 512"/>
                <a:gd name="T94" fmla="*/ 244 w 489"/>
                <a:gd name="T95" fmla="*/ 257 h 512"/>
                <a:gd name="T96" fmla="*/ 271 w 489"/>
                <a:gd name="T97" fmla="*/ 230 h 512"/>
                <a:gd name="T98" fmla="*/ 449 w 489"/>
                <a:gd name="T99" fmla="*/ 228 h 512"/>
                <a:gd name="T100" fmla="*/ 482 w 489"/>
                <a:gd name="T101" fmla="*/ 247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89" h="512">
                  <a:moveTo>
                    <a:pt x="489" y="276"/>
                  </a:moveTo>
                  <a:lnTo>
                    <a:pt x="489" y="287"/>
                  </a:lnTo>
                  <a:lnTo>
                    <a:pt x="489" y="299"/>
                  </a:lnTo>
                  <a:lnTo>
                    <a:pt x="488" y="310"/>
                  </a:lnTo>
                  <a:lnTo>
                    <a:pt x="486" y="320"/>
                  </a:lnTo>
                  <a:lnTo>
                    <a:pt x="482" y="331"/>
                  </a:lnTo>
                  <a:lnTo>
                    <a:pt x="480" y="343"/>
                  </a:lnTo>
                  <a:lnTo>
                    <a:pt x="476" y="353"/>
                  </a:lnTo>
                  <a:lnTo>
                    <a:pt x="472" y="364"/>
                  </a:lnTo>
                  <a:lnTo>
                    <a:pt x="466" y="374"/>
                  </a:lnTo>
                  <a:lnTo>
                    <a:pt x="461" y="383"/>
                  </a:lnTo>
                  <a:lnTo>
                    <a:pt x="457" y="393"/>
                  </a:lnTo>
                  <a:lnTo>
                    <a:pt x="449" y="404"/>
                  </a:lnTo>
                  <a:lnTo>
                    <a:pt x="436" y="421"/>
                  </a:lnTo>
                  <a:lnTo>
                    <a:pt x="418" y="441"/>
                  </a:lnTo>
                  <a:lnTo>
                    <a:pt x="401" y="458"/>
                  </a:lnTo>
                  <a:lnTo>
                    <a:pt x="382" y="471"/>
                  </a:lnTo>
                  <a:lnTo>
                    <a:pt x="374" y="479"/>
                  </a:lnTo>
                  <a:lnTo>
                    <a:pt x="363" y="485"/>
                  </a:lnTo>
                  <a:lnTo>
                    <a:pt x="353" y="490"/>
                  </a:lnTo>
                  <a:lnTo>
                    <a:pt x="344" y="494"/>
                  </a:lnTo>
                  <a:lnTo>
                    <a:pt x="334" y="498"/>
                  </a:lnTo>
                  <a:lnTo>
                    <a:pt x="323" y="502"/>
                  </a:lnTo>
                  <a:lnTo>
                    <a:pt x="311" y="506"/>
                  </a:lnTo>
                  <a:lnTo>
                    <a:pt x="301" y="508"/>
                  </a:lnTo>
                  <a:lnTo>
                    <a:pt x="290" y="510"/>
                  </a:lnTo>
                  <a:lnTo>
                    <a:pt x="278" y="512"/>
                  </a:lnTo>
                  <a:lnTo>
                    <a:pt x="269" y="512"/>
                  </a:lnTo>
                  <a:lnTo>
                    <a:pt x="255" y="512"/>
                  </a:lnTo>
                  <a:lnTo>
                    <a:pt x="244" y="512"/>
                  </a:lnTo>
                  <a:lnTo>
                    <a:pt x="230" y="512"/>
                  </a:lnTo>
                  <a:lnTo>
                    <a:pt x="217" y="510"/>
                  </a:lnTo>
                  <a:lnTo>
                    <a:pt x="205" y="508"/>
                  </a:lnTo>
                  <a:lnTo>
                    <a:pt x="192" y="504"/>
                  </a:lnTo>
                  <a:lnTo>
                    <a:pt x="180" y="502"/>
                  </a:lnTo>
                  <a:lnTo>
                    <a:pt x="167" y="498"/>
                  </a:lnTo>
                  <a:lnTo>
                    <a:pt x="157" y="494"/>
                  </a:lnTo>
                  <a:lnTo>
                    <a:pt x="144" y="489"/>
                  </a:lnTo>
                  <a:lnTo>
                    <a:pt x="134" y="483"/>
                  </a:lnTo>
                  <a:lnTo>
                    <a:pt x="125" y="479"/>
                  </a:lnTo>
                  <a:lnTo>
                    <a:pt x="113" y="471"/>
                  </a:lnTo>
                  <a:lnTo>
                    <a:pt x="104" y="464"/>
                  </a:lnTo>
                  <a:lnTo>
                    <a:pt x="94" y="456"/>
                  </a:lnTo>
                  <a:lnTo>
                    <a:pt x="84" y="448"/>
                  </a:lnTo>
                  <a:lnTo>
                    <a:pt x="75" y="439"/>
                  </a:lnTo>
                  <a:lnTo>
                    <a:pt x="65" y="429"/>
                  </a:lnTo>
                  <a:lnTo>
                    <a:pt x="58" y="420"/>
                  </a:lnTo>
                  <a:lnTo>
                    <a:pt x="50" y="410"/>
                  </a:lnTo>
                  <a:lnTo>
                    <a:pt x="42" y="400"/>
                  </a:lnTo>
                  <a:lnTo>
                    <a:pt x="35" y="389"/>
                  </a:lnTo>
                  <a:lnTo>
                    <a:pt x="29" y="379"/>
                  </a:lnTo>
                  <a:lnTo>
                    <a:pt x="25" y="368"/>
                  </a:lnTo>
                  <a:lnTo>
                    <a:pt x="19" y="356"/>
                  </a:lnTo>
                  <a:lnTo>
                    <a:pt x="13" y="345"/>
                  </a:lnTo>
                  <a:lnTo>
                    <a:pt x="12" y="333"/>
                  </a:lnTo>
                  <a:lnTo>
                    <a:pt x="8" y="320"/>
                  </a:lnTo>
                  <a:lnTo>
                    <a:pt x="4" y="308"/>
                  </a:lnTo>
                  <a:lnTo>
                    <a:pt x="2" y="295"/>
                  </a:lnTo>
                  <a:lnTo>
                    <a:pt x="2" y="284"/>
                  </a:lnTo>
                  <a:lnTo>
                    <a:pt x="0" y="270"/>
                  </a:lnTo>
                  <a:lnTo>
                    <a:pt x="0" y="257"/>
                  </a:lnTo>
                  <a:lnTo>
                    <a:pt x="0" y="243"/>
                  </a:lnTo>
                  <a:lnTo>
                    <a:pt x="2" y="230"/>
                  </a:lnTo>
                  <a:lnTo>
                    <a:pt x="2" y="218"/>
                  </a:lnTo>
                  <a:lnTo>
                    <a:pt x="4" y="205"/>
                  </a:lnTo>
                  <a:lnTo>
                    <a:pt x="8" y="194"/>
                  </a:lnTo>
                  <a:lnTo>
                    <a:pt x="12" y="180"/>
                  </a:lnTo>
                  <a:lnTo>
                    <a:pt x="13" y="169"/>
                  </a:lnTo>
                  <a:lnTo>
                    <a:pt x="19" y="157"/>
                  </a:lnTo>
                  <a:lnTo>
                    <a:pt x="25" y="146"/>
                  </a:lnTo>
                  <a:lnTo>
                    <a:pt x="29" y="134"/>
                  </a:lnTo>
                  <a:lnTo>
                    <a:pt x="35" y="125"/>
                  </a:lnTo>
                  <a:lnTo>
                    <a:pt x="42" y="115"/>
                  </a:lnTo>
                  <a:lnTo>
                    <a:pt x="50" y="104"/>
                  </a:lnTo>
                  <a:lnTo>
                    <a:pt x="58" y="94"/>
                  </a:lnTo>
                  <a:lnTo>
                    <a:pt x="65" y="84"/>
                  </a:lnTo>
                  <a:lnTo>
                    <a:pt x="75" y="75"/>
                  </a:lnTo>
                  <a:lnTo>
                    <a:pt x="84" y="67"/>
                  </a:lnTo>
                  <a:lnTo>
                    <a:pt x="94" y="58"/>
                  </a:lnTo>
                  <a:lnTo>
                    <a:pt x="104" y="50"/>
                  </a:lnTo>
                  <a:lnTo>
                    <a:pt x="113" y="42"/>
                  </a:lnTo>
                  <a:lnTo>
                    <a:pt x="125" y="36"/>
                  </a:lnTo>
                  <a:lnTo>
                    <a:pt x="134" y="31"/>
                  </a:lnTo>
                  <a:lnTo>
                    <a:pt x="144" y="25"/>
                  </a:lnTo>
                  <a:lnTo>
                    <a:pt x="157" y="19"/>
                  </a:lnTo>
                  <a:lnTo>
                    <a:pt x="167" y="15"/>
                  </a:lnTo>
                  <a:lnTo>
                    <a:pt x="180" y="12"/>
                  </a:lnTo>
                  <a:lnTo>
                    <a:pt x="192" y="8"/>
                  </a:lnTo>
                  <a:lnTo>
                    <a:pt x="205" y="6"/>
                  </a:lnTo>
                  <a:lnTo>
                    <a:pt x="217" y="4"/>
                  </a:lnTo>
                  <a:lnTo>
                    <a:pt x="230" y="2"/>
                  </a:lnTo>
                  <a:lnTo>
                    <a:pt x="244" y="2"/>
                  </a:lnTo>
                  <a:lnTo>
                    <a:pt x="255" y="0"/>
                  </a:lnTo>
                  <a:lnTo>
                    <a:pt x="278" y="2"/>
                  </a:lnTo>
                  <a:lnTo>
                    <a:pt x="301" y="4"/>
                  </a:lnTo>
                  <a:lnTo>
                    <a:pt x="323" y="10"/>
                  </a:lnTo>
                  <a:lnTo>
                    <a:pt x="344" y="15"/>
                  </a:lnTo>
                  <a:lnTo>
                    <a:pt x="363" y="25"/>
                  </a:lnTo>
                  <a:lnTo>
                    <a:pt x="382" y="35"/>
                  </a:lnTo>
                  <a:lnTo>
                    <a:pt x="399" y="46"/>
                  </a:lnTo>
                  <a:lnTo>
                    <a:pt x="418" y="59"/>
                  </a:lnTo>
                  <a:lnTo>
                    <a:pt x="424" y="65"/>
                  </a:lnTo>
                  <a:lnTo>
                    <a:pt x="428" y="69"/>
                  </a:lnTo>
                  <a:lnTo>
                    <a:pt x="432" y="75"/>
                  </a:lnTo>
                  <a:lnTo>
                    <a:pt x="434" y="81"/>
                  </a:lnTo>
                  <a:lnTo>
                    <a:pt x="436" y="84"/>
                  </a:lnTo>
                  <a:lnTo>
                    <a:pt x="438" y="92"/>
                  </a:lnTo>
                  <a:lnTo>
                    <a:pt x="440" y="98"/>
                  </a:lnTo>
                  <a:lnTo>
                    <a:pt x="440" y="105"/>
                  </a:lnTo>
                  <a:lnTo>
                    <a:pt x="440" y="109"/>
                  </a:lnTo>
                  <a:lnTo>
                    <a:pt x="440" y="115"/>
                  </a:lnTo>
                  <a:lnTo>
                    <a:pt x="438" y="121"/>
                  </a:lnTo>
                  <a:lnTo>
                    <a:pt x="436" y="127"/>
                  </a:lnTo>
                  <a:lnTo>
                    <a:pt x="434" y="130"/>
                  </a:lnTo>
                  <a:lnTo>
                    <a:pt x="430" y="136"/>
                  </a:lnTo>
                  <a:lnTo>
                    <a:pt x="426" y="140"/>
                  </a:lnTo>
                  <a:lnTo>
                    <a:pt x="422" y="146"/>
                  </a:lnTo>
                  <a:lnTo>
                    <a:pt x="418" y="148"/>
                  </a:lnTo>
                  <a:lnTo>
                    <a:pt x="415" y="153"/>
                  </a:lnTo>
                  <a:lnTo>
                    <a:pt x="409" y="155"/>
                  </a:lnTo>
                  <a:lnTo>
                    <a:pt x="403" y="157"/>
                  </a:lnTo>
                  <a:lnTo>
                    <a:pt x="399" y="159"/>
                  </a:lnTo>
                  <a:lnTo>
                    <a:pt x="395" y="161"/>
                  </a:lnTo>
                  <a:lnTo>
                    <a:pt x="388" y="161"/>
                  </a:lnTo>
                  <a:lnTo>
                    <a:pt x="384" y="161"/>
                  </a:lnTo>
                  <a:lnTo>
                    <a:pt x="374" y="161"/>
                  </a:lnTo>
                  <a:lnTo>
                    <a:pt x="363" y="157"/>
                  </a:lnTo>
                  <a:lnTo>
                    <a:pt x="355" y="153"/>
                  </a:lnTo>
                  <a:lnTo>
                    <a:pt x="346" y="148"/>
                  </a:lnTo>
                  <a:lnTo>
                    <a:pt x="336" y="140"/>
                  </a:lnTo>
                  <a:lnTo>
                    <a:pt x="326" y="134"/>
                  </a:lnTo>
                  <a:lnTo>
                    <a:pt x="315" y="128"/>
                  </a:lnTo>
                  <a:lnTo>
                    <a:pt x="305" y="123"/>
                  </a:lnTo>
                  <a:lnTo>
                    <a:pt x="294" y="121"/>
                  </a:lnTo>
                  <a:lnTo>
                    <a:pt x="280" y="117"/>
                  </a:lnTo>
                  <a:lnTo>
                    <a:pt x="269" y="117"/>
                  </a:lnTo>
                  <a:lnTo>
                    <a:pt x="255" y="115"/>
                  </a:lnTo>
                  <a:lnTo>
                    <a:pt x="242" y="117"/>
                  </a:lnTo>
                  <a:lnTo>
                    <a:pt x="228" y="117"/>
                  </a:lnTo>
                  <a:lnTo>
                    <a:pt x="213" y="121"/>
                  </a:lnTo>
                  <a:lnTo>
                    <a:pt x="200" y="125"/>
                  </a:lnTo>
                  <a:lnTo>
                    <a:pt x="188" y="132"/>
                  </a:lnTo>
                  <a:lnTo>
                    <a:pt x="177" y="138"/>
                  </a:lnTo>
                  <a:lnTo>
                    <a:pt x="165" y="148"/>
                  </a:lnTo>
                  <a:lnTo>
                    <a:pt x="156" y="157"/>
                  </a:lnTo>
                  <a:lnTo>
                    <a:pt x="144" y="167"/>
                  </a:lnTo>
                  <a:lnTo>
                    <a:pt x="138" y="178"/>
                  </a:lnTo>
                  <a:lnTo>
                    <a:pt x="131" y="190"/>
                  </a:lnTo>
                  <a:lnTo>
                    <a:pt x="125" y="203"/>
                  </a:lnTo>
                  <a:lnTo>
                    <a:pt x="119" y="215"/>
                  </a:lnTo>
                  <a:lnTo>
                    <a:pt x="117" y="228"/>
                  </a:lnTo>
                  <a:lnTo>
                    <a:pt x="115" y="243"/>
                  </a:lnTo>
                  <a:lnTo>
                    <a:pt x="115" y="257"/>
                  </a:lnTo>
                  <a:lnTo>
                    <a:pt x="115" y="270"/>
                  </a:lnTo>
                  <a:lnTo>
                    <a:pt x="117" y="285"/>
                  </a:lnTo>
                  <a:lnTo>
                    <a:pt x="119" y="299"/>
                  </a:lnTo>
                  <a:lnTo>
                    <a:pt x="125" y="312"/>
                  </a:lnTo>
                  <a:lnTo>
                    <a:pt x="131" y="324"/>
                  </a:lnTo>
                  <a:lnTo>
                    <a:pt x="138" y="335"/>
                  </a:lnTo>
                  <a:lnTo>
                    <a:pt x="144" y="347"/>
                  </a:lnTo>
                  <a:lnTo>
                    <a:pt x="156" y="358"/>
                  </a:lnTo>
                  <a:lnTo>
                    <a:pt x="165" y="368"/>
                  </a:lnTo>
                  <a:lnTo>
                    <a:pt x="177" y="376"/>
                  </a:lnTo>
                  <a:lnTo>
                    <a:pt x="188" y="383"/>
                  </a:lnTo>
                  <a:lnTo>
                    <a:pt x="200" y="389"/>
                  </a:lnTo>
                  <a:lnTo>
                    <a:pt x="213" y="393"/>
                  </a:lnTo>
                  <a:lnTo>
                    <a:pt x="228" y="397"/>
                  </a:lnTo>
                  <a:lnTo>
                    <a:pt x="242" y="398"/>
                  </a:lnTo>
                  <a:lnTo>
                    <a:pt x="255" y="398"/>
                  </a:lnTo>
                  <a:lnTo>
                    <a:pt x="265" y="398"/>
                  </a:lnTo>
                  <a:lnTo>
                    <a:pt x="273" y="397"/>
                  </a:lnTo>
                  <a:lnTo>
                    <a:pt x="282" y="397"/>
                  </a:lnTo>
                  <a:lnTo>
                    <a:pt x="290" y="393"/>
                  </a:lnTo>
                  <a:lnTo>
                    <a:pt x="298" y="391"/>
                  </a:lnTo>
                  <a:lnTo>
                    <a:pt x="307" y="387"/>
                  </a:lnTo>
                  <a:lnTo>
                    <a:pt x="315" y="383"/>
                  </a:lnTo>
                  <a:lnTo>
                    <a:pt x="323" y="379"/>
                  </a:lnTo>
                  <a:lnTo>
                    <a:pt x="336" y="368"/>
                  </a:lnTo>
                  <a:lnTo>
                    <a:pt x="347" y="356"/>
                  </a:lnTo>
                  <a:lnTo>
                    <a:pt x="359" y="341"/>
                  </a:lnTo>
                  <a:lnTo>
                    <a:pt x="369" y="326"/>
                  </a:lnTo>
                  <a:lnTo>
                    <a:pt x="290" y="326"/>
                  </a:lnTo>
                  <a:lnTo>
                    <a:pt x="280" y="326"/>
                  </a:lnTo>
                  <a:lnTo>
                    <a:pt x="271" y="324"/>
                  </a:lnTo>
                  <a:lnTo>
                    <a:pt x="261" y="318"/>
                  </a:lnTo>
                  <a:lnTo>
                    <a:pt x="253" y="312"/>
                  </a:lnTo>
                  <a:lnTo>
                    <a:pt x="248" y="305"/>
                  </a:lnTo>
                  <a:lnTo>
                    <a:pt x="244" y="295"/>
                  </a:lnTo>
                  <a:lnTo>
                    <a:pt x="240" y="285"/>
                  </a:lnTo>
                  <a:lnTo>
                    <a:pt x="240" y="276"/>
                  </a:lnTo>
                  <a:lnTo>
                    <a:pt x="240" y="266"/>
                  </a:lnTo>
                  <a:lnTo>
                    <a:pt x="244" y="257"/>
                  </a:lnTo>
                  <a:lnTo>
                    <a:pt x="248" y="247"/>
                  </a:lnTo>
                  <a:lnTo>
                    <a:pt x="253" y="241"/>
                  </a:lnTo>
                  <a:lnTo>
                    <a:pt x="261" y="236"/>
                  </a:lnTo>
                  <a:lnTo>
                    <a:pt x="271" y="230"/>
                  </a:lnTo>
                  <a:lnTo>
                    <a:pt x="280" y="228"/>
                  </a:lnTo>
                  <a:lnTo>
                    <a:pt x="290" y="228"/>
                  </a:lnTo>
                  <a:lnTo>
                    <a:pt x="440" y="228"/>
                  </a:lnTo>
                  <a:lnTo>
                    <a:pt x="449" y="228"/>
                  </a:lnTo>
                  <a:lnTo>
                    <a:pt x="459" y="230"/>
                  </a:lnTo>
                  <a:lnTo>
                    <a:pt x="466" y="236"/>
                  </a:lnTo>
                  <a:lnTo>
                    <a:pt x="474" y="241"/>
                  </a:lnTo>
                  <a:lnTo>
                    <a:pt x="482" y="247"/>
                  </a:lnTo>
                  <a:lnTo>
                    <a:pt x="486" y="257"/>
                  </a:lnTo>
                  <a:lnTo>
                    <a:pt x="489" y="266"/>
                  </a:lnTo>
                  <a:lnTo>
                    <a:pt x="489" y="2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2201" tIns="31101" rIns="62201" bIns="31101" numCol="1" anchor="t" anchorCtr="0" compatLnSpc="1">
              <a:prstTxWarp prst="textNoShape">
                <a:avLst/>
              </a:prstTxWarp>
            </a:bodyPr>
            <a:lstStyle/>
            <a:p>
              <a:endParaRPr lang="pt-BR" sz="833"/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4555" y="2562"/>
              <a:ext cx="256" cy="301"/>
            </a:xfrm>
            <a:custGeom>
              <a:avLst/>
              <a:gdLst>
                <a:gd name="T0" fmla="*/ 4 w 513"/>
                <a:gd name="T1" fmla="*/ 307 h 602"/>
                <a:gd name="T2" fmla="*/ 16 w 513"/>
                <a:gd name="T3" fmla="*/ 259 h 602"/>
                <a:gd name="T4" fmla="*/ 37 w 513"/>
                <a:gd name="T5" fmla="*/ 213 h 602"/>
                <a:gd name="T6" fmla="*/ 65 w 513"/>
                <a:gd name="T7" fmla="*/ 172 h 602"/>
                <a:gd name="T8" fmla="*/ 104 w 513"/>
                <a:gd name="T9" fmla="*/ 138 h 602"/>
                <a:gd name="T10" fmla="*/ 146 w 513"/>
                <a:gd name="T11" fmla="*/ 113 h 602"/>
                <a:gd name="T12" fmla="*/ 192 w 513"/>
                <a:gd name="T13" fmla="*/ 96 h 602"/>
                <a:gd name="T14" fmla="*/ 244 w 513"/>
                <a:gd name="T15" fmla="*/ 90 h 602"/>
                <a:gd name="T16" fmla="*/ 298 w 513"/>
                <a:gd name="T17" fmla="*/ 92 h 602"/>
                <a:gd name="T18" fmla="*/ 346 w 513"/>
                <a:gd name="T19" fmla="*/ 104 h 602"/>
                <a:gd name="T20" fmla="*/ 390 w 513"/>
                <a:gd name="T21" fmla="*/ 125 h 602"/>
                <a:gd name="T22" fmla="*/ 430 w 513"/>
                <a:gd name="T23" fmla="*/ 155 h 602"/>
                <a:gd name="T24" fmla="*/ 465 w 513"/>
                <a:gd name="T25" fmla="*/ 192 h 602"/>
                <a:gd name="T26" fmla="*/ 490 w 513"/>
                <a:gd name="T27" fmla="*/ 234 h 602"/>
                <a:gd name="T28" fmla="*/ 507 w 513"/>
                <a:gd name="T29" fmla="*/ 282 h 602"/>
                <a:gd name="T30" fmla="*/ 513 w 513"/>
                <a:gd name="T31" fmla="*/ 331 h 602"/>
                <a:gd name="T32" fmla="*/ 511 w 513"/>
                <a:gd name="T33" fmla="*/ 385 h 602"/>
                <a:gd name="T34" fmla="*/ 499 w 513"/>
                <a:gd name="T35" fmla="*/ 435 h 602"/>
                <a:gd name="T36" fmla="*/ 478 w 513"/>
                <a:gd name="T37" fmla="*/ 479 h 602"/>
                <a:gd name="T38" fmla="*/ 449 w 513"/>
                <a:gd name="T39" fmla="*/ 519 h 602"/>
                <a:gd name="T40" fmla="*/ 411 w 513"/>
                <a:gd name="T41" fmla="*/ 554 h 602"/>
                <a:gd name="T42" fmla="*/ 367 w 513"/>
                <a:gd name="T43" fmla="*/ 580 h 602"/>
                <a:gd name="T44" fmla="*/ 323 w 513"/>
                <a:gd name="T45" fmla="*/ 596 h 602"/>
                <a:gd name="T46" fmla="*/ 271 w 513"/>
                <a:gd name="T47" fmla="*/ 602 h 602"/>
                <a:gd name="T48" fmla="*/ 217 w 513"/>
                <a:gd name="T49" fmla="*/ 600 h 602"/>
                <a:gd name="T50" fmla="*/ 169 w 513"/>
                <a:gd name="T51" fmla="*/ 588 h 602"/>
                <a:gd name="T52" fmla="*/ 125 w 513"/>
                <a:gd name="T53" fmla="*/ 567 h 602"/>
                <a:gd name="T54" fmla="*/ 83 w 513"/>
                <a:gd name="T55" fmla="*/ 538 h 602"/>
                <a:gd name="T56" fmla="*/ 50 w 513"/>
                <a:gd name="T57" fmla="*/ 500 h 602"/>
                <a:gd name="T58" fmla="*/ 25 w 513"/>
                <a:gd name="T59" fmla="*/ 458 h 602"/>
                <a:gd name="T60" fmla="*/ 8 w 513"/>
                <a:gd name="T61" fmla="*/ 412 h 602"/>
                <a:gd name="T62" fmla="*/ 2 w 513"/>
                <a:gd name="T63" fmla="*/ 360 h 602"/>
                <a:gd name="T64" fmla="*/ 117 w 513"/>
                <a:gd name="T65" fmla="*/ 375 h 602"/>
                <a:gd name="T66" fmla="*/ 138 w 513"/>
                <a:gd name="T67" fmla="*/ 425 h 602"/>
                <a:gd name="T68" fmla="*/ 177 w 513"/>
                <a:gd name="T69" fmla="*/ 466 h 602"/>
                <a:gd name="T70" fmla="*/ 229 w 513"/>
                <a:gd name="T71" fmla="*/ 485 h 602"/>
                <a:gd name="T72" fmla="*/ 286 w 513"/>
                <a:gd name="T73" fmla="*/ 485 h 602"/>
                <a:gd name="T74" fmla="*/ 338 w 513"/>
                <a:gd name="T75" fmla="*/ 466 h 602"/>
                <a:gd name="T76" fmla="*/ 376 w 513"/>
                <a:gd name="T77" fmla="*/ 425 h 602"/>
                <a:gd name="T78" fmla="*/ 398 w 513"/>
                <a:gd name="T79" fmla="*/ 375 h 602"/>
                <a:gd name="T80" fmla="*/ 398 w 513"/>
                <a:gd name="T81" fmla="*/ 318 h 602"/>
                <a:gd name="T82" fmla="*/ 376 w 513"/>
                <a:gd name="T83" fmla="*/ 266 h 602"/>
                <a:gd name="T84" fmla="*/ 338 w 513"/>
                <a:gd name="T85" fmla="*/ 226 h 602"/>
                <a:gd name="T86" fmla="*/ 286 w 513"/>
                <a:gd name="T87" fmla="*/ 207 h 602"/>
                <a:gd name="T88" fmla="*/ 229 w 513"/>
                <a:gd name="T89" fmla="*/ 207 h 602"/>
                <a:gd name="T90" fmla="*/ 177 w 513"/>
                <a:gd name="T91" fmla="*/ 226 h 602"/>
                <a:gd name="T92" fmla="*/ 138 w 513"/>
                <a:gd name="T93" fmla="*/ 266 h 602"/>
                <a:gd name="T94" fmla="*/ 117 w 513"/>
                <a:gd name="T95" fmla="*/ 318 h 602"/>
                <a:gd name="T96" fmla="*/ 271 w 513"/>
                <a:gd name="T97" fmla="*/ 69 h 602"/>
                <a:gd name="T98" fmla="*/ 252 w 513"/>
                <a:gd name="T99" fmla="*/ 61 h 602"/>
                <a:gd name="T100" fmla="*/ 244 w 513"/>
                <a:gd name="T101" fmla="*/ 42 h 602"/>
                <a:gd name="T102" fmla="*/ 250 w 513"/>
                <a:gd name="T103" fmla="*/ 23 h 602"/>
                <a:gd name="T104" fmla="*/ 267 w 513"/>
                <a:gd name="T105" fmla="*/ 15 h 602"/>
                <a:gd name="T106" fmla="*/ 378 w 513"/>
                <a:gd name="T107" fmla="*/ 0 h 602"/>
                <a:gd name="T108" fmla="*/ 399 w 513"/>
                <a:gd name="T109" fmla="*/ 15 h 602"/>
                <a:gd name="T110" fmla="*/ 405 w 513"/>
                <a:gd name="T111" fmla="*/ 42 h 602"/>
                <a:gd name="T112" fmla="*/ 392 w 513"/>
                <a:gd name="T113" fmla="*/ 63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3" h="602">
                  <a:moveTo>
                    <a:pt x="0" y="347"/>
                  </a:moveTo>
                  <a:lnTo>
                    <a:pt x="2" y="331"/>
                  </a:lnTo>
                  <a:lnTo>
                    <a:pt x="2" y="320"/>
                  </a:lnTo>
                  <a:lnTo>
                    <a:pt x="4" y="307"/>
                  </a:lnTo>
                  <a:lnTo>
                    <a:pt x="6" y="293"/>
                  </a:lnTo>
                  <a:lnTo>
                    <a:pt x="8" y="282"/>
                  </a:lnTo>
                  <a:lnTo>
                    <a:pt x="12" y="268"/>
                  </a:lnTo>
                  <a:lnTo>
                    <a:pt x="16" y="259"/>
                  </a:lnTo>
                  <a:lnTo>
                    <a:pt x="19" y="247"/>
                  </a:lnTo>
                  <a:lnTo>
                    <a:pt x="25" y="234"/>
                  </a:lnTo>
                  <a:lnTo>
                    <a:pt x="31" y="224"/>
                  </a:lnTo>
                  <a:lnTo>
                    <a:pt x="37" y="213"/>
                  </a:lnTo>
                  <a:lnTo>
                    <a:pt x="42" y="201"/>
                  </a:lnTo>
                  <a:lnTo>
                    <a:pt x="50" y="192"/>
                  </a:lnTo>
                  <a:lnTo>
                    <a:pt x="58" y="182"/>
                  </a:lnTo>
                  <a:lnTo>
                    <a:pt x="65" y="172"/>
                  </a:lnTo>
                  <a:lnTo>
                    <a:pt x="75" y="163"/>
                  </a:lnTo>
                  <a:lnTo>
                    <a:pt x="83" y="155"/>
                  </a:lnTo>
                  <a:lnTo>
                    <a:pt x="92" y="146"/>
                  </a:lnTo>
                  <a:lnTo>
                    <a:pt x="104" y="138"/>
                  </a:lnTo>
                  <a:lnTo>
                    <a:pt x="113" y="130"/>
                  </a:lnTo>
                  <a:lnTo>
                    <a:pt x="123" y="125"/>
                  </a:lnTo>
                  <a:lnTo>
                    <a:pt x="135" y="119"/>
                  </a:lnTo>
                  <a:lnTo>
                    <a:pt x="146" y="113"/>
                  </a:lnTo>
                  <a:lnTo>
                    <a:pt x="156" y="107"/>
                  </a:lnTo>
                  <a:lnTo>
                    <a:pt x="169" y="104"/>
                  </a:lnTo>
                  <a:lnTo>
                    <a:pt x="181" y="100"/>
                  </a:lnTo>
                  <a:lnTo>
                    <a:pt x="192" y="96"/>
                  </a:lnTo>
                  <a:lnTo>
                    <a:pt x="206" y="94"/>
                  </a:lnTo>
                  <a:lnTo>
                    <a:pt x="217" y="92"/>
                  </a:lnTo>
                  <a:lnTo>
                    <a:pt x="231" y="90"/>
                  </a:lnTo>
                  <a:lnTo>
                    <a:pt x="244" y="90"/>
                  </a:lnTo>
                  <a:lnTo>
                    <a:pt x="257" y="90"/>
                  </a:lnTo>
                  <a:lnTo>
                    <a:pt x="271" y="90"/>
                  </a:lnTo>
                  <a:lnTo>
                    <a:pt x="284" y="90"/>
                  </a:lnTo>
                  <a:lnTo>
                    <a:pt x="298" y="92"/>
                  </a:lnTo>
                  <a:lnTo>
                    <a:pt x="309" y="94"/>
                  </a:lnTo>
                  <a:lnTo>
                    <a:pt x="323" y="96"/>
                  </a:lnTo>
                  <a:lnTo>
                    <a:pt x="334" y="100"/>
                  </a:lnTo>
                  <a:lnTo>
                    <a:pt x="346" y="104"/>
                  </a:lnTo>
                  <a:lnTo>
                    <a:pt x="357" y="107"/>
                  </a:lnTo>
                  <a:lnTo>
                    <a:pt x="369" y="113"/>
                  </a:lnTo>
                  <a:lnTo>
                    <a:pt x="380" y="119"/>
                  </a:lnTo>
                  <a:lnTo>
                    <a:pt x="390" y="125"/>
                  </a:lnTo>
                  <a:lnTo>
                    <a:pt x="399" y="130"/>
                  </a:lnTo>
                  <a:lnTo>
                    <a:pt x="411" y="138"/>
                  </a:lnTo>
                  <a:lnTo>
                    <a:pt x="421" y="146"/>
                  </a:lnTo>
                  <a:lnTo>
                    <a:pt x="430" y="155"/>
                  </a:lnTo>
                  <a:lnTo>
                    <a:pt x="440" y="163"/>
                  </a:lnTo>
                  <a:lnTo>
                    <a:pt x="449" y="172"/>
                  </a:lnTo>
                  <a:lnTo>
                    <a:pt x="459" y="182"/>
                  </a:lnTo>
                  <a:lnTo>
                    <a:pt x="465" y="192"/>
                  </a:lnTo>
                  <a:lnTo>
                    <a:pt x="470" y="201"/>
                  </a:lnTo>
                  <a:lnTo>
                    <a:pt x="478" y="213"/>
                  </a:lnTo>
                  <a:lnTo>
                    <a:pt x="484" y="224"/>
                  </a:lnTo>
                  <a:lnTo>
                    <a:pt x="490" y="234"/>
                  </a:lnTo>
                  <a:lnTo>
                    <a:pt x="495" y="247"/>
                  </a:lnTo>
                  <a:lnTo>
                    <a:pt x="499" y="259"/>
                  </a:lnTo>
                  <a:lnTo>
                    <a:pt x="503" y="268"/>
                  </a:lnTo>
                  <a:lnTo>
                    <a:pt x="507" y="282"/>
                  </a:lnTo>
                  <a:lnTo>
                    <a:pt x="509" y="293"/>
                  </a:lnTo>
                  <a:lnTo>
                    <a:pt x="511" y="307"/>
                  </a:lnTo>
                  <a:lnTo>
                    <a:pt x="513" y="320"/>
                  </a:lnTo>
                  <a:lnTo>
                    <a:pt x="513" y="331"/>
                  </a:lnTo>
                  <a:lnTo>
                    <a:pt x="513" y="347"/>
                  </a:lnTo>
                  <a:lnTo>
                    <a:pt x="513" y="360"/>
                  </a:lnTo>
                  <a:lnTo>
                    <a:pt x="513" y="372"/>
                  </a:lnTo>
                  <a:lnTo>
                    <a:pt x="511" y="385"/>
                  </a:lnTo>
                  <a:lnTo>
                    <a:pt x="509" y="398"/>
                  </a:lnTo>
                  <a:lnTo>
                    <a:pt x="507" y="412"/>
                  </a:lnTo>
                  <a:lnTo>
                    <a:pt x="503" y="423"/>
                  </a:lnTo>
                  <a:lnTo>
                    <a:pt x="499" y="435"/>
                  </a:lnTo>
                  <a:lnTo>
                    <a:pt x="495" y="446"/>
                  </a:lnTo>
                  <a:lnTo>
                    <a:pt x="490" y="458"/>
                  </a:lnTo>
                  <a:lnTo>
                    <a:pt x="484" y="467"/>
                  </a:lnTo>
                  <a:lnTo>
                    <a:pt x="478" y="479"/>
                  </a:lnTo>
                  <a:lnTo>
                    <a:pt x="470" y="490"/>
                  </a:lnTo>
                  <a:lnTo>
                    <a:pt x="465" y="500"/>
                  </a:lnTo>
                  <a:lnTo>
                    <a:pt x="457" y="510"/>
                  </a:lnTo>
                  <a:lnTo>
                    <a:pt x="449" y="519"/>
                  </a:lnTo>
                  <a:lnTo>
                    <a:pt x="440" y="529"/>
                  </a:lnTo>
                  <a:lnTo>
                    <a:pt x="430" y="538"/>
                  </a:lnTo>
                  <a:lnTo>
                    <a:pt x="421" y="546"/>
                  </a:lnTo>
                  <a:lnTo>
                    <a:pt x="411" y="554"/>
                  </a:lnTo>
                  <a:lnTo>
                    <a:pt x="399" y="561"/>
                  </a:lnTo>
                  <a:lnTo>
                    <a:pt x="390" y="567"/>
                  </a:lnTo>
                  <a:lnTo>
                    <a:pt x="380" y="575"/>
                  </a:lnTo>
                  <a:lnTo>
                    <a:pt x="367" y="580"/>
                  </a:lnTo>
                  <a:lnTo>
                    <a:pt x="357" y="584"/>
                  </a:lnTo>
                  <a:lnTo>
                    <a:pt x="346" y="588"/>
                  </a:lnTo>
                  <a:lnTo>
                    <a:pt x="334" y="592"/>
                  </a:lnTo>
                  <a:lnTo>
                    <a:pt x="323" y="596"/>
                  </a:lnTo>
                  <a:lnTo>
                    <a:pt x="309" y="598"/>
                  </a:lnTo>
                  <a:lnTo>
                    <a:pt x="298" y="600"/>
                  </a:lnTo>
                  <a:lnTo>
                    <a:pt x="284" y="600"/>
                  </a:lnTo>
                  <a:lnTo>
                    <a:pt x="271" y="602"/>
                  </a:lnTo>
                  <a:lnTo>
                    <a:pt x="257" y="602"/>
                  </a:lnTo>
                  <a:lnTo>
                    <a:pt x="244" y="602"/>
                  </a:lnTo>
                  <a:lnTo>
                    <a:pt x="231" y="600"/>
                  </a:lnTo>
                  <a:lnTo>
                    <a:pt x="217" y="600"/>
                  </a:lnTo>
                  <a:lnTo>
                    <a:pt x="206" y="598"/>
                  </a:lnTo>
                  <a:lnTo>
                    <a:pt x="192" y="596"/>
                  </a:lnTo>
                  <a:lnTo>
                    <a:pt x="181" y="592"/>
                  </a:lnTo>
                  <a:lnTo>
                    <a:pt x="169" y="588"/>
                  </a:lnTo>
                  <a:lnTo>
                    <a:pt x="156" y="584"/>
                  </a:lnTo>
                  <a:lnTo>
                    <a:pt x="146" y="580"/>
                  </a:lnTo>
                  <a:lnTo>
                    <a:pt x="136" y="575"/>
                  </a:lnTo>
                  <a:lnTo>
                    <a:pt x="125" y="567"/>
                  </a:lnTo>
                  <a:lnTo>
                    <a:pt x="113" y="561"/>
                  </a:lnTo>
                  <a:lnTo>
                    <a:pt x="104" y="554"/>
                  </a:lnTo>
                  <a:lnTo>
                    <a:pt x="92" y="546"/>
                  </a:lnTo>
                  <a:lnTo>
                    <a:pt x="83" y="538"/>
                  </a:lnTo>
                  <a:lnTo>
                    <a:pt x="75" y="529"/>
                  </a:lnTo>
                  <a:lnTo>
                    <a:pt x="65" y="519"/>
                  </a:lnTo>
                  <a:lnTo>
                    <a:pt x="58" y="510"/>
                  </a:lnTo>
                  <a:lnTo>
                    <a:pt x="50" y="500"/>
                  </a:lnTo>
                  <a:lnTo>
                    <a:pt x="42" y="490"/>
                  </a:lnTo>
                  <a:lnTo>
                    <a:pt x="37" y="479"/>
                  </a:lnTo>
                  <a:lnTo>
                    <a:pt x="31" y="467"/>
                  </a:lnTo>
                  <a:lnTo>
                    <a:pt x="25" y="458"/>
                  </a:lnTo>
                  <a:lnTo>
                    <a:pt x="19" y="446"/>
                  </a:lnTo>
                  <a:lnTo>
                    <a:pt x="16" y="435"/>
                  </a:lnTo>
                  <a:lnTo>
                    <a:pt x="12" y="423"/>
                  </a:lnTo>
                  <a:lnTo>
                    <a:pt x="8" y="412"/>
                  </a:lnTo>
                  <a:lnTo>
                    <a:pt x="6" y="398"/>
                  </a:lnTo>
                  <a:lnTo>
                    <a:pt x="4" y="385"/>
                  </a:lnTo>
                  <a:lnTo>
                    <a:pt x="2" y="372"/>
                  </a:lnTo>
                  <a:lnTo>
                    <a:pt x="2" y="360"/>
                  </a:lnTo>
                  <a:lnTo>
                    <a:pt x="0" y="347"/>
                  </a:lnTo>
                  <a:close/>
                  <a:moveTo>
                    <a:pt x="115" y="347"/>
                  </a:moveTo>
                  <a:lnTo>
                    <a:pt x="115" y="360"/>
                  </a:lnTo>
                  <a:lnTo>
                    <a:pt x="117" y="375"/>
                  </a:lnTo>
                  <a:lnTo>
                    <a:pt x="121" y="389"/>
                  </a:lnTo>
                  <a:lnTo>
                    <a:pt x="125" y="402"/>
                  </a:lnTo>
                  <a:lnTo>
                    <a:pt x="131" y="414"/>
                  </a:lnTo>
                  <a:lnTo>
                    <a:pt x="138" y="425"/>
                  </a:lnTo>
                  <a:lnTo>
                    <a:pt x="146" y="437"/>
                  </a:lnTo>
                  <a:lnTo>
                    <a:pt x="156" y="448"/>
                  </a:lnTo>
                  <a:lnTo>
                    <a:pt x="167" y="456"/>
                  </a:lnTo>
                  <a:lnTo>
                    <a:pt x="177" y="466"/>
                  </a:lnTo>
                  <a:lnTo>
                    <a:pt x="188" y="473"/>
                  </a:lnTo>
                  <a:lnTo>
                    <a:pt x="202" y="477"/>
                  </a:lnTo>
                  <a:lnTo>
                    <a:pt x="215" y="483"/>
                  </a:lnTo>
                  <a:lnTo>
                    <a:pt x="229" y="485"/>
                  </a:lnTo>
                  <a:lnTo>
                    <a:pt x="242" y="487"/>
                  </a:lnTo>
                  <a:lnTo>
                    <a:pt x="257" y="488"/>
                  </a:lnTo>
                  <a:lnTo>
                    <a:pt x="273" y="487"/>
                  </a:lnTo>
                  <a:lnTo>
                    <a:pt x="286" y="485"/>
                  </a:lnTo>
                  <a:lnTo>
                    <a:pt x="300" y="483"/>
                  </a:lnTo>
                  <a:lnTo>
                    <a:pt x="313" y="477"/>
                  </a:lnTo>
                  <a:lnTo>
                    <a:pt x="325" y="473"/>
                  </a:lnTo>
                  <a:lnTo>
                    <a:pt x="338" y="466"/>
                  </a:lnTo>
                  <a:lnTo>
                    <a:pt x="348" y="456"/>
                  </a:lnTo>
                  <a:lnTo>
                    <a:pt x="357" y="448"/>
                  </a:lnTo>
                  <a:lnTo>
                    <a:pt x="367" y="437"/>
                  </a:lnTo>
                  <a:lnTo>
                    <a:pt x="376" y="425"/>
                  </a:lnTo>
                  <a:lnTo>
                    <a:pt x="382" y="414"/>
                  </a:lnTo>
                  <a:lnTo>
                    <a:pt x="390" y="402"/>
                  </a:lnTo>
                  <a:lnTo>
                    <a:pt x="394" y="389"/>
                  </a:lnTo>
                  <a:lnTo>
                    <a:pt x="398" y="375"/>
                  </a:lnTo>
                  <a:lnTo>
                    <a:pt x="399" y="360"/>
                  </a:lnTo>
                  <a:lnTo>
                    <a:pt x="399" y="347"/>
                  </a:lnTo>
                  <a:lnTo>
                    <a:pt x="399" y="331"/>
                  </a:lnTo>
                  <a:lnTo>
                    <a:pt x="398" y="318"/>
                  </a:lnTo>
                  <a:lnTo>
                    <a:pt x="394" y="305"/>
                  </a:lnTo>
                  <a:lnTo>
                    <a:pt x="390" y="291"/>
                  </a:lnTo>
                  <a:lnTo>
                    <a:pt x="382" y="280"/>
                  </a:lnTo>
                  <a:lnTo>
                    <a:pt x="376" y="266"/>
                  </a:lnTo>
                  <a:lnTo>
                    <a:pt x="367" y="255"/>
                  </a:lnTo>
                  <a:lnTo>
                    <a:pt x="357" y="245"/>
                  </a:lnTo>
                  <a:lnTo>
                    <a:pt x="348" y="236"/>
                  </a:lnTo>
                  <a:lnTo>
                    <a:pt x="338" y="226"/>
                  </a:lnTo>
                  <a:lnTo>
                    <a:pt x="325" y="218"/>
                  </a:lnTo>
                  <a:lnTo>
                    <a:pt x="313" y="215"/>
                  </a:lnTo>
                  <a:lnTo>
                    <a:pt x="300" y="209"/>
                  </a:lnTo>
                  <a:lnTo>
                    <a:pt x="286" y="207"/>
                  </a:lnTo>
                  <a:lnTo>
                    <a:pt x="273" y="203"/>
                  </a:lnTo>
                  <a:lnTo>
                    <a:pt x="257" y="203"/>
                  </a:lnTo>
                  <a:lnTo>
                    <a:pt x="242" y="203"/>
                  </a:lnTo>
                  <a:lnTo>
                    <a:pt x="229" y="207"/>
                  </a:lnTo>
                  <a:lnTo>
                    <a:pt x="215" y="209"/>
                  </a:lnTo>
                  <a:lnTo>
                    <a:pt x="202" y="215"/>
                  </a:lnTo>
                  <a:lnTo>
                    <a:pt x="188" y="218"/>
                  </a:lnTo>
                  <a:lnTo>
                    <a:pt x="177" y="226"/>
                  </a:lnTo>
                  <a:lnTo>
                    <a:pt x="167" y="236"/>
                  </a:lnTo>
                  <a:lnTo>
                    <a:pt x="156" y="245"/>
                  </a:lnTo>
                  <a:lnTo>
                    <a:pt x="146" y="255"/>
                  </a:lnTo>
                  <a:lnTo>
                    <a:pt x="138" y="266"/>
                  </a:lnTo>
                  <a:lnTo>
                    <a:pt x="131" y="280"/>
                  </a:lnTo>
                  <a:lnTo>
                    <a:pt x="125" y="291"/>
                  </a:lnTo>
                  <a:lnTo>
                    <a:pt x="121" y="305"/>
                  </a:lnTo>
                  <a:lnTo>
                    <a:pt x="117" y="318"/>
                  </a:lnTo>
                  <a:lnTo>
                    <a:pt x="115" y="331"/>
                  </a:lnTo>
                  <a:lnTo>
                    <a:pt x="115" y="347"/>
                  </a:lnTo>
                  <a:close/>
                  <a:moveTo>
                    <a:pt x="371" y="69"/>
                  </a:moveTo>
                  <a:lnTo>
                    <a:pt x="271" y="69"/>
                  </a:lnTo>
                  <a:lnTo>
                    <a:pt x="265" y="69"/>
                  </a:lnTo>
                  <a:lnTo>
                    <a:pt x="261" y="67"/>
                  </a:lnTo>
                  <a:lnTo>
                    <a:pt x="255" y="63"/>
                  </a:lnTo>
                  <a:lnTo>
                    <a:pt x="252" y="61"/>
                  </a:lnTo>
                  <a:lnTo>
                    <a:pt x="250" y="56"/>
                  </a:lnTo>
                  <a:lnTo>
                    <a:pt x="246" y="52"/>
                  </a:lnTo>
                  <a:lnTo>
                    <a:pt x="244" y="46"/>
                  </a:lnTo>
                  <a:lnTo>
                    <a:pt x="244" y="42"/>
                  </a:lnTo>
                  <a:lnTo>
                    <a:pt x="244" y="36"/>
                  </a:lnTo>
                  <a:lnTo>
                    <a:pt x="246" y="31"/>
                  </a:lnTo>
                  <a:lnTo>
                    <a:pt x="248" y="27"/>
                  </a:lnTo>
                  <a:lnTo>
                    <a:pt x="250" y="23"/>
                  </a:lnTo>
                  <a:lnTo>
                    <a:pt x="254" y="21"/>
                  </a:lnTo>
                  <a:lnTo>
                    <a:pt x="257" y="17"/>
                  </a:lnTo>
                  <a:lnTo>
                    <a:pt x="261" y="15"/>
                  </a:lnTo>
                  <a:lnTo>
                    <a:pt x="267" y="15"/>
                  </a:lnTo>
                  <a:lnTo>
                    <a:pt x="367" y="0"/>
                  </a:lnTo>
                  <a:lnTo>
                    <a:pt x="369" y="0"/>
                  </a:lnTo>
                  <a:lnTo>
                    <a:pt x="371" y="0"/>
                  </a:lnTo>
                  <a:lnTo>
                    <a:pt x="378" y="0"/>
                  </a:lnTo>
                  <a:lnTo>
                    <a:pt x="386" y="2"/>
                  </a:lnTo>
                  <a:lnTo>
                    <a:pt x="390" y="6"/>
                  </a:lnTo>
                  <a:lnTo>
                    <a:pt x="396" y="10"/>
                  </a:lnTo>
                  <a:lnTo>
                    <a:pt x="399" y="15"/>
                  </a:lnTo>
                  <a:lnTo>
                    <a:pt x="403" y="21"/>
                  </a:lnTo>
                  <a:lnTo>
                    <a:pt x="405" y="27"/>
                  </a:lnTo>
                  <a:lnTo>
                    <a:pt x="407" y="35"/>
                  </a:lnTo>
                  <a:lnTo>
                    <a:pt x="405" y="42"/>
                  </a:lnTo>
                  <a:lnTo>
                    <a:pt x="403" y="48"/>
                  </a:lnTo>
                  <a:lnTo>
                    <a:pt x="401" y="54"/>
                  </a:lnTo>
                  <a:lnTo>
                    <a:pt x="396" y="58"/>
                  </a:lnTo>
                  <a:lnTo>
                    <a:pt x="392" y="63"/>
                  </a:lnTo>
                  <a:lnTo>
                    <a:pt x="386" y="65"/>
                  </a:lnTo>
                  <a:lnTo>
                    <a:pt x="378" y="69"/>
                  </a:lnTo>
                  <a:lnTo>
                    <a:pt x="371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2201" tIns="31101" rIns="62201" bIns="31101" numCol="1" anchor="t" anchorCtr="0" compatLnSpc="1">
              <a:prstTxWarp prst="textNoShape">
                <a:avLst/>
              </a:prstTxWarp>
            </a:bodyPr>
            <a:lstStyle/>
            <a:p>
              <a:endParaRPr lang="pt-BR" sz="833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4823" y="2607"/>
              <a:ext cx="202" cy="256"/>
            </a:xfrm>
            <a:custGeom>
              <a:avLst/>
              <a:gdLst>
                <a:gd name="T0" fmla="*/ 387 w 405"/>
                <a:gd name="T1" fmla="*/ 477 h 512"/>
                <a:gd name="T2" fmla="*/ 399 w 405"/>
                <a:gd name="T3" fmla="*/ 460 h 512"/>
                <a:gd name="T4" fmla="*/ 405 w 405"/>
                <a:gd name="T5" fmla="*/ 435 h 512"/>
                <a:gd name="T6" fmla="*/ 401 w 405"/>
                <a:gd name="T7" fmla="*/ 418 h 512"/>
                <a:gd name="T8" fmla="*/ 393 w 405"/>
                <a:gd name="T9" fmla="*/ 404 h 512"/>
                <a:gd name="T10" fmla="*/ 384 w 405"/>
                <a:gd name="T11" fmla="*/ 391 h 512"/>
                <a:gd name="T12" fmla="*/ 368 w 405"/>
                <a:gd name="T13" fmla="*/ 381 h 512"/>
                <a:gd name="T14" fmla="*/ 353 w 405"/>
                <a:gd name="T15" fmla="*/ 379 h 512"/>
                <a:gd name="T16" fmla="*/ 334 w 405"/>
                <a:gd name="T17" fmla="*/ 379 h 512"/>
                <a:gd name="T18" fmla="*/ 307 w 405"/>
                <a:gd name="T19" fmla="*/ 391 h 512"/>
                <a:gd name="T20" fmla="*/ 257 w 405"/>
                <a:gd name="T21" fmla="*/ 398 h 512"/>
                <a:gd name="T22" fmla="*/ 215 w 405"/>
                <a:gd name="T23" fmla="*/ 393 h 512"/>
                <a:gd name="T24" fmla="*/ 178 w 405"/>
                <a:gd name="T25" fmla="*/ 376 h 512"/>
                <a:gd name="T26" fmla="*/ 146 w 405"/>
                <a:gd name="T27" fmla="*/ 347 h 512"/>
                <a:gd name="T28" fmla="*/ 126 w 405"/>
                <a:gd name="T29" fmla="*/ 312 h 512"/>
                <a:gd name="T30" fmla="*/ 115 w 405"/>
                <a:gd name="T31" fmla="*/ 270 h 512"/>
                <a:gd name="T32" fmla="*/ 117 w 405"/>
                <a:gd name="T33" fmla="*/ 228 h 512"/>
                <a:gd name="T34" fmla="*/ 130 w 405"/>
                <a:gd name="T35" fmla="*/ 188 h 512"/>
                <a:gd name="T36" fmla="*/ 155 w 405"/>
                <a:gd name="T37" fmla="*/ 155 h 512"/>
                <a:gd name="T38" fmla="*/ 190 w 405"/>
                <a:gd name="T39" fmla="*/ 130 h 512"/>
                <a:gd name="T40" fmla="*/ 228 w 405"/>
                <a:gd name="T41" fmla="*/ 117 h 512"/>
                <a:gd name="T42" fmla="*/ 274 w 405"/>
                <a:gd name="T43" fmla="*/ 115 h 512"/>
                <a:gd name="T44" fmla="*/ 322 w 405"/>
                <a:gd name="T45" fmla="*/ 130 h 512"/>
                <a:gd name="T46" fmla="*/ 339 w 405"/>
                <a:gd name="T47" fmla="*/ 136 h 512"/>
                <a:gd name="T48" fmla="*/ 359 w 405"/>
                <a:gd name="T49" fmla="*/ 136 h 512"/>
                <a:gd name="T50" fmla="*/ 374 w 405"/>
                <a:gd name="T51" fmla="*/ 130 h 512"/>
                <a:gd name="T52" fmla="*/ 387 w 405"/>
                <a:gd name="T53" fmla="*/ 119 h 512"/>
                <a:gd name="T54" fmla="*/ 399 w 405"/>
                <a:gd name="T55" fmla="*/ 105 h 512"/>
                <a:gd name="T56" fmla="*/ 405 w 405"/>
                <a:gd name="T57" fmla="*/ 90 h 512"/>
                <a:gd name="T58" fmla="*/ 405 w 405"/>
                <a:gd name="T59" fmla="*/ 71 h 512"/>
                <a:gd name="T60" fmla="*/ 397 w 405"/>
                <a:gd name="T61" fmla="*/ 48 h 512"/>
                <a:gd name="T62" fmla="*/ 380 w 405"/>
                <a:gd name="T63" fmla="*/ 31 h 512"/>
                <a:gd name="T64" fmla="*/ 343 w 405"/>
                <a:gd name="T65" fmla="*/ 15 h 512"/>
                <a:gd name="T66" fmla="*/ 301 w 405"/>
                <a:gd name="T67" fmla="*/ 4 h 512"/>
                <a:gd name="T68" fmla="*/ 257 w 405"/>
                <a:gd name="T69" fmla="*/ 0 h 512"/>
                <a:gd name="T70" fmla="*/ 219 w 405"/>
                <a:gd name="T71" fmla="*/ 2 h 512"/>
                <a:gd name="T72" fmla="*/ 180 w 405"/>
                <a:gd name="T73" fmla="*/ 10 h 512"/>
                <a:gd name="T74" fmla="*/ 146 w 405"/>
                <a:gd name="T75" fmla="*/ 23 h 512"/>
                <a:gd name="T76" fmla="*/ 113 w 405"/>
                <a:gd name="T77" fmla="*/ 42 h 512"/>
                <a:gd name="T78" fmla="*/ 84 w 405"/>
                <a:gd name="T79" fmla="*/ 65 h 512"/>
                <a:gd name="T80" fmla="*/ 57 w 405"/>
                <a:gd name="T81" fmla="*/ 94 h 512"/>
                <a:gd name="T82" fmla="*/ 34 w 405"/>
                <a:gd name="T83" fmla="*/ 125 h 512"/>
                <a:gd name="T84" fmla="*/ 19 w 405"/>
                <a:gd name="T85" fmla="*/ 157 h 512"/>
                <a:gd name="T86" fmla="*/ 7 w 405"/>
                <a:gd name="T87" fmla="*/ 194 h 512"/>
                <a:gd name="T88" fmla="*/ 2 w 405"/>
                <a:gd name="T89" fmla="*/ 230 h 512"/>
                <a:gd name="T90" fmla="*/ 0 w 405"/>
                <a:gd name="T91" fmla="*/ 270 h 512"/>
                <a:gd name="T92" fmla="*/ 5 w 405"/>
                <a:gd name="T93" fmla="*/ 308 h 512"/>
                <a:gd name="T94" fmla="*/ 15 w 405"/>
                <a:gd name="T95" fmla="*/ 345 h 512"/>
                <a:gd name="T96" fmla="*/ 28 w 405"/>
                <a:gd name="T97" fmla="*/ 379 h 512"/>
                <a:gd name="T98" fmla="*/ 50 w 405"/>
                <a:gd name="T99" fmla="*/ 410 h 512"/>
                <a:gd name="T100" fmla="*/ 75 w 405"/>
                <a:gd name="T101" fmla="*/ 439 h 512"/>
                <a:gd name="T102" fmla="*/ 103 w 405"/>
                <a:gd name="T103" fmla="*/ 464 h 512"/>
                <a:gd name="T104" fmla="*/ 136 w 405"/>
                <a:gd name="T105" fmla="*/ 483 h 512"/>
                <a:gd name="T106" fmla="*/ 169 w 405"/>
                <a:gd name="T107" fmla="*/ 498 h 512"/>
                <a:gd name="T108" fmla="*/ 205 w 405"/>
                <a:gd name="T109" fmla="*/ 508 h 512"/>
                <a:gd name="T110" fmla="*/ 243 w 405"/>
                <a:gd name="T111" fmla="*/ 512 h 512"/>
                <a:gd name="T112" fmla="*/ 286 w 405"/>
                <a:gd name="T113" fmla="*/ 510 h 512"/>
                <a:gd name="T114" fmla="*/ 330 w 405"/>
                <a:gd name="T115" fmla="*/ 502 h 512"/>
                <a:gd name="T116" fmla="*/ 372 w 405"/>
                <a:gd name="T117" fmla="*/ 485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05" h="512">
                  <a:moveTo>
                    <a:pt x="372" y="485"/>
                  </a:moveTo>
                  <a:lnTo>
                    <a:pt x="380" y="481"/>
                  </a:lnTo>
                  <a:lnTo>
                    <a:pt x="387" y="477"/>
                  </a:lnTo>
                  <a:lnTo>
                    <a:pt x="391" y="471"/>
                  </a:lnTo>
                  <a:lnTo>
                    <a:pt x="397" y="466"/>
                  </a:lnTo>
                  <a:lnTo>
                    <a:pt x="399" y="460"/>
                  </a:lnTo>
                  <a:lnTo>
                    <a:pt x="401" y="452"/>
                  </a:lnTo>
                  <a:lnTo>
                    <a:pt x="405" y="444"/>
                  </a:lnTo>
                  <a:lnTo>
                    <a:pt x="405" y="435"/>
                  </a:lnTo>
                  <a:lnTo>
                    <a:pt x="405" y="429"/>
                  </a:lnTo>
                  <a:lnTo>
                    <a:pt x="403" y="423"/>
                  </a:lnTo>
                  <a:lnTo>
                    <a:pt x="401" y="418"/>
                  </a:lnTo>
                  <a:lnTo>
                    <a:pt x="399" y="414"/>
                  </a:lnTo>
                  <a:lnTo>
                    <a:pt x="397" y="408"/>
                  </a:lnTo>
                  <a:lnTo>
                    <a:pt x="393" y="404"/>
                  </a:lnTo>
                  <a:lnTo>
                    <a:pt x="391" y="398"/>
                  </a:lnTo>
                  <a:lnTo>
                    <a:pt x="387" y="395"/>
                  </a:lnTo>
                  <a:lnTo>
                    <a:pt x="384" y="391"/>
                  </a:lnTo>
                  <a:lnTo>
                    <a:pt x="380" y="387"/>
                  </a:lnTo>
                  <a:lnTo>
                    <a:pt x="374" y="383"/>
                  </a:lnTo>
                  <a:lnTo>
                    <a:pt x="368" y="381"/>
                  </a:lnTo>
                  <a:lnTo>
                    <a:pt x="364" y="379"/>
                  </a:lnTo>
                  <a:lnTo>
                    <a:pt x="359" y="379"/>
                  </a:lnTo>
                  <a:lnTo>
                    <a:pt x="353" y="379"/>
                  </a:lnTo>
                  <a:lnTo>
                    <a:pt x="347" y="377"/>
                  </a:lnTo>
                  <a:lnTo>
                    <a:pt x="339" y="379"/>
                  </a:lnTo>
                  <a:lnTo>
                    <a:pt x="334" y="379"/>
                  </a:lnTo>
                  <a:lnTo>
                    <a:pt x="328" y="381"/>
                  </a:lnTo>
                  <a:lnTo>
                    <a:pt x="322" y="383"/>
                  </a:lnTo>
                  <a:lnTo>
                    <a:pt x="307" y="391"/>
                  </a:lnTo>
                  <a:lnTo>
                    <a:pt x="290" y="395"/>
                  </a:lnTo>
                  <a:lnTo>
                    <a:pt x="274" y="398"/>
                  </a:lnTo>
                  <a:lnTo>
                    <a:pt x="257" y="398"/>
                  </a:lnTo>
                  <a:lnTo>
                    <a:pt x="243" y="398"/>
                  </a:lnTo>
                  <a:lnTo>
                    <a:pt x="228" y="397"/>
                  </a:lnTo>
                  <a:lnTo>
                    <a:pt x="215" y="393"/>
                  </a:lnTo>
                  <a:lnTo>
                    <a:pt x="201" y="389"/>
                  </a:lnTo>
                  <a:lnTo>
                    <a:pt x="190" y="383"/>
                  </a:lnTo>
                  <a:lnTo>
                    <a:pt x="178" y="376"/>
                  </a:lnTo>
                  <a:lnTo>
                    <a:pt x="167" y="368"/>
                  </a:lnTo>
                  <a:lnTo>
                    <a:pt x="155" y="358"/>
                  </a:lnTo>
                  <a:lnTo>
                    <a:pt x="146" y="347"/>
                  </a:lnTo>
                  <a:lnTo>
                    <a:pt x="138" y="335"/>
                  </a:lnTo>
                  <a:lnTo>
                    <a:pt x="130" y="324"/>
                  </a:lnTo>
                  <a:lnTo>
                    <a:pt x="126" y="312"/>
                  </a:lnTo>
                  <a:lnTo>
                    <a:pt x="121" y="299"/>
                  </a:lnTo>
                  <a:lnTo>
                    <a:pt x="117" y="285"/>
                  </a:lnTo>
                  <a:lnTo>
                    <a:pt x="115" y="270"/>
                  </a:lnTo>
                  <a:lnTo>
                    <a:pt x="115" y="257"/>
                  </a:lnTo>
                  <a:lnTo>
                    <a:pt x="115" y="241"/>
                  </a:lnTo>
                  <a:lnTo>
                    <a:pt x="117" y="228"/>
                  </a:lnTo>
                  <a:lnTo>
                    <a:pt x="121" y="215"/>
                  </a:lnTo>
                  <a:lnTo>
                    <a:pt x="126" y="201"/>
                  </a:lnTo>
                  <a:lnTo>
                    <a:pt x="130" y="188"/>
                  </a:lnTo>
                  <a:lnTo>
                    <a:pt x="138" y="178"/>
                  </a:lnTo>
                  <a:lnTo>
                    <a:pt x="146" y="165"/>
                  </a:lnTo>
                  <a:lnTo>
                    <a:pt x="155" y="155"/>
                  </a:lnTo>
                  <a:lnTo>
                    <a:pt x="167" y="146"/>
                  </a:lnTo>
                  <a:lnTo>
                    <a:pt x="178" y="138"/>
                  </a:lnTo>
                  <a:lnTo>
                    <a:pt x="190" y="130"/>
                  </a:lnTo>
                  <a:lnTo>
                    <a:pt x="201" y="125"/>
                  </a:lnTo>
                  <a:lnTo>
                    <a:pt x="215" y="121"/>
                  </a:lnTo>
                  <a:lnTo>
                    <a:pt x="228" y="117"/>
                  </a:lnTo>
                  <a:lnTo>
                    <a:pt x="243" y="115"/>
                  </a:lnTo>
                  <a:lnTo>
                    <a:pt x="257" y="115"/>
                  </a:lnTo>
                  <a:lnTo>
                    <a:pt x="274" y="115"/>
                  </a:lnTo>
                  <a:lnTo>
                    <a:pt x="290" y="119"/>
                  </a:lnTo>
                  <a:lnTo>
                    <a:pt x="307" y="123"/>
                  </a:lnTo>
                  <a:lnTo>
                    <a:pt x="322" y="130"/>
                  </a:lnTo>
                  <a:lnTo>
                    <a:pt x="328" y="132"/>
                  </a:lnTo>
                  <a:lnTo>
                    <a:pt x="334" y="134"/>
                  </a:lnTo>
                  <a:lnTo>
                    <a:pt x="339" y="136"/>
                  </a:lnTo>
                  <a:lnTo>
                    <a:pt x="347" y="136"/>
                  </a:lnTo>
                  <a:lnTo>
                    <a:pt x="353" y="136"/>
                  </a:lnTo>
                  <a:lnTo>
                    <a:pt x="359" y="136"/>
                  </a:lnTo>
                  <a:lnTo>
                    <a:pt x="364" y="132"/>
                  </a:lnTo>
                  <a:lnTo>
                    <a:pt x="368" y="132"/>
                  </a:lnTo>
                  <a:lnTo>
                    <a:pt x="374" y="130"/>
                  </a:lnTo>
                  <a:lnTo>
                    <a:pt x="380" y="127"/>
                  </a:lnTo>
                  <a:lnTo>
                    <a:pt x="384" y="123"/>
                  </a:lnTo>
                  <a:lnTo>
                    <a:pt x="387" y="119"/>
                  </a:lnTo>
                  <a:lnTo>
                    <a:pt x="391" y="115"/>
                  </a:lnTo>
                  <a:lnTo>
                    <a:pt x="395" y="111"/>
                  </a:lnTo>
                  <a:lnTo>
                    <a:pt x="399" y="105"/>
                  </a:lnTo>
                  <a:lnTo>
                    <a:pt x="401" y="100"/>
                  </a:lnTo>
                  <a:lnTo>
                    <a:pt x="401" y="96"/>
                  </a:lnTo>
                  <a:lnTo>
                    <a:pt x="405" y="90"/>
                  </a:lnTo>
                  <a:lnTo>
                    <a:pt x="405" y="86"/>
                  </a:lnTo>
                  <a:lnTo>
                    <a:pt x="405" y="79"/>
                  </a:lnTo>
                  <a:lnTo>
                    <a:pt x="405" y="71"/>
                  </a:lnTo>
                  <a:lnTo>
                    <a:pt x="403" y="63"/>
                  </a:lnTo>
                  <a:lnTo>
                    <a:pt x="399" y="56"/>
                  </a:lnTo>
                  <a:lnTo>
                    <a:pt x="397" y="48"/>
                  </a:lnTo>
                  <a:lnTo>
                    <a:pt x="391" y="42"/>
                  </a:lnTo>
                  <a:lnTo>
                    <a:pt x="387" y="36"/>
                  </a:lnTo>
                  <a:lnTo>
                    <a:pt x="380" y="31"/>
                  </a:lnTo>
                  <a:lnTo>
                    <a:pt x="372" y="27"/>
                  </a:lnTo>
                  <a:lnTo>
                    <a:pt x="357" y="21"/>
                  </a:lnTo>
                  <a:lnTo>
                    <a:pt x="343" y="15"/>
                  </a:lnTo>
                  <a:lnTo>
                    <a:pt x="330" y="10"/>
                  </a:lnTo>
                  <a:lnTo>
                    <a:pt x="314" y="8"/>
                  </a:lnTo>
                  <a:lnTo>
                    <a:pt x="301" y="4"/>
                  </a:lnTo>
                  <a:lnTo>
                    <a:pt x="286" y="2"/>
                  </a:lnTo>
                  <a:lnTo>
                    <a:pt x="272" y="0"/>
                  </a:lnTo>
                  <a:lnTo>
                    <a:pt x="257" y="0"/>
                  </a:lnTo>
                  <a:lnTo>
                    <a:pt x="243" y="0"/>
                  </a:lnTo>
                  <a:lnTo>
                    <a:pt x="230" y="2"/>
                  </a:lnTo>
                  <a:lnTo>
                    <a:pt x="219" y="2"/>
                  </a:lnTo>
                  <a:lnTo>
                    <a:pt x="205" y="6"/>
                  </a:lnTo>
                  <a:lnTo>
                    <a:pt x="194" y="8"/>
                  </a:lnTo>
                  <a:lnTo>
                    <a:pt x="180" y="10"/>
                  </a:lnTo>
                  <a:lnTo>
                    <a:pt x="169" y="15"/>
                  </a:lnTo>
                  <a:lnTo>
                    <a:pt x="157" y="19"/>
                  </a:lnTo>
                  <a:lnTo>
                    <a:pt x="146" y="23"/>
                  </a:lnTo>
                  <a:lnTo>
                    <a:pt x="136" y="29"/>
                  </a:lnTo>
                  <a:lnTo>
                    <a:pt x="124" y="35"/>
                  </a:lnTo>
                  <a:lnTo>
                    <a:pt x="113" y="42"/>
                  </a:lnTo>
                  <a:lnTo>
                    <a:pt x="103" y="50"/>
                  </a:lnTo>
                  <a:lnTo>
                    <a:pt x="94" y="58"/>
                  </a:lnTo>
                  <a:lnTo>
                    <a:pt x="84" y="65"/>
                  </a:lnTo>
                  <a:lnTo>
                    <a:pt x="75" y="75"/>
                  </a:lnTo>
                  <a:lnTo>
                    <a:pt x="65" y="84"/>
                  </a:lnTo>
                  <a:lnTo>
                    <a:pt x="57" y="94"/>
                  </a:lnTo>
                  <a:lnTo>
                    <a:pt x="50" y="104"/>
                  </a:lnTo>
                  <a:lnTo>
                    <a:pt x="42" y="113"/>
                  </a:lnTo>
                  <a:lnTo>
                    <a:pt x="34" y="125"/>
                  </a:lnTo>
                  <a:lnTo>
                    <a:pt x="28" y="136"/>
                  </a:lnTo>
                  <a:lnTo>
                    <a:pt x="23" y="146"/>
                  </a:lnTo>
                  <a:lnTo>
                    <a:pt x="19" y="157"/>
                  </a:lnTo>
                  <a:lnTo>
                    <a:pt x="15" y="169"/>
                  </a:lnTo>
                  <a:lnTo>
                    <a:pt x="9" y="180"/>
                  </a:lnTo>
                  <a:lnTo>
                    <a:pt x="7" y="194"/>
                  </a:lnTo>
                  <a:lnTo>
                    <a:pt x="5" y="205"/>
                  </a:lnTo>
                  <a:lnTo>
                    <a:pt x="2" y="217"/>
                  </a:lnTo>
                  <a:lnTo>
                    <a:pt x="2" y="230"/>
                  </a:lnTo>
                  <a:lnTo>
                    <a:pt x="0" y="243"/>
                  </a:lnTo>
                  <a:lnTo>
                    <a:pt x="0" y="257"/>
                  </a:lnTo>
                  <a:lnTo>
                    <a:pt x="0" y="270"/>
                  </a:lnTo>
                  <a:lnTo>
                    <a:pt x="2" y="284"/>
                  </a:lnTo>
                  <a:lnTo>
                    <a:pt x="2" y="295"/>
                  </a:lnTo>
                  <a:lnTo>
                    <a:pt x="5" y="308"/>
                  </a:lnTo>
                  <a:lnTo>
                    <a:pt x="7" y="322"/>
                  </a:lnTo>
                  <a:lnTo>
                    <a:pt x="9" y="333"/>
                  </a:lnTo>
                  <a:lnTo>
                    <a:pt x="15" y="345"/>
                  </a:lnTo>
                  <a:lnTo>
                    <a:pt x="19" y="356"/>
                  </a:lnTo>
                  <a:lnTo>
                    <a:pt x="23" y="368"/>
                  </a:lnTo>
                  <a:lnTo>
                    <a:pt x="28" y="379"/>
                  </a:lnTo>
                  <a:lnTo>
                    <a:pt x="34" y="389"/>
                  </a:lnTo>
                  <a:lnTo>
                    <a:pt x="42" y="400"/>
                  </a:lnTo>
                  <a:lnTo>
                    <a:pt x="50" y="410"/>
                  </a:lnTo>
                  <a:lnTo>
                    <a:pt x="57" y="420"/>
                  </a:lnTo>
                  <a:lnTo>
                    <a:pt x="65" y="429"/>
                  </a:lnTo>
                  <a:lnTo>
                    <a:pt x="75" y="439"/>
                  </a:lnTo>
                  <a:lnTo>
                    <a:pt x="84" y="448"/>
                  </a:lnTo>
                  <a:lnTo>
                    <a:pt x="94" y="456"/>
                  </a:lnTo>
                  <a:lnTo>
                    <a:pt x="103" y="464"/>
                  </a:lnTo>
                  <a:lnTo>
                    <a:pt x="113" y="471"/>
                  </a:lnTo>
                  <a:lnTo>
                    <a:pt x="124" y="479"/>
                  </a:lnTo>
                  <a:lnTo>
                    <a:pt x="136" y="483"/>
                  </a:lnTo>
                  <a:lnTo>
                    <a:pt x="146" y="489"/>
                  </a:lnTo>
                  <a:lnTo>
                    <a:pt x="157" y="494"/>
                  </a:lnTo>
                  <a:lnTo>
                    <a:pt x="169" y="498"/>
                  </a:lnTo>
                  <a:lnTo>
                    <a:pt x="180" y="502"/>
                  </a:lnTo>
                  <a:lnTo>
                    <a:pt x="194" y="504"/>
                  </a:lnTo>
                  <a:lnTo>
                    <a:pt x="205" y="508"/>
                  </a:lnTo>
                  <a:lnTo>
                    <a:pt x="219" y="510"/>
                  </a:lnTo>
                  <a:lnTo>
                    <a:pt x="230" y="512"/>
                  </a:lnTo>
                  <a:lnTo>
                    <a:pt x="243" y="512"/>
                  </a:lnTo>
                  <a:lnTo>
                    <a:pt x="257" y="512"/>
                  </a:lnTo>
                  <a:lnTo>
                    <a:pt x="272" y="512"/>
                  </a:lnTo>
                  <a:lnTo>
                    <a:pt x="286" y="510"/>
                  </a:lnTo>
                  <a:lnTo>
                    <a:pt x="301" y="510"/>
                  </a:lnTo>
                  <a:lnTo>
                    <a:pt x="316" y="506"/>
                  </a:lnTo>
                  <a:lnTo>
                    <a:pt x="330" y="502"/>
                  </a:lnTo>
                  <a:lnTo>
                    <a:pt x="343" y="496"/>
                  </a:lnTo>
                  <a:lnTo>
                    <a:pt x="359" y="492"/>
                  </a:lnTo>
                  <a:lnTo>
                    <a:pt x="372" y="4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2201" tIns="31101" rIns="62201" bIns="31101" numCol="1" anchor="t" anchorCtr="0" compatLnSpc="1">
              <a:prstTxWarp prst="textNoShape">
                <a:avLst/>
              </a:prstTxWarp>
            </a:bodyPr>
            <a:lstStyle/>
            <a:p>
              <a:endParaRPr lang="pt-BR" sz="833"/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5056" y="2611"/>
              <a:ext cx="58" cy="248"/>
            </a:xfrm>
            <a:custGeom>
              <a:avLst/>
              <a:gdLst>
                <a:gd name="T0" fmla="*/ 115 w 115"/>
                <a:gd name="T1" fmla="*/ 419 h 496"/>
                <a:gd name="T2" fmla="*/ 115 w 115"/>
                <a:gd name="T3" fmla="*/ 438 h 496"/>
                <a:gd name="T4" fmla="*/ 111 w 115"/>
                <a:gd name="T5" fmla="*/ 454 h 496"/>
                <a:gd name="T6" fmla="*/ 110 w 115"/>
                <a:gd name="T7" fmla="*/ 461 h 496"/>
                <a:gd name="T8" fmla="*/ 108 w 115"/>
                <a:gd name="T9" fmla="*/ 467 h 496"/>
                <a:gd name="T10" fmla="*/ 104 w 115"/>
                <a:gd name="T11" fmla="*/ 473 h 496"/>
                <a:gd name="T12" fmla="*/ 102 w 115"/>
                <a:gd name="T13" fmla="*/ 479 h 496"/>
                <a:gd name="T14" fmla="*/ 98 w 115"/>
                <a:gd name="T15" fmla="*/ 482 h 496"/>
                <a:gd name="T16" fmla="*/ 94 w 115"/>
                <a:gd name="T17" fmla="*/ 486 h 496"/>
                <a:gd name="T18" fmla="*/ 88 w 115"/>
                <a:gd name="T19" fmla="*/ 488 h 496"/>
                <a:gd name="T20" fmla="*/ 83 w 115"/>
                <a:gd name="T21" fmla="*/ 492 h 496"/>
                <a:gd name="T22" fmla="*/ 77 w 115"/>
                <a:gd name="T23" fmla="*/ 494 h 496"/>
                <a:gd name="T24" fmla="*/ 71 w 115"/>
                <a:gd name="T25" fmla="*/ 496 h 496"/>
                <a:gd name="T26" fmla="*/ 65 w 115"/>
                <a:gd name="T27" fmla="*/ 496 h 496"/>
                <a:gd name="T28" fmla="*/ 58 w 115"/>
                <a:gd name="T29" fmla="*/ 496 h 496"/>
                <a:gd name="T30" fmla="*/ 52 w 115"/>
                <a:gd name="T31" fmla="*/ 496 h 496"/>
                <a:gd name="T32" fmla="*/ 44 w 115"/>
                <a:gd name="T33" fmla="*/ 496 h 496"/>
                <a:gd name="T34" fmla="*/ 39 w 115"/>
                <a:gd name="T35" fmla="*/ 494 h 496"/>
                <a:gd name="T36" fmla="*/ 33 w 115"/>
                <a:gd name="T37" fmla="*/ 492 h 496"/>
                <a:gd name="T38" fmla="*/ 27 w 115"/>
                <a:gd name="T39" fmla="*/ 488 h 496"/>
                <a:gd name="T40" fmla="*/ 23 w 115"/>
                <a:gd name="T41" fmla="*/ 486 h 496"/>
                <a:gd name="T42" fmla="*/ 19 w 115"/>
                <a:gd name="T43" fmla="*/ 482 h 496"/>
                <a:gd name="T44" fmla="*/ 15 w 115"/>
                <a:gd name="T45" fmla="*/ 479 h 496"/>
                <a:gd name="T46" fmla="*/ 12 w 115"/>
                <a:gd name="T47" fmla="*/ 473 h 496"/>
                <a:gd name="T48" fmla="*/ 8 w 115"/>
                <a:gd name="T49" fmla="*/ 467 h 496"/>
                <a:gd name="T50" fmla="*/ 6 w 115"/>
                <a:gd name="T51" fmla="*/ 461 h 496"/>
                <a:gd name="T52" fmla="*/ 4 w 115"/>
                <a:gd name="T53" fmla="*/ 454 h 496"/>
                <a:gd name="T54" fmla="*/ 2 w 115"/>
                <a:gd name="T55" fmla="*/ 438 h 496"/>
                <a:gd name="T56" fmla="*/ 0 w 115"/>
                <a:gd name="T57" fmla="*/ 419 h 496"/>
                <a:gd name="T58" fmla="*/ 0 w 115"/>
                <a:gd name="T59" fmla="*/ 78 h 496"/>
                <a:gd name="T60" fmla="*/ 2 w 115"/>
                <a:gd name="T61" fmla="*/ 61 h 496"/>
                <a:gd name="T62" fmla="*/ 4 w 115"/>
                <a:gd name="T63" fmla="*/ 44 h 496"/>
                <a:gd name="T64" fmla="*/ 6 w 115"/>
                <a:gd name="T65" fmla="*/ 38 h 496"/>
                <a:gd name="T66" fmla="*/ 8 w 115"/>
                <a:gd name="T67" fmla="*/ 30 h 496"/>
                <a:gd name="T68" fmla="*/ 12 w 115"/>
                <a:gd name="T69" fmla="*/ 25 h 496"/>
                <a:gd name="T70" fmla="*/ 15 w 115"/>
                <a:gd name="T71" fmla="*/ 21 h 496"/>
                <a:gd name="T72" fmla="*/ 19 w 115"/>
                <a:gd name="T73" fmla="*/ 15 h 496"/>
                <a:gd name="T74" fmla="*/ 23 w 115"/>
                <a:gd name="T75" fmla="*/ 11 h 496"/>
                <a:gd name="T76" fmla="*/ 27 w 115"/>
                <a:gd name="T77" fmla="*/ 7 h 496"/>
                <a:gd name="T78" fmla="*/ 33 w 115"/>
                <a:gd name="T79" fmla="*/ 6 h 496"/>
                <a:gd name="T80" fmla="*/ 39 w 115"/>
                <a:gd name="T81" fmla="*/ 4 h 496"/>
                <a:gd name="T82" fmla="*/ 44 w 115"/>
                <a:gd name="T83" fmla="*/ 2 h 496"/>
                <a:gd name="T84" fmla="*/ 52 w 115"/>
                <a:gd name="T85" fmla="*/ 0 h 496"/>
                <a:gd name="T86" fmla="*/ 58 w 115"/>
                <a:gd name="T87" fmla="*/ 0 h 496"/>
                <a:gd name="T88" fmla="*/ 65 w 115"/>
                <a:gd name="T89" fmla="*/ 0 h 496"/>
                <a:gd name="T90" fmla="*/ 71 w 115"/>
                <a:gd name="T91" fmla="*/ 2 h 496"/>
                <a:gd name="T92" fmla="*/ 77 w 115"/>
                <a:gd name="T93" fmla="*/ 4 h 496"/>
                <a:gd name="T94" fmla="*/ 83 w 115"/>
                <a:gd name="T95" fmla="*/ 6 h 496"/>
                <a:gd name="T96" fmla="*/ 88 w 115"/>
                <a:gd name="T97" fmla="*/ 7 h 496"/>
                <a:gd name="T98" fmla="*/ 94 w 115"/>
                <a:gd name="T99" fmla="*/ 11 h 496"/>
                <a:gd name="T100" fmla="*/ 98 w 115"/>
                <a:gd name="T101" fmla="*/ 15 h 496"/>
                <a:gd name="T102" fmla="*/ 102 w 115"/>
                <a:gd name="T103" fmla="*/ 21 h 496"/>
                <a:gd name="T104" fmla="*/ 104 w 115"/>
                <a:gd name="T105" fmla="*/ 25 h 496"/>
                <a:gd name="T106" fmla="*/ 108 w 115"/>
                <a:gd name="T107" fmla="*/ 30 h 496"/>
                <a:gd name="T108" fmla="*/ 110 w 115"/>
                <a:gd name="T109" fmla="*/ 38 h 496"/>
                <a:gd name="T110" fmla="*/ 111 w 115"/>
                <a:gd name="T111" fmla="*/ 44 h 496"/>
                <a:gd name="T112" fmla="*/ 115 w 115"/>
                <a:gd name="T113" fmla="*/ 61 h 496"/>
                <a:gd name="T114" fmla="*/ 115 w 115"/>
                <a:gd name="T115" fmla="*/ 78 h 496"/>
                <a:gd name="T116" fmla="*/ 115 w 115"/>
                <a:gd name="T117" fmla="*/ 419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5" h="496">
                  <a:moveTo>
                    <a:pt x="115" y="419"/>
                  </a:moveTo>
                  <a:lnTo>
                    <a:pt x="115" y="438"/>
                  </a:lnTo>
                  <a:lnTo>
                    <a:pt x="111" y="454"/>
                  </a:lnTo>
                  <a:lnTo>
                    <a:pt x="110" y="461"/>
                  </a:lnTo>
                  <a:lnTo>
                    <a:pt x="108" y="467"/>
                  </a:lnTo>
                  <a:lnTo>
                    <a:pt x="104" y="473"/>
                  </a:lnTo>
                  <a:lnTo>
                    <a:pt x="102" y="479"/>
                  </a:lnTo>
                  <a:lnTo>
                    <a:pt x="98" y="482"/>
                  </a:lnTo>
                  <a:lnTo>
                    <a:pt x="94" y="486"/>
                  </a:lnTo>
                  <a:lnTo>
                    <a:pt x="88" y="488"/>
                  </a:lnTo>
                  <a:lnTo>
                    <a:pt x="83" y="492"/>
                  </a:lnTo>
                  <a:lnTo>
                    <a:pt x="77" y="494"/>
                  </a:lnTo>
                  <a:lnTo>
                    <a:pt x="71" y="496"/>
                  </a:lnTo>
                  <a:lnTo>
                    <a:pt x="65" y="496"/>
                  </a:lnTo>
                  <a:lnTo>
                    <a:pt x="58" y="496"/>
                  </a:lnTo>
                  <a:lnTo>
                    <a:pt x="52" y="496"/>
                  </a:lnTo>
                  <a:lnTo>
                    <a:pt x="44" y="496"/>
                  </a:lnTo>
                  <a:lnTo>
                    <a:pt x="39" y="494"/>
                  </a:lnTo>
                  <a:lnTo>
                    <a:pt x="33" y="492"/>
                  </a:lnTo>
                  <a:lnTo>
                    <a:pt x="27" y="488"/>
                  </a:lnTo>
                  <a:lnTo>
                    <a:pt x="23" y="486"/>
                  </a:lnTo>
                  <a:lnTo>
                    <a:pt x="19" y="482"/>
                  </a:lnTo>
                  <a:lnTo>
                    <a:pt x="15" y="479"/>
                  </a:lnTo>
                  <a:lnTo>
                    <a:pt x="12" y="473"/>
                  </a:lnTo>
                  <a:lnTo>
                    <a:pt x="8" y="467"/>
                  </a:lnTo>
                  <a:lnTo>
                    <a:pt x="6" y="461"/>
                  </a:lnTo>
                  <a:lnTo>
                    <a:pt x="4" y="454"/>
                  </a:lnTo>
                  <a:lnTo>
                    <a:pt x="2" y="438"/>
                  </a:lnTo>
                  <a:lnTo>
                    <a:pt x="0" y="419"/>
                  </a:lnTo>
                  <a:lnTo>
                    <a:pt x="0" y="78"/>
                  </a:lnTo>
                  <a:lnTo>
                    <a:pt x="2" y="61"/>
                  </a:lnTo>
                  <a:lnTo>
                    <a:pt x="4" y="44"/>
                  </a:lnTo>
                  <a:lnTo>
                    <a:pt x="6" y="38"/>
                  </a:lnTo>
                  <a:lnTo>
                    <a:pt x="8" y="30"/>
                  </a:lnTo>
                  <a:lnTo>
                    <a:pt x="12" y="25"/>
                  </a:lnTo>
                  <a:lnTo>
                    <a:pt x="15" y="21"/>
                  </a:lnTo>
                  <a:lnTo>
                    <a:pt x="19" y="15"/>
                  </a:lnTo>
                  <a:lnTo>
                    <a:pt x="23" y="11"/>
                  </a:lnTo>
                  <a:lnTo>
                    <a:pt x="27" y="7"/>
                  </a:lnTo>
                  <a:lnTo>
                    <a:pt x="33" y="6"/>
                  </a:lnTo>
                  <a:lnTo>
                    <a:pt x="39" y="4"/>
                  </a:lnTo>
                  <a:lnTo>
                    <a:pt x="44" y="2"/>
                  </a:lnTo>
                  <a:lnTo>
                    <a:pt x="52" y="0"/>
                  </a:lnTo>
                  <a:lnTo>
                    <a:pt x="58" y="0"/>
                  </a:lnTo>
                  <a:lnTo>
                    <a:pt x="65" y="0"/>
                  </a:lnTo>
                  <a:lnTo>
                    <a:pt x="71" y="2"/>
                  </a:lnTo>
                  <a:lnTo>
                    <a:pt x="77" y="4"/>
                  </a:lnTo>
                  <a:lnTo>
                    <a:pt x="83" y="6"/>
                  </a:lnTo>
                  <a:lnTo>
                    <a:pt x="88" y="7"/>
                  </a:lnTo>
                  <a:lnTo>
                    <a:pt x="94" y="11"/>
                  </a:lnTo>
                  <a:lnTo>
                    <a:pt x="98" y="15"/>
                  </a:lnTo>
                  <a:lnTo>
                    <a:pt x="102" y="21"/>
                  </a:lnTo>
                  <a:lnTo>
                    <a:pt x="104" y="25"/>
                  </a:lnTo>
                  <a:lnTo>
                    <a:pt x="108" y="30"/>
                  </a:lnTo>
                  <a:lnTo>
                    <a:pt x="110" y="38"/>
                  </a:lnTo>
                  <a:lnTo>
                    <a:pt x="111" y="44"/>
                  </a:lnTo>
                  <a:lnTo>
                    <a:pt x="115" y="61"/>
                  </a:lnTo>
                  <a:lnTo>
                    <a:pt x="115" y="78"/>
                  </a:lnTo>
                  <a:lnTo>
                    <a:pt x="115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2201" tIns="31101" rIns="62201" bIns="31101" numCol="1" anchor="t" anchorCtr="0" compatLnSpc="1">
              <a:prstTxWarp prst="textNoShape">
                <a:avLst/>
              </a:prstTxWarp>
            </a:bodyPr>
            <a:lstStyle/>
            <a:p>
              <a:endParaRPr lang="pt-BR" sz="833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5148" y="2607"/>
              <a:ext cx="256" cy="256"/>
            </a:xfrm>
            <a:custGeom>
              <a:avLst/>
              <a:gdLst>
                <a:gd name="T0" fmla="*/ 2 w 513"/>
                <a:gd name="T1" fmla="*/ 217 h 512"/>
                <a:gd name="T2" fmla="*/ 14 w 513"/>
                <a:gd name="T3" fmla="*/ 169 h 512"/>
                <a:gd name="T4" fmla="*/ 35 w 513"/>
                <a:gd name="T5" fmla="*/ 123 h 512"/>
                <a:gd name="T6" fmla="*/ 66 w 513"/>
                <a:gd name="T7" fmla="*/ 84 h 512"/>
                <a:gd name="T8" fmla="*/ 102 w 513"/>
                <a:gd name="T9" fmla="*/ 50 h 512"/>
                <a:gd name="T10" fmla="*/ 144 w 513"/>
                <a:gd name="T11" fmla="*/ 23 h 512"/>
                <a:gd name="T12" fmla="*/ 192 w 513"/>
                <a:gd name="T13" fmla="*/ 8 h 512"/>
                <a:gd name="T14" fmla="*/ 242 w 513"/>
                <a:gd name="T15" fmla="*/ 0 h 512"/>
                <a:gd name="T16" fmla="*/ 296 w 513"/>
                <a:gd name="T17" fmla="*/ 2 h 512"/>
                <a:gd name="T18" fmla="*/ 346 w 513"/>
                <a:gd name="T19" fmla="*/ 15 h 512"/>
                <a:gd name="T20" fmla="*/ 390 w 513"/>
                <a:gd name="T21" fmla="*/ 35 h 512"/>
                <a:gd name="T22" fmla="*/ 430 w 513"/>
                <a:gd name="T23" fmla="*/ 65 h 512"/>
                <a:gd name="T24" fmla="*/ 465 w 513"/>
                <a:gd name="T25" fmla="*/ 104 h 512"/>
                <a:gd name="T26" fmla="*/ 490 w 513"/>
                <a:gd name="T27" fmla="*/ 146 h 512"/>
                <a:gd name="T28" fmla="*/ 505 w 513"/>
                <a:gd name="T29" fmla="*/ 194 h 512"/>
                <a:gd name="T30" fmla="*/ 513 w 513"/>
                <a:gd name="T31" fmla="*/ 243 h 512"/>
                <a:gd name="T32" fmla="*/ 511 w 513"/>
                <a:gd name="T33" fmla="*/ 297 h 512"/>
                <a:gd name="T34" fmla="*/ 499 w 513"/>
                <a:gd name="T35" fmla="*/ 345 h 512"/>
                <a:gd name="T36" fmla="*/ 478 w 513"/>
                <a:gd name="T37" fmla="*/ 389 h 512"/>
                <a:gd name="T38" fmla="*/ 448 w 513"/>
                <a:gd name="T39" fmla="*/ 429 h 512"/>
                <a:gd name="T40" fmla="*/ 411 w 513"/>
                <a:gd name="T41" fmla="*/ 464 h 512"/>
                <a:gd name="T42" fmla="*/ 367 w 513"/>
                <a:gd name="T43" fmla="*/ 490 h 512"/>
                <a:gd name="T44" fmla="*/ 323 w 513"/>
                <a:gd name="T45" fmla="*/ 506 h 512"/>
                <a:gd name="T46" fmla="*/ 269 w 513"/>
                <a:gd name="T47" fmla="*/ 512 h 512"/>
                <a:gd name="T48" fmla="*/ 217 w 513"/>
                <a:gd name="T49" fmla="*/ 510 h 512"/>
                <a:gd name="T50" fmla="*/ 169 w 513"/>
                <a:gd name="T51" fmla="*/ 498 h 512"/>
                <a:gd name="T52" fmla="*/ 123 w 513"/>
                <a:gd name="T53" fmla="*/ 477 h 512"/>
                <a:gd name="T54" fmla="*/ 83 w 513"/>
                <a:gd name="T55" fmla="*/ 448 h 512"/>
                <a:gd name="T56" fmla="*/ 48 w 513"/>
                <a:gd name="T57" fmla="*/ 410 h 512"/>
                <a:gd name="T58" fmla="*/ 23 w 513"/>
                <a:gd name="T59" fmla="*/ 368 h 512"/>
                <a:gd name="T60" fmla="*/ 8 w 513"/>
                <a:gd name="T61" fmla="*/ 322 h 512"/>
                <a:gd name="T62" fmla="*/ 0 w 513"/>
                <a:gd name="T63" fmla="*/ 270 h 512"/>
                <a:gd name="T64" fmla="*/ 116 w 513"/>
                <a:gd name="T65" fmla="*/ 287 h 512"/>
                <a:gd name="T66" fmla="*/ 137 w 513"/>
                <a:gd name="T67" fmla="*/ 335 h 512"/>
                <a:gd name="T68" fmla="*/ 177 w 513"/>
                <a:gd name="T69" fmla="*/ 376 h 512"/>
                <a:gd name="T70" fmla="*/ 229 w 513"/>
                <a:gd name="T71" fmla="*/ 397 h 512"/>
                <a:gd name="T72" fmla="*/ 286 w 513"/>
                <a:gd name="T73" fmla="*/ 397 h 512"/>
                <a:gd name="T74" fmla="*/ 336 w 513"/>
                <a:gd name="T75" fmla="*/ 376 h 512"/>
                <a:gd name="T76" fmla="*/ 375 w 513"/>
                <a:gd name="T77" fmla="*/ 335 h 512"/>
                <a:gd name="T78" fmla="*/ 396 w 513"/>
                <a:gd name="T79" fmla="*/ 287 h 512"/>
                <a:gd name="T80" fmla="*/ 396 w 513"/>
                <a:gd name="T81" fmla="*/ 228 h 512"/>
                <a:gd name="T82" fmla="*/ 375 w 513"/>
                <a:gd name="T83" fmla="*/ 178 h 512"/>
                <a:gd name="T84" fmla="*/ 338 w 513"/>
                <a:gd name="T85" fmla="*/ 138 h 512"/>
                <a:gd name="T86" fmla="*/ 286 w 513"/>
                <a:gd name="T87" fmla="*/ 117 h 512"/>
                <a:gd name="T88" fmla="*/ 229 w 513"/>
                <a:gd name="T89" fmla="*/ 117 h 512"/>
                <a:gd name="T90" fmla="*/ 177 w 513"/>
                <a:gd name="T91" fmla="*/ 138 h 512"/>
                <a:gd name="T92" fmla="*/ 137 w 513"/>
                <a:gd name="T93" fmla="*/ 178 h 512"/>
                <a:gd name="T94" fmla="*/ 116 w 513"/>
                <a:gd name="T95" fmla="*/ 22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13" h="512">
                  <a:moveTo>
                    <a:pt x="0" y="257"/>
                  </a:moveTo>
                  <a:lnTo>
                    <a:pt x="0" y="243"/>
                  </a:lnTo>
                  <a:lnTo>
                    <a:pt x="0" y="230"/>
                  </a:lnTo>
                  <a:lnTo>
                    <a:pt x="2" y="217"/>
                  </a:lnTo>
                  <a:lnTo>
                    <a:pt x="4" y="203"/>
                  </a:lnTo>
                  <a:lnTo>
                    <a:pt x="8" y="194"/>
                  </a:lnTo>
                  <a:lnTo>
                    <a:pt x="10" y="180"/>
                  </a:lnTo>
                  <a:lnTo>
                    <a:pt x="14" y="169"/>
                  </a:lnTo>
                  <a:lnTo>
                    <a:pt x="18" y="157"/>
                  </a:lnTo>
                  <a:lnTo>
                    <a:pt x="23" y="146"/>
                  </a:lnTo>
                  <a:lnTo>
                    <a:pt x="29" y="134"/>
                  </a:lnTo>
                  <a:lnTo>
                    <a:pt x="35" y="123"/>
                  </a:lnTo>
                  <a:lnTo>
                    <a:pt x="41" y="113"/>
                  </a:lnTo>
                  <a:lnTo>
                    <a:pt x="48" y="104"/>
                  </a:lnTo>
                  <a:lnTo>
                    <a:pt x="56" y="94"/>
                  </a:lnTo>
                  <a:lnTo>
                    <a:pt x="66" y="84"/>
                  </a:lnTo>
                  <a:lnTo>
                    <a:pt x="73" y="75"/>
                  </a:lnTo>
                  <a:lnTo>
                    <a:pt x="83" y="65"/>
                  </a:lnTo>
                  <a:lnTo>
                    <a:pt x="93" y="58"/>
                  </a:lnTo>
                  <a:lnTo>
                    <a:pt x="102" y="50"/>
                  </a:lnTo>
                  <a:lnTo>
                    <a:pt x="112" y="42"/>
                  </a:lnTo>
                  <a:lnTo>
                    <a:pt x="123" y="35"/>
                  </a:lnTo>
                  <a:lnTo>
                    <a:pt x="133" y="29"/>
                  </a:lnTo>
                  <a:lnTo>
                    <a:pt x="144" y="23"/>
                  </a:lnTo>
                  <a:lnTo>
                    <a:pt x="156" y="19"/>
                  </a:lnTo>
                  <a:lnTo>
                    <a:pt x="167" y="15"/>
                  </a:lnTo>
                  <a:lnTo>
                    <a:pt x="179" y="10"/>
                  </a:lnTo>
                  <a:lnTo>
                    <a:pt x="192" y="8"/>
                  </a:lnTo>
                  <a:lnTo>
                    <a:pt x="204" y="6"/>
                  </a:lnTo>
                  <a:lnTo>
                    <a:pt x="217" y="2"/>
                  </a:lnTo>
                  <a:lnTo>
                    <a:pt x="229" y="2"/>
                  </a:lnTo>
                  <a:lnTo>
                    <a:pt x="242" y="0"/>
                  </a:lnTo>
                  <a:lnTo>
                    <a:pt x="258" y="0"/>
                  </a:lnTo>
                  <a:lnTo>
                    <a:pt x="269" y="0"/>
                  </a:lnTo>
                  <a:lnTo>
                    <a:pt x="283" y="2"/>
                  </a:lnTo>
                  <a:lnTo>
                    <a:pt x="296" y="2"/>
                  </a:lnTo>
                  <a:lnTo>
                    <a:pt x="309" y="6"/>
                  </a:lnTo>
                  <a:lnTo>
                    <a:pt x="323" y="8"/>
                  </a:lnTo>
                  <a:lnTo>
                    <a:pt x="334" y="10"/>
                  </a:lnTo>
                  <a:lnTo>
                    <a:pt x="346" y="15"/>
                  </a:lnTo>
                  <a:lnTo>
                    <a:pt x="357" y="19"/>
                  </a:lnTo>
                  <a:lnTo>
                    <a:pt x="367" y="23"/>
                  </a:lnTo>
                  <a:lnTo>
                    <a:pt x="378" y="29"/>
                  </a:lnTo>
                  <a:lnTo>
                    <a:pt x="390" y="35"/>
                  </a:lnTo>
                  <a:lnTo>
                    <a:pt x="400" y="42"/>
                  </a:lnTo>
                  <a:lnTo>
                    <a:pt x="411" y="50"/>
                  </a:lnTo>
                  <a:lnTo>
                    <a:pt x="421" y="58"/>
                  </a:lnTo>
                  <a:lnTo>
                    <a:pt x="430" y="65"/>
                  </a:lnTo>
                  <a:lnTo>
                    <a:pt x="440" y="75"/>
                  </a:lnTo>
                  <a:lnTo>
                    <a:pt x="448" y="84"/>
                  </a:lnTo>
                  <a:lnTo>
                    <a:pt x="457" y="94"/>
                  </a:lnTo>
                  <a:lnTo>
                    <a:pt x="465" y="104"/>
                  </a:lnTo>
                  <a:lnTo>
                    <a:pt x="473" y="113"/>
                  </a:lnTo>
                  <a:lnTo>
                    <a:pt x="478" y="123"/>
                  </a:lnTo>
                  <a:lnTo>
                    <a:pt x="484" y="134"/>
                  </a:lnTo>
                  <a:lnTo>
                    <a:pt x="490" y="146"/>
                  </a:lnTo>
                  <a:lnTo>
                    <a:pt x="494" y="157"/>
                  </a:lnTo>
                  <a:lnTo>
                    <a:pt x="499" y="169"/>
                  </a:lnTo>
                  <a:lnTo>
                    <a:pt x="503" y="180"/>
                  </a:lnTo>
                  <a:lnTo>
                    <a:pt x="505" y="194"/>
                  </a:lnTo>
                  <a:lnTo>
                    <a:pt x="509" y="203"/>
                  </a:lnTo>
                  <a:lnTo>
                    <a:pt x="511" y="217"/>
                  </a:lnTo>
                  <a:lnTo>
                    <a:pt x="511" y="230"/>
                  </a:lnTo>
                  <a:lnTo>
                    <a:pt x="513" y="243"/>
                  </a:lnTo>
                  <a:lnTo>
                    <a:pt x="513" y="257"/>
                  </a:lnTo>
                  <a:lnTo>
                    <a:pt x="513" y="270"/>
                  </a:lnTo>
                  <a:lnTo>
                    <a:pt x="511" y="284"/>
                  </a:lnTo>
                  <a:lnTo>
                    <a:pt x="511" y="297"/>
                  </a:lnTo>
                  <a:lnTo>
                    <a:pt x="509" y="308"/>
                  </a:lnTo>
                  <a:lnTo>
                    <a:pt x="505" y="322"/>
                  </a:lnTo>
                  <a:lnTo>
                    <a:pt x="503" y="333"/>
                  </a:lnTo>
                  <a:lnTo>
                    <a:pt x="499" y="345"/>
                  </a:lnTo>
                  <a:lnTo>
                    <a:pt x="494" y="356"/>
                  </a:lnTo>
                  <a:lnTo>
                    <a:pt x="490" y="368"/>
                  </a:lnTo>
                  <a:lnTo>
                    <a:pt x="484" y="379"/>
                  </a:lnTo>
                  <a:lnTo>
                    <a:pt x="478" y="389"/>
                  </a:lnTo>
                  <a:lnTo>
                    <a:pt x="473" y="400"/>
                  </a:lnTo>
                  <a:lnTo>
                    <a:pt x="465" y="410"/>
                  </a:lnTo>
                  <a:lnTo>
                    <a:pt x="457" y="420"/>
                  </a:lnTo>
                  <a:lnTo>
                    <a:pt x="448" y="429"/>
                  </a:lnTo>
                  <a:lnTo>
                    <a:pt x="440" y="439"/>
                  </a:lnTo>
                  <a:lnTo>
                    <a:pt x="430" y="448"/>
                  </a:lnTo>
                  <a:lnTo>
                    <a:pt x="421" y="456"/>
                  </a:lnTo>
                  <a:lnTo>
                    <a:pt x="411" y="464"/>
                  </a:lnTo>
                  <a:lnTo>
                    <a:pt x="400" y="471"/>
                  </a:lnTo>
                  <a:lnTo>
                    <a:pt x="390" y="477"/>
                  </a:lnTo>
                  <a:lnTo>
                    <a:pt x="378" y="485"/>
                  </a:lnTo>
                  <a:lnTo>
                    <a:pt x="367" y="490"/>
                  </a:lnTo>
                  <a:lnTo>
                    <a:pt x="355" y="494"/>
                  </a:lnTo>
                  <a:lnTo>
                    <a:pt x="346" y="498"/>
                  </a:lnTo>
                  <a:lnTo>
                    <a:pt x="334" y="502"/>
                  </a:lnTo>
                  <a:lnTo>
                    <a:pt x="323" y="506"/>
                  </a:lnTo>
                  <a:lnTo>
                    <a:pt x="309" y="508"/>
                  </a:lnTo>
                  <a:lnTo>
                    <a:pt x="296" y="510"/>
                  </a:lnTo>
                  <a:lnTo>
                    <a:pt x="283" y="510"/>
                  </a:lnTo>
                  <a:lnTo>
                    <a:pt x="269" y="512"/>
                  </a:lnTo>
                  <a:lnTo>
                    <a:pt x="258" y="512"/>
                  </a:lnTo>
                  <a:lnTo>
                    <a:pt x="242" y="512"/>
                  </a:lnTo>
                  <a:lnTo>
                    <a:pt x="229" y="510"/>
                  </a:lnTo>
                  <a:lnTo>
                    <a:pt x="217" y="510"/>
                  </a:lnTo>
                  <a:lnTo>
                    <a:pt x="204" y="508"/>
                  </a:lnTo>
                  <a:lnTo>
                    <a:pt x="192" y="506"/>
                  </a:lnTo>
                  <a:lnTo>
                    <a:pt x="181" y="502"/>
                  </a:lnTo>
                  <a:lnTo>
                    <a:pt x="169" y="498"/>
                  </a:lnTo>
                  <a:lnTo>
                    <a:pt x="156" y="494"/>
                  </a:lnTo>
                  <a:lnTo>
                    <a:pt x="144" y="490"/>
                  </a:lnTo>
                  <a:lnTo>
                    <a:pt x="133" y="485"/>
                  </a:lnTo>
                  <a:lnTo>
                    <a:pt x="123" y="477"/>
                  </a:lnTo>
                  <a:lnTo>
                    <a:pt x="114" y="471"/>
                  </a:lnTo>
                  <a:lnTo>
                    <a:pt x="102" y="464"/>
                  </a:lnTo>
                  <a:lnTo>
                    <a:pt x="93" y="456"/>
                  </a:lnTo>
                  <a:lnTo>
                    <a:pt x="83" y="448"/>
                  </a:lnTo>
                  <a:lnTo>
                    <a:pt x="73" y="439"/>
                  </a:lnTo>
                  <a:lnTo>
                    <a:pt x="66" y="429"/>
                  </a:lnTo>
                  <a:lnTo>
                    <a:pt x="56" y="420"/>
                  </a:lnTo>
                  <a:lnTo>
                    <a:pt x="48" y="410"/>
                  </a:lnTo>
                  <a:lnTo>
                    <a:pt x="41" y="400"/>
                  </a:lnTo>
                  <a:lnTo>
                    <a:pt x="35" y="389"/>
                  </a:lnTo>
                  <a:lnTo>
                    <a:pt x="29" y="379"/>
                  </a:lnTo>
                  <a:lnTo>
                    <a:pt x="23" y="368"/>
                  </a:lnTo>
                  <a:lnTo>
                    <a:pt x="18" y="356"/>
                  </a:lnTo>
                  <a:lnTo>
                    <a:pt x="14" y="345"/>
                  </a:lnTo>
                  <a:lnTo>
                    <a:pt x="10" y="333"/>
                  </a:lnTo>
                  <a:lnTo>
                    <a:pt x="8" y="322"/>
                  </a:lnTo>
                  <a:lnTo>
                    <a:pt x="4" y="308"/>
                  </a:lnTo>
                  <a:lnTo>
                    <a:pt x="2" y="297"/>
                  </a:lnTo>
                  <a:lnTo>
                    <a:pt x="0" y="284"/>
                  </a:lnTo>
                  <a:lnTo>
                    <a:pt x="0" y="270"/>
                  </a:lnTo>
                  <a:lnTo>
                    <a:pt x="0" y="257"/>
                  </a:lnTo>
                  <a:close/>
                  <a:moveTo>
                    <a:pt x="114" y="257"/>
                  </a:moveTo>
                  <a:lnTo>
                    <a:pt x="114" y="272"/>
                  </a:lnTo>
                  <a:lnTo>
                    <a:pt x="116" y="287"/>
                  </a:lnTo>
                  <a:lnTo>
                    <a:pt x="119" y="299"/>
                  </a:lnTo>
                  <a:lnTo>
                    <a:pt x="123" y="312"/>
                  </a:lnTo>
                  <a:lnTo>
                    <a:pt x="129" y="324"/>
                  </a:lnTo>
                  <a:lnTo>
                    <a:pt x="137" y="335"/>
                  </a:lnTo>
                  <a:lnTo>
                    <a:pt x="146" y="347"/>
                  </a:lnTo>
                  <a:lnTo>
                    <a:pt x="156" y="358"/>
                  </a:lnTo>
                  <a:lnTo>
                    <a:pt x="165" y="368"/>
                  </a:lnTo>
                  <a:lnTo>
                    <a:pt x="177" y="376"/>
                  </a:lnTo>
                  <a:lnTo>
                    <a:pt x="188" y="383"/>
                  </a:lnTo>
                  <a:lnTo>
                    <a:pt x="202" y="389"/>
                  </a:lnTo>
                  <a:lnTo>
                    <a:pt x="213" y="393"/>
                  </a:lnTo>
                  <a:lnTo>
                    <a:pt x="229" y="397"/>
                  </a:lnTo>
                  <a:lnTo>
                    <a:pt x="242" y="398"/>
                  </a:lnTo>
                  <a:lnTo>
                    <a:pt x="258" y="400"/>
                  </a:lnTo>
                  <a:lnTo>
                    <a:pt x="271" y="398"/>
                  </a:lnTo>
                  <a:lnTo>
                    <a:pt x="286" y="397"/>
                  </a:lnTo>
                  <a:lnTo>
                    <a:pt x="300" y="393"/>
                  </a:lnTo>
                  <a:lnTo>
                    <a:pt x="311" y="389"/>
                  </a:lnTo>
                  <a:lnTo>
                    <a:pt x="325" y="383"/>
                  </a:lnTo>
                  <a:lnTo>
                    <a:pt x="336" y="376"/>
                  </a:lnTo>
                  <a:lnTo>
                    <a:pt x="348" y="368"/>
                  </a:lnTo>
                  <a:lnTo>
                    <a:pt x="357" y="358"/>
                  </a:lnTo>
                  <a:lnTo>
                    <a:pt x="367" y="347"/>
                  </a:lnTo>
                  <a:lnTo>
                    <a:pt x="375" y="335"/>
                  </a:lnTo>
                  <a:lnTo>
                    <a:pt x="382" y="324"/>
                  </a:lnTo>
                  <a:lnTo>
                    <a:pt x="388" y="312"/>
                  </a:lnTo>
                  <a:lnTo>
                    <a:pt x="392" y="299"/>
                  </a:lnTo>
                  <a:lnTo>
                    <a:pt x="396" y="287"/>
                  </a:lnTo>
                  <a:lnTo>
                    <a:pt x="398" y="272"/>
                  </a:lnTo>
                  <a:lnTo>
                    <a:pt x="400" y="257"/>
                  </a:lnTo>
                  <a:lnTo>
                    <a:pt x="398" y="241"/>
                  </a:lnTo>
                  <a:lnTo>
                    <a:pt x="396" y="228"/>
                  </a:lnTo>
                  <a:lnTo>
                    <a:pt x="394" y="215"/>
                  </a:lnTo>
                  <a:lnTo>
                    <a:pt x="388" y="201"/>
                  </a:lnTo>
                  <a:lnTo>
                    <a:pt x="382" y="190"/>
                  </a:lnTo>
                  <a:lnTo>
                    <a:pt x="375" y="178"/>
                  </a:lnTo>
                  <a:lnTo>
                    <a:pt x="367" y="167"/>
                  </a:lnTo>
                  <a:lnTo>
                    <a:pt x="357" y="155"/>
                  </a:lnTo>
                  <a:lnTo>
                    <a:pt x="348" y="146"/>
                  </a:lnTo>
                  <a:lnTo>
                    <a:pt x="338" y="138"/>
                  </a:lnTo>
                  <a:lnTo>
                    <a:pt x="325" y="130"/>
                  </a:lnTo>
                  <a:lnTo>
                    <a:pt x="311" y="125"/>
                  </a:lnTo>
                  <a:lnTo>
                    <a:pt x="300" y="121"/>
                  </a:lnTo>
                  <a:lnTo>
                    <a:pt x="286" y="117"/>
                  </a:lnTo>
                  <a:lnTo>
                    <a:pt x="271" y="115"/>
                  </a:lnTo>
                  <a:lnTo>
                    <a:pt x="258" y="115"/>
                  </a:lnTo>
                  <a:lnTo>
                    <a:pt x="242" y="115"/>
                  </a:lnTo>
                  <a:lnTo>
                    <a:pt x="229" y="117"/>
                  </a:lnTo>
                  <a:lnTo>
                    <a:pt x="213" y="121"/>
                  </a:lnTo>
                  <a:lnTo>
                    <a:pt x="202" y="125"/>
                  </a:lnTo>
                  <a:lnTo>
                    <a:pt x="188" y="130"/>
                  </a:lnTo>
                  <a:lnTo>
                    <a:pt x="177" y="138"/>
                  </a:lnTo>
                  <a:lnTo>
                    <a:pt x="165" y="146"/>
                  </a:lnTo>
                  <a:lnTo>
                    <a:pt x="154" y="155"/>
                  </a:lnTo>
                  <a:lnTo>
                    <a:pt x="146" y="167"/>
                  </a:lnTo>
                  <a:lnTo>
                    <a:pt x="137" y="178"/>
                  </a:lnTo>
                  <a:lnTo>
                    <a:pt x="129" y="190"/>
                  </a:lnTo>
                  <a:lnTo>
                    <a:pt x="123" y="201"/>
                  </a:lnTo>
                  <a:lnTo>
                    <a:pt x="119" y="215"/>
                  </a:lnTo>
                  <a:lnTo>
                    <a:pt x="116" y="228"/>
                  </a:lnTo>
                  <a:lnTo>
                    <a:pt x="114" y="241"/>
                  </a:lnTo>
                  <a:lnTo>
                    <a:pt x="114" y="2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2201" tIns="31101" rIns="62201" bIns="31101" numCol="1" anchor="t" anchorCtr="0" compatLnSpc="1">
              <a:prstTxWarp prst="textNoShape">
                <a:avLst/>
              </a:prstTxWarp>
            </a:bodyPr>
            <a:lstStyle/>
            <a:p>
              <a:endParaRPr lang="pt-BR" sz="833"/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5424" y="2607"/>
              <a:ext cx="171" cy="256"/>
            </a:xfrm>
            <a:custGeom>
              <a:avLst/>
              <a:gdLst>
                <a:gd name="T0" fmla="*/ 340 w 344"/>
                <a:gd name="T1" fmla="*/ 387 h 512"/>
                <a:gd name="T2" fmla="*/ 323 w 344"/>
                <a:gd name="T3" fmla="*/ 435 h 512"/>
                <a:gd name="T4" fmla="*/ 288 w 344"/>
                <a:gd name="T5" fmla="*/ 471 h 512"/>
                <a:gd name="T6" fmla="*/ 246 w 344"/>
                <a:gd name="T7" fmla="*/ 496 h 512"/>
                <a:gd name="T8" fmla="*/ 194 w 344"/>
                <a:gd name="T9" fmla="*/ 510 h 512"/>
                <a:gd name="T10" fmla="*/ 133 w 344"/>
                <a:gd name="T11" fmla="*/ 512 h 512"/>
                <a:gd name="T12" fmla="*/ 64 w 344"/>
                <a:gd name="T13" fmla="*/ 496 h 512"/>
                <a:gd name="T14" fmla="*/ 25 w 344"/>
                <a:gd name="T15" fmla="*/ 477 h 512"/>
                <a:gd name="T16" fmla="*/ 4 w 344"/>
                <a:gd name="T17" fmla="*/ 454 h 512"/>
                <a:gd name="T18" fmla="*/ 0 w 344"/>
                <a:gd name="T19" fmla="*/ 429 h 512"/>
                <a:gd name="T20" fmla="*/ 4 w 344"/>
                <a:gd name="T21" fmla="*/ 414 h 512"/>
                <a:gd name="T22" fmla="*/ 14 w 344"/>
                <a:gd name="T23" fmla="*/ 402 h 512"/>
                <a:gd name="T24" fmla="*/ 33 w 344"/>
                <a:gd name="T25" fmla="*/ 387 h 512"/>
                <a:gd name="T26" fmla="*/ 65 w 344"/>
                <a:gd name="T27" fmla="*/ 385 h 512"/>
                <a:gd name="T28" fmla="*/ 113 w 344"/>
                <a:gd name="T29" fmla="*/ 397 h 512"/>
                <a:gd name="T30" fmla="*/ 161 w 344"/>
                <a:gd name="T31" fmla="*/ 410 h 512"/>
                <a:gd name="T32" fmla="*/ 192 w 344"/>
                <a:gd name="T33" fmla="*/ 406 h 512"/>
                <a:gd name="T34" fmla="*/ 215 w 344"/>
                <a:gd name="T35" fmla="*/ 391 h 512"/>
                <a:gd name="T36" fmla="*/ 223 w 344"/>
                <a:gd name="T37" fmla="*/ 379 h 512"/>
                <a:gd name="T38" fmla="*/ 227 w 344"/>
                <a:gd name="T39" fmla="*/ 353 h 512"/>
                <a:gd name="T40" fmla="*/ 219 w 344"/>
                <a:gd name="T41" fmla="*/ 333 h 512"/>
                <a:gd name="T42" fmla="*/ 204 w 344"/>
                <a:gd name="T43" fmla="*/ 318 h 512"/>
                <a:gd name="T44" fmla="*/ 177 w 344"/>
                <a:gd name="T45" fmla="*/ 305 h 512"/>
                <a:gd name="T46" fmla="*/ 112 w 344"/>
                <a:gd name="T47" fmla="*/ 282 h 512"/>
                <a:gd name="T48" fmla="*/ 64 w 344"/>
                <a:gd name="T49" fmla="*/ 261 h 512"/>
                <a:gd name="T50" fmla="*/ 37 w 344"/>
                <a:gd name="T51" fmla="*/ 240 h 512"/>
                <a:gd name="T52" fmla="*/ 16 w 344"/>
                <a:gd name="T53" fmla="*/ 209 h 512"/>
                <a:gd name="T54" fmla="*/ 6 w 344"/>
                <a:gd name="T55" fmla="*/ 169 h 512"/>
                <a:gd name="T56" fmla="*/ 10 w 344"/>
                <a:gd name="T57" fmla="*/ 121 h 512"/>
                <a:gd name="T58" fmla="*/ 25 w 344"/>
                <a:gd name="T59" fmla="*/ 77 h 512"/>
                <a:gd name="T60" fmla="*/ 58 w 344"/>
                <a:gd name="T61" fmla="*/ 40 h 512"/>
                <a:gd name="T62" fmla="*/ 98 w 344"/>
                <a:gd name="T63" fmla="*/ 15 h 512"/>
                <a:gd name="T64" fmla="*/ 144 w 344"/>
                <a:gd name="T65" fmla="*/ 4 h 512"/>
                <a:gd name="T66" fmla="*/ 204 w 344"/>
                <a:gd name="T67" fmla="*/ 0 h 512"/>
                <a:gd name="T68" fmla="*/ 263 w 344"/>
                <a:gd name="T69" fmla="*/ 15 h 512"/>
                <a:gd name="T70" fmla="*/ 292 w 344"/>
                <a:gd name="T71" fmla="*/ 33 h 512"/>
                <a:gd name="T72" fmla="*/ 309 w 344"/>
                <a:gd name="T73" fmla="*/ 56 h 512"/>
                <a:gd name="T74" fmla="*/ 313 w 344"/>
                <a:gd name="T75" fmla="*/ 84 h 512"/>
                <a:gd name="T76" fmla="*/ 300 w 344"/>
                <a:gd name="T77" fmla="*/ 109 h 512"/>
                <a:gd name="T78" fmla="*/ 275 w 344"/>
                <a:gd name="T79" fmla="*/ 119 h 512"/>
                <a:gd name="T80" fmla="*/ 246 w 344"/>
                <a:gd name="T81" fmla="*/ 119 h 512"/>
                <a:gd name="T82" fmla="*/ 208 w 344"/>
                <a:gd name="T83" fmla="*/ 109 h 512"/>
                <a:gd name="T84" fmla="*/ 177 w 344"/>
                <a:gd name="T85" fmla="*/ 104 h 512"/>
                <a:gd name="T86" fmla="*/ 148 w 344"/>
                <a:gd name="T87" fmla="*/ 109 h 512"/>
                <a:gd name="T88" fmla="*/ 133 w 344"/>
                <a:gd name="T89" fmla="*/ 119 h 512"/>
                <a:gd name="T90" fmla="*/ 125 w 344"/>
                <a:gd name="T91" fmla="*/ 130 h 512"/>
                <a:gd name="T92" fmla="*/ 123 w 344"/>
                <a:gd name="T93" fmla="*/ 144 h 512"/>
                <a:gd name="T94" fmla="*/ 133 w 344"/>
                <a:gd name="T95" fmla="*/ 167 h 512"/>
                <a:gd name="T96" fmla="*/ 160 w 344"/>
                <a:gd name="T97" fmla="*/ 184 h 512"/>
                <a:gd name="T98" fmla="*/ 211 w 344"/>
                <a:gd name="T99" fmla="*/ 201 h 512"/>
                <a:gd name="T100" fmla="*/ 256 w 344"/>
                <a:gd name="T101" fmla="*/ 220 h 512"/>
                <a:gd name="T102" fmla="*/ 292 w 344"/>
                <a:gd name="T103" fmla="*/ 241 h 512"/>
                <a:gd name="T104" fmla="*/ 317 w 344"/>
                <a:gd name="T105" fmla="*/ 268 h 512"/>
                <a:gd name="T106" fmla="*/ 336 w 344"/>
                <a:gd name="T107" fmla="*/ 301 h 512"/>
                <a:gd name="T108" fmla="*/ 344 w 344"/>
                <a:gd name="T109" fmla="*/ 337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4" h="512">
                  <a:moveTo>
                    <a:pt x="344" y="349"/>
                  </a:moveTo>
                  <a:lnTo>
                    <a:pt x="344" y="368"/>
                  </a:lnTo>
                  <a:lnTo>
                    <a:pt x="340" y="387"/>
                  </a:lnTo>
                  <a:lnTo>
                    <a:pt x="336" y="404"/>
                  </a:lnTo>
                  <a:lnTo>
                    <a:pt x="330" y="420"/>
                  </a:lnTo>
                  <a:lnTo>
                    <a:pt x="323" y="435"/>
                  </a:lnTo>
                  <a:lnTo>
                    <a:pt x="313" y="448"/>
                  </a:lnTo>
                  <a:lnTo>
                    <a:pt x="302" y="460"/>
                  </a:lnTo>
                  <a:lnTo>
                    <a:pt x="288" y="471"/>
                  </a:lnTo>
                  <a:lnTo>
                    <a:pt x="275" y="481"/>
                  </a:lnTo>
                  <a:lnTo>
                    <a:pt x="259" y="489"/>
                  </a:lnTo>
                  <a:lnTo>
                    <a:pt x="246" y="496"/>
                  </a:lnTo>
                  <a:lnTo>
                    <a:pt x="231" y="502"/>
                  </a:lnTo>
                  <a:lnTo>
                    <a:pt x="213" y="508"/>
                  </a:lnTo>
                  <a:lnTo>
                    <a:pt x="194" y="510"/>
                  </a:lnTo>
                  <a:lnTo>
                    <a:pt x="177" y="512"/>
                  </a:lnTo>
                  <a:lnTo>
                    <a:pt x="158" y="512"/>
                  </a:lnTo>
                  <a:lnTo>
                    <a:pt x="133" y="512"/>
                  </a:lnTo>
                  <a:lnTo>
                    <a:pt x="110" y="508"/>
                  </a:lnTo>
                  <a:lnTo>
                    <a:pt x="87" y="504"/>
                  </a:lnTo>
                  <a:lnTo>
                    <a:pt x="64" y="496"/>
                  </a:lnTo>
                  <a:lnTo>
                    <a:pt x="48" y="490"/>
                  </a:lnTo>
                  <a:lnTo>
                    <a:pt x="37" y="485"/>
                  </a:lnTo>
                  <a:lnTo>
                    <a:pt x="25" y="477"/>
                  </a:lnTo>
                  <a:lnTo>
                    <a:pt x="16" y="469"/>
                  </a:lnTo>
                  <a:lnTo>
                    <a:pt x="8" y="462"/>
                  </a:lnTo>
                  <a:lnTo>
                    <a:pt x="4" y="454"/>
                  </a:lnTo>
                  <a:lnTo>
                    <a:pt x="0" y="444"/>
                  </a:lnTo>
                  <a:lnTo>
                    <a:pt x="0" y="435"/>
                  </a:lnTo>
                  <a:lnTo>
                    <a:pt x="0" y="429"/>
                  </a:lnTo>
                  <a:lnTo>
                    <a:pt x="0" y="423"/>
                  </a:lnTo>
                  <a:lnTo>
                    <a:pt x="2" y="418"/>
                  </a:lnTo>
                  <a:lnTo>
                    <a:pt x="4" y="414"/>
                  </a:lnTo>
                  <a:lnTo>
                    <a:pt x="6" y="410"/>
                  </a:lnTo>
                  <a:lnTo>
                    <a:pt x="10" y="404"/>
                  </a:lnTo>
                  <a:lnTo>
                    <a:pt x="14" y="402"/>
                  </a:lnTo>
                  <a:lnTo>
                    <a:pt x="16" y="397"/>
                  </a:lnTo>
                  <a:lnTo>
                    <a:pt x="23" y="391"/>
                  </a:lnTo>
                  <a:lnTo>
                    <a:pt x="33" y="387"/>
                  </a:lnTo>
                  <a:lnTo>
                    <a:pt x="44" y="385"/>
                  </a:lnTo>
                  <a:lnTo>
                    <a:pt x="56" y="385"/>
                  </a:lnTo>
                  <a:lnTo>
                    <a:pt x="65" y="385"/>
                  </a:lnTo>
                  <a:lnTo>
                    <a:pt x="79" y="387"/>
                  </a:lnTo>
                  <a:lnTo>
                    <a:pt x="94" y="391"/>
                  </a:lnTo>
                  <a:lnTo>
                    <a:pt x="113" y="397"/>
                  </a:lnTo>
                  <a:lnTo>
                    <a:pt x="133" y="402"/>
                  </a:lnTo>
                  <a:lnTo>
                    <a:pt x="146" y="406"/>
                  </a:lnTo>
                  <a:lnTo>
                    <a:pt x="161" y="410"/>
                  </a:lnTo>
                  <a:lnTo>
                    <a:pt x="171" y="410"/>
                  </a:lnTo>
                  <a:lnTo>
                    <a:pt x="183" y="410"/>
                  </a:lnTo>
                  <a:lnTo>
                    <a:pt x="192" y="406"/>
                  </a:lnTo>
                  <a:lnTo>
                    <a:pt x="202" y="402"/>
                  </a:lnTo>
                  <a:lnTo>
                    <a:pt x="211" y="397"/>
                  </a:lnTo>
                  <a:lnTo>
                    <a:pt x="215" y="391"/>
                  </a:lnTo>
                  <a:lnTo>
                    <a:pt x="217" y="389"/>
                  </a:lnTo>
                  <a:lnTo>
                    <a:pt x="221" y="383"/>
                  </a:lnTo>
                  <a:lnTo>
                    <a:pt x="223" y="379"/>
                  </a:lnTo>
                  <a:lnTo>
                    <a:pt x="227" y="370"/>
                  </a:lnTo>
                  <a:lnTo>
                    <a:pt x="227" y="358"/>
                  </a:lnTo>
                  <a:lnTo>
                    <a:pt x="227" y="353"/>
                  </a:lnTo>
                  <a:lnTo>
                    <a:pt x="225" y="347"/>
                  </a:lnTo>
                  <a:lnTo>
                    <a:pt x="223" y="339"/>
                  </a:lnTo>
                  <a:lnTo>
                    <a:pt x="219" y="333"/>
                  </a:lnTo>
                  <a:lnTo>
                    <a:pt x="215" y="328"/>
                  </a:lnTo>
                  <a:lnTo>
                    <a:pt x="209" y="322"/>
                  </a:lnTo>
                  <a:lnTo>
                    <a:pt x="204" y="318"/>
                  </a:lnTo>
                  <a:lnTo>
                    <a:pt x="198" y="314"/>
                  </a:lnTo>
                  <a:lnTo>
                    <a:pt x="190" y="308"/>
                  </a:lnTo>
                  <a:lnTo>
                    <a:pt x="177" y="305"/>
                  </a:lnTo>
                  <a:lnTo>
                    <a:pt x="161" y="299"/>
                  </a:lnTo>
                  <a:lnTo>
                    <a:pt x="142" y="293"/>
                  </a:lnTo>
                  <a:lnTo>
                    <a:pt x="112" y="282"/>
                  </a:lnTo>
                  <a:lnTo>
                    <a:pt x="87" y="272"/>
                  </a:lnTo>
                  <a:lnTo>
                    <a:pt x="73" y="266"/>
                  </a:lnTo>
                  <a:lnTo>
                    <a:pt x="64" y="261"/>
                  </a:lnTo>
                  <a:lnTo>
                    <a:pt x="54" y="253"/>
                  </a:lnTo>
                  <a:lnTo>
                    <a:pt x="46" y="249"/>
                  </a:lnTo>
                  <a:lnTo>
                    <a:pt x="37" y="240"/>
                  </a:lnTo>
                  <a:lnTo>
                    <a:pt x="29" y="230"/>
                  </a:lnTo>
                  <a:lnTo>
                    <a:pt x="21" y="218"/>
                  </a:lnTo>
                  <a:lnTo>
                    <a:pt x="16" y="209"/>
                  </a:lnTo>
                  <a:lnTo>
                    <a:pt x="12" y="195"/>
                  </a:lnTo>
                  <a:lnTo>
                    <a:pt x="8" y="184"/>
                  </a:lnTo>
                  <a:lnTo>
                    <a:pt x="6" y="169"/>
                  </a:lnTo>
                  <a:lnTo>
                    <a:pt x="6" y="155"/>
                  </a:lnTo>
                  <a:lnTo>
                    <a:pt x="6" y="138"/>
                  </a:lnTo>
                  <a:lnTo>
                    <a:pt x="10" y="121"/>
                  </a:lnTo>
                  <a:lnTo>
                    <a:pt x="14" y="104"/>
                  </a:lnTo>
                  <a:lnTo>
                    <a:pt x="19" y="90"/>
                  </a:lnTo>
                  <a:lnTo>
                    <a:pt x="25" y="77"/>
                  </a:lnTo>
                  <a:lnTo>
                    <a:pt x="37" y="63"/>
                  </a:lnTo>
                  <a:lnTo>
                    <a:pt x="46" y="50"/>
                  </a:lnTo>
                  <a:lnTo>
                    <a:pt x="58" y="40"/>
                  </a:lnTo>
                  <a:lnTo>
                    <a:pt x="71" y="31"/>
                  </a:lnTo>
                  <a:lnTo>
                    <a:pt x="85" y="23"/>
                  </a:lnTo>
                  <a:lnTo>
                    <a:pt x="98" y="15"/>
                  </a:lnTo>
                  <a:lnTo>
                    <a:pt x="113" y="10"/>
                  </a:lnTo>
                  <a:lnTo>
                    <a:pt x="129" y="6"/>
                  </a:lnTo>
                  <a:lnTo>
                    <a:pt x="144" y="4"/>
                  </a:lnTo>
                  <a:lnTo>
                    <a:pt x="163" y="0"/>
                  </a:lnTo>
                  <a:lnTo>
                    <a:pt x="181" y="0"/>
                  </a:lnTo>
                  <a:lnTo>
                    <a:pt x="204" y="0"/>
                  </a:lnTo>
                  <a:lnTo>
                    <a:pt x="225" y="4"/>
                  </a:lnTo>
                  <a:lnTo>
                    <a:pt x="244" y="8"/>
                  </a:lnTo>
                  <a:lnTo>
                    <a:pt x="263" y="15"/>
                  </a:lnTo>
                  <a:lnTo>
                    <a:pt x="275" y="21"/>
                  </a:lnTo>
                  <a:lnTo>
                    <a:pt x="284" y="27"/>
                  </a:lnTo>
                  <a:lnTo>
                    <a:pt x="292" y="33"/>
                  </a:lnTo>
                  <a:lnTo>
                    <a:pt x="300" y="40"/>
                  </a:lnTo>
                  <a:lnTo>
                    <a:pt x="305" y="48"/>
                  </a:lnTo>
                  <a:lnTo>
                    <a:pt x="309" y="56"/>
                  </a:lnTo>
                  <a:lnTo>
                    <a:pt x="313" y="63"/>
                  </a:lnTo>
                  <a:lnTo>
                    <a:pt x="313" y="73"/>
                  </a:lnTo>
                  <a:lnTo>
                    <a:pt x="313" y="84"/>
                  </a:lnTo>
                  <a:lnTo>
                    <a:pt x="309" y="94"/>
                  </a:lnTo>
                  <a:lnTo>
                    <a:pt x="305" y="102"/>
                  </a:lnTo>
                  <a:lnTo>
                    <a:pt x="300" y="109"/>
                  </a:lnTo>
                  <a:lnTo>
                    <a:pt x="292" y="113"/>
                  </a:lnTo>
                  <a:lnTo>
                    <a:pt x="284" y="117"/>
                  </a:lnTo>
                  <a:lnTo>
                    <a:pt x="275" y="119"/>
                  </a:lnTo>
                  <a:lnTo>
                    <a:pt x="263" y="121"/>
                  </a:lnTo>
                  <a:lnTo>
                    <a:pt x="256" y="119"/>
                  </a:lnTo>
                  <a:lnTo>
                    <a:pt x="246" y="119"/>
                  </a:lnTo>
                  <a:lnTo>
                    <a:pt x="232" y="115"/>
                  </a:lnTo>
                  <a:lnTo>
                    <a:pt x="221" y="111"/>
                  </a:lnTo>
                  <a:lnTo>
                    <a:pt x="208" y="109"/>
                  </a:lnTo>
                  <a:lnTo>
                    <a:pt x="194" y="105"/>
                  </a:lnTo>
                  <a:lnTo>
                    <a:pt x="184" y="104"/>
                  </a:lnTo>
                  <a:lnTo>
                    <a:pt x="177" y="104"/>
                  </a:lnTo>
                  <a:lnTo>
                    <a:pt x="167" y="104"/>
                  </a:lnTo>
                  <a:lnTo>
                    <a:pt x="158" y="105"/>
                  </a:lnTo>
                  <a:lnTo>
                    <a:pt x="148" y="109"/>
                  </a:lnTo>
                  <a:lnTo>
                    <a:pt x="140" y="113"/>
                  </a:lnTo>
                  <a:lnTo>
                    <a:pt x="137" y="115"/>
                  </a:lnTo>
                  <a:lnTo>
                    <a:pt x="133" y="119"/>
                  </a:lnTo>
                  <a:lnTo>
                    <a:pt x="129" y="123"/>
                  </a:lnTo>
                  <a:lnTo>
                    <a:pt x="127" y="127"/>
                  </a:lnTo>
                  <a:lnTo>
                    <a:pt x="125" y="130"/>
                  </a:lnTo>
                  <a:lnTo>
                    <a:pt x="125" y="136"/>
                  </a:lnTo>
                  <a:lnTo>
                    <a:pt x="123" y="140"/>
                  </a:lnTo>
                  <a:lnTo>
                    <a:pt x="123" y="144"/>
                  </a:lnTo>
                  <a:lnTo>
                    <a:pt x="125" y="151"/>
                  </a:lnTo>
                  <a:lnTo>
                    <a:pt x="127" y="159"/>
                  </a:lnTo>
                  <a:lnTo>
                    <a:pt x="133" y="167"/>
                  </a:lnTo>
                  <a:lnTo>
                    <a:pt x="138" y="172"/>
                  </a:lnTo>
                  <a:lnTo>
                    <a:pt x="148" y="178"/>
                  </a:lnTo>
                  <a:lnTo>
                    <a:pt x="160" y="184"/>
                  </a:lnTo>
                  <a:lnTo>
                    <a:pt x="173" y="190"/>
                  </a:lnTo>
                  <a:lnTo>
                    <a:pt x="188" y="195"/>
                  </a:lnTo>
                  <a:lnTo>
                    <a:pt x="211" y="201"/>
                  </a:lnTo>
                  <a:lnTo>
                    <a:pt x="227" y="207"/>
                  </a:lnTo>
                  <a:lnTo>
                    <a:pt x="242" y="213"/>
                  </a:lnTo>
                  <a:lnTo>
                    <a:pt x="256" y="220"/>
                  </a:lnTo>
                  <a:lnTo>
                    <a:pt x="269" y="226"/>
                  </a:lnTo>
                  <a:lnTo>
                    <a:pt x="280" y="234"/>
                  </a:lnTo>
                  <a:lnTo>
                    <a:pt x="292" y="241"/>
                  </a:lnTo>
                  <a:lnTo>
                    <a:pt x="302" y="251"/>
                  </a:lnTo>
                  <a:lnTo>
                    <a:pt x="311" y="259"/>
                  </a:lnTo>
                  <a:lnTo>
                    <a:pt x="317" y="268"/>
                  </a:lnTo>
                  <a:lnTo>
                    <a:pt x="325" y="278"/>
                  </a:lnTo>
                  <a:lnTo>
                    <a:pt x="330" y="289"/>
                  </a:lnTo>
                  <a:lnTo>
                    <a:pt x="336" y="301"/>
                  </a:lnTo>
                  <a:lnTo>
                    <a:pt x="340" y="312"/>
                  </a:lnTo>
                  <a:lnTo>
                    <a:pt x="342" y="324"/>
                  </a:lnTo>
                  <a:lnTo>
                    <a:pt x="344" y="337"/>
                  </a:lnTo>
                  <a:lnTo>
                    <a:pt x="344" y="3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2201" tIns="31101" rIns="62201" bIns="31101" numCol="1" anchor="t" anchorCtr="0" compatLnSpc="1">
              <a:prstTxWarp prst="textNoShape">
                <a:avLst/>
              </a:prstTxWarp>
            </a:bodyPr>
            <a:lstStyle/>
            <a:p>
              <a:endParaRPr lang="pt-BR" sz="833"/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6169" y="2597"/>
              <a:ext cx="245" cy="255"/>
            </a:xfrm>
            <a:custGeom>
              <a:avLst/>
              <a:gdLst>
                <a:gd name="T0" fmla="*/ 485 w 489"/>
                <a:gd name="T1" fmla="*/ 308 h 511"/>
                <a:gd name="T2" fmla="*/ 476 w 489"/>
                <a:gd name="T3" fmla="*/ 351 h 511"/>
                <a:gd name="T4" fmla="*/ 456 w 489"/>
                <a:gd name="T5" fmla="*/ 391 h 511"/>
                <a:gd name="T6" fmla="*/ 401 w 489"/>
                <a:gd name="T7" fmla="*/ 456 h 511"/>
                <a:gd name="T8" fmla="*/ 353 w 489"/>
                <a:gd name="T9" fmla="*/ 488 h 511"/>
                <a:gd name="T10" fmla="*/ 311 w 489"/>
                <a:gd name="T11" fmla="*/ 504 h 511"/>
                <a:gd name="T12" fmla="*/ 266 w 489"/>
                <a:gd name="T13" fmla="*/ 511 h 511"/>
                <a:gd name="T14" fmla="*/ 216 w 489"/>
                <a:gd name="T15" fmla="*/ 510 h 511"/>
                <a:gd name="T16" fmla="*/ 169 w 489"/>
                <a:gd name="T17" fmla="*/ 496 h 511"/>
                <a:gd name="T18" fmla="*/ 122 w 489"/>
                <a:gd name="T19" fmla="*/ 477 h 511"/>
                <a:gd name="T20" fmla="*/ 82 w 489"/>
                <a:gd name="T21" fmla="*/ 446 h 511"/>
                <a:gd name="T22" fmla="*/ 48 w 489"/>
                <a:gd name="T23" fmla="*/ 408 h 511"/>
                <a:gd name="T24" fmla="*/ 23 w 489"/>
                <a:gd name="T25" fmla="*/ 366 h 511"/>
                <a:gd name="T26" fmla="*/ 7 w 489"/>
                <a:gd name="T27" fmla="*/ 318 h 511"/>
                <a:gd name="T28" fmla="*/ 0 w 489"/>
                <a:gd name="T29" fmla="*/ 268 h 511"/>
                <a:gd name="T30" fmla="*/ 2 w 489"/>
                <a:gd name="T31" fmla="*/ 215 h 511"/>
                <a:gd name="T32" fmla="*/ 13 w 489"/>
                <a:gd name="T33" fmla="*/ 167 h 511"/>
                <a:gd name="T34" fmla="*/ 34 w 489"/>
                <a:gd name="T35" fmla="*/ 123 h 511"/>
                <a:gd name="T36" fmla="*/ 65 w 489"/>
                <a:gd name="T37" fmla="*/ 82 h 511"/>
                <a:gd name="T38" fmla="*/ 103 w 489"/>
                <a:gd name="T39" fmla="*/ 48 h 511"/>
                <a:gd name="T40" fmla="*/ 145 w 489"/>
                <a:gd name="T41" fmla="*/ 23 h 511"/>
                <a:gd name="T42" fmla="*/ 192 w 489"/>
                <a:gd name="T43" fmla="*/ 6 h 511"/>
                <a:gd name="T44" fmla="*/ 241 w 489"/>
                <a:gd name="T45" fmla="*/ 0 h 511"/>
                <a:gd name="T46" fmla="*/ 322 w 489"/>
                <a:gd name="T47" fmla="*/ 8 h 511"/>
                <a:gd name="T48" fmla="*/ 399 w 489"/>
                <a:gd name="T49" fmla="*/ 44 h 511"/>
                <a:gd name="T50" fmla="*/ 431 w 489"/>
                <a:gd name="T51" fmla="*/ 73 h 511"/>
                <a:gd name="T52" fmla="*/ 439 w 489"/>
                <a:gd name="T53" fmla="*/ 96 h 511"/>
                <a:gd name="T54" fmla="*/ 437 w 489"/>
                <a:gd name="T55" fmla="*/ 119 h 511"/>
                <a:gd name="T56" fmla="*/ 428 w 489"/>
                <a:gd name="T57" fmla="*/ 138 h 511"/>
                <a:gd name="T58" fmla="*/ 408 w 489"/>
                <a:gd name="T59" fmla="*/ 151 h 511"/>
                <a:gd name="T60" fmla="*/ 387 w 489"/>
                <a:gd name="T61" fmla="*/ 159 h 511"/>
                <a:gd name="T62" fmla="*/ 355 w 489"/>
                <a:gd name="T63" fmla="*/ 151 h 511"/>
                <a:gd name="T64" fmla="*/ 314 w 489"/>
                <a:gd name="T65" fmla="*/ 126 h 511"/>
                <a:gd name="T66" fmla="*/ 268 w 489"/>
                <a:gd name="T67" fmla="*/ 115 h 511"/>
                <a:gd name="T68" fmla="*/ 213 w 489"/>
                <a:gd name="T69" fmla="*/ 119 h 511"/>
                <a:gd name="T70" fmla="*/ 165 w 489"/>
                <a:gd name="T71" fmla="*/ 146 h 511"/>
                <a:gd name="T72" fmla="*/ 130 w 489"/>
                <a:gd name="T73" fmla="*/ 188 h 511"/>
                <a:gd name="T74" fmla="*/ 115 w 489"/>
                <a:gd name="T75" fmla="*/ 239 h 511"/>
                <a:gd name="T76" fmla="*/ 121 w 489"/>
                <a:gd name="T77" fmla="*/ 297 h 511"/>
                <a:gd name="T78" fmla="*/ 145 w 489"/>
                <a:gd name="T79" fmla="*/ 345 h 511"/>
                <a:gd name="T80" fmla="*/ 188 w 489"/>
                <a:gd name="T81" fmla="*/ 381 h 511"/>
                <a:gd name="T82" fmla="*/ 241 w 489"/>
                <a:gd name="T83" fmla="*/ 397 h 511"/>
                <a:gd name="T84" fmla="*/ 282 w 489"/>
                <a:gd name="T85" fmla="*/ 395 h 511"/>
                <a:gd name="T86" fmla="*/ 314 w 489"/>
                <a:gd name="T87" fmla="*/ 381 h 511"/>
                <a:gd name="T88" fmla="*/ 359 w 489"/>
                <a:gd name="T89" fmla="*/ 339 h 511"/>
                <a:gd name="T90" fmla="*/ 268 w 489"/>
                <a:gd name="T91" fmla="*/ 322 h 511"/>
                <a:gd name="T92" fmla="*/ 241 w 489"/>
                <a:gd name="T93" fmla="*/ 293 h 511"/>
                <a:gd name="T94" fmla="*/ 241 w 489"/>
                <a:gd name="T95" fmla="*/ 255 h 511"/>
                <a:gd name="T96" fmla="*/ 268 w 489"/>
                <a:gd name="T97" fmla="*/ 228 h 511"/>
                <a:gd name="T98" fmla="*/ 449 w 489"/>
                <a:gd name="T99" fmla="*/ 226 h 511"/>
                <a:gd name="T100" fmla="*/ 481 w 489"/>
                <a:gd name="T101" fmla="*/ 245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89" h="511">
                  <a:moveTo>
                    <a:pt x="489" y="274"/>
                  </a:moveTo>
                  <a:lnTo>
                    <a:pt x="487" y="285"/>
                  </a:lnTo>
                  <a:lnTo>
                    <a:pt x="487" y="295"/>
                  </a:lnTo>
                  <a:lnTo>
                    <a:pt x="485" y="308"/>
                  </a:lnTo>
                  <a:lnTo>
                    <a:pt x="485" y="318"/>
                  </a:lnTo>
                  <a:lnTo>
                    <a:pt x="481" y="329"/>
                  </a:lnTo>
                  <a:lnTo>
                    <a:pt x="479" y="341"/>
                  </a:lnTo>
                  <a:lnTo>
                    <a:pt x="476" y="351"/>
                  </a:lnTo>
                  <a:lnTo>
                    <a:pt x="472" y="362"/>
                  </a:lnTo>
                  <a:lnTo>
                    <a:pt x="466" y="372"/>
                  </a:lnTo>
                  <a:lnTo>
                    <a:pt x="462" y="381"/>
                  </a:lnTo>
                  <a:lnTo>
                    <a:pt x="456" y="391"/>
                  </a:lnTo>
                  <a:lnTo>
                    <a:pt x="449" y="400"/>
                  </a:lnTo>
                  <a:lnTo>
                    <a:pt x="435" y="419"/>
                  </a:lnTo>
                  <a:lnTo>
                    <a:pt x="418" y="439"/>
                  </a:lnTo>
                  <a:lnTo>
                    <a:pt x="401" y="456"/>
                  </a:lnTo>
                  <a:lnTo>
                    <a:pt x="382" y="471"/>
                  </a:lnTo>
                  <a:lnTo>
                    <a:pt x="372" y="477"/>
                  </a:lnTo>
                  <a:lnTo>
                    <a:pt x="362" y="483"/>
                  </a:lnTo>
                  <a:lnTo>
                    <a:pt x="353" y="488"/>
                  </a:lnTo>
                  <a:lnTo>
                    <a:pt x="341" y="492"/>
                  </a:lnTo>
                  <a:lnTo>
                    <a:pt x="332" y="496"/>
                  </a:lnTo>
                  <a:lnTo>
                    <a:pt x="322" y="502"/>
                  </a:lnTo>
                  <a:lnTo>
                    <a:pt x="311" y="504"/>
                  </a:lnTo>
                  <a:lnTo>
                    <a:pt x="301" y="506"/>
                  </a:lnTo>
                  <a:lnTo>
                    <a:pt x="289" y="510"/>
                  </a:lnTo>
                  <a:lnTo>
                    <a:pt x="278" y="510"/>
                  </a:lnTo>
                  <a:lnTo>
                    <a:pt x="266" y="511"/>
                  </a:lnTo>
                  <a:lnTo>
                    <a:pt x="255" y="511"/>
                  </a:lnTo>
                  <a:lnTo>
                    <a:pt x="241" y="511"/>
                  </a:lnTo>
                  <a:lnTo>
                    <a:pt x="230" y="510"/>
                  </a:lnTo>
                  <a:lnTo>
                    <a:pt x="216" y="510"/>
                  </a:lnTo>
                  <a:lnTo>
                    <a:pt x="205" y="506"/>
                  </a:lnTo>
                  <a:lnTo>
                    <a:pt x="192" y="504"/>
                  </a:lnTo>
                  <a:lnTo>
                    <a:pt x="180" y="502"/>
                  </a:lnTo>
                  <a:lnTo>
                    <a:pt x="169" y="496"/>
                  </a:lnTo>
                  <a:lnTo>
                    <a:pt x="157" y="492"/>
                  </a:lnTo>
                  <a:lnTo>
                    <a:pt x="145" y="488"/>
                  </a:lnTo>
                  <a:lnTo>
                    <a:pt x="134" y="481"/>
                  </a:lnTo>
                  <a:lnTo>
                    <a:pt x="122" y="477"/>
                  </a:lnTo>
                  <a:lnTo>
                    <a:pt x="113" y="469"/>
                  </a:lnTo>
                  <a:lnTo>
                    <a:pt x="103" y="462"/>
                  </a:lnTo>
                  <a:lnTo>
                    <a:pt x="92" y="454"/>
                  </a:lnTo>
                  <a:lnTo>
                    <a:pt x="82" y="446"/>
                  </a:lnTo>
                  <a:lnTo>
                    <a:pt x="73" y="437"/>
                  </a:lnTo>
                  <a:lnTo>
                    <a:pt x="65" y="427"/>
                  </a:lnTo>
                  <a:lnTo>
                    <a:pt x="55" y="418"/>
                  </a:lnTo>
                  <a:lnTo>
                    <a:pt x="48" y="408"/>
                  </a:lnTo>
                  <a:lnTo>
                    <a:pt x="40" y="398"/>
                  </a:lnTo>
                  <a:lnTo>
                    <a:pt x="34" y="387"/>
                  </a:lnTo>
                  <a:lnTo>
                    <a:pt x="28" y="375"/>
                  </a:lnTo>
                  <a:lnTo>
                    <a:pt x="23" y="366"/>
                  </a:lnTo>
                  <a:lnTo>
                    <a:pt x="17" y="354"/>
                  </a:lnTo>
                  <a:lnTo>
                    <a:pt x="13" y="343"/>
                  </a:lnTo>
                  <a:lnTo>
                    <a:pt x="9" y="331"/>
                  </a:lnTo>
                  <a:lnTo>
                    <a:pt x="7" y="318"/>
                  </a:lnTo>
                  <a:lnTo>
                    <a:pt x="3" y="306"/>
                  </a:lnTo>
                  <a:lnTo>
                    <a:pt x="2" y="293"/>
                  </a:lnTo>
                  <a:lnTo>
                    <a:pt x="0" y="282"/>
                  </a:lnTo>
                  <a:lnTo>
                    <a:pt x="0" y="268"/>
                  </a:lnTo>
                  <a:lnTo>
                    <a:pt x="0" y="255"/>
                  </a:lnTo>
                  <a:lnTo>
                    <a:pt x="0" y="241"/>
                  </a:lnTo>
                  <a:lnTo>
                    <a:pt x="0" y="228"/>
                  </a:lnTo>
                  <a:lnTo>
                    <a:pt x="2" y="215"/>
                  </a:lnTo>
                  <a:lnTo>
                    <a:pt x="3" y="203"/>
                  </a:lnTo>
                  <a:lnTo>
                    <a:pt x="7" y="190"/>
                  </a:lnTo>
                  <a:lnTo>
                    <a:pt x="9" y="178"/>
                  </a:lnTo>
                  <a:lnTo>
                    <a:pt x="13" y="167"/>
                  </a:lnTo>
                  <a:lnTo>
                    <a:pt x="17" y="155"/>
                  </a:lnTo>
                  <a:lnTo>
                    <a:pt x="23" y="146"/>
                  </a:lnTo>
                  <a:lnTo>
                    <a:pt x="28" y="132"/>
                  </a:lnTo>
                  <a:lnTo>
                    <a:pt x="34" y="123"/>
                  </a:lnTo>
                  <a:lnTo>
                    <a:pt x="40" y="113"/>
                  </a:lnTo>
                  <a:lnTo>
                    <a:pt x="48" y="102"/>
                  </a:lnTo>
                  <a:lnTo>
                    <a:pt x="55" y="92"/>
                  </a:lnTo>
                  <a:lnTo>
                    <a:pt x="65" y="82"/>
                  </a:lnTo>
                  <a:lnTo>
                    <a:pt x="73" y="73"/>
                  </a:lnTo>
                  <a:lnTo>
                    <a:pt x="82" y="65"/>
                  </a:lnTo>
                  <a:lnTo>
                    <a:pt x="92" y="56"/>
                  </a:lnTo>
                  <a:lnTo>
                    <a:pt x="103" y="48"/>
                  </a:lnTo>
                  <a:lnTo>
                    <a:pt x="113" y="40"/>
                  </a:lnTo>
                  <a:lnTo>
                    <a:pt x="122" y="35"/>
                  </a:lnTo>
                  <a:lnTo>
                    <a:pt x="134" y="27"/>
                  </a:lnTo>
                  <a:lnTo>
                    <a:pt x="145" y="23"/>
                  </a:lnTo>
                  <a:lnTo>
                    <a:pt x="157" y="17"/>
                  </a:lnTo>
                  <a:lnTo>
                    <a:pt x="169" y="13"/>
                  </a:lnTo>
                  <a:lnTo>
                    <a:pt x="180" y="10"/>
                  </a:lnTo>
                  <a:lnTo>
                    <a:pt x="192" y="6"/>
                  </a:lnTo>
                  <a:lnTo>
                    <a:pt x="205" y="4"/>
                  </a:lnTo>
                  <a:lnTo>
                    <a:pt x="216" y="2"/>
                  </a:lnTo>
                  <a:lnTo>
                    <a:pt x="230" y="0"/>
                  </a:lnTo>
                  <a:lnTo>
                    <a:pt x="241" y="0"/>
                  </a:lnTo>
                  <a:lnTo>
                    <a:pt x="255" y="0"/>
                  </a:lnTo>
                  <a:lnTo>
                    <a:pt x="278" y="0"/>
                  </a:lnTo>
                  <a:lnTo>
                    <a:pt x="299" y="2"/>
                  </a:lnTo>
                  <a:lnTo>
                    <a:pt x="322" y="8"/>
                  </a:lnTo>
                  <a:lnTo>
                    <a:pt x="341" y="13"/>
                  </a:lnTo>
                  <a:lnTo>
                    <a:pt x="360" y="23"/>
                  </a:lnTo>
                  <a:lnTo>
                    <a:pt x="382" y="33"/>
                  </a:lnTo>
                  <a:lnTo>
                    <a:pt x="399" y="44"/>
                  </a:lnTo>
                  <a:lnTo>
                    <a:pt x="418" y="57"/>
                  </a:lnTo>
                  <a:lnTo>
                    <a:pt x="424" y="63"/>
                  </a:lnTo>
                  <a:lnTo>
                    <a:pt x="428" y="67"/>
                  </a:lnTo>
                  <a:lnTo>
                    <a:pt x="431" y="73"/>
                  </a:lnTo>
                  <a:lnTo>
                    <a:pt x="433" y="79"/>
                  </a:lnTo>
                  <a:lnTo>
                    <a:pt x="437" y="82"/>
                  </a:lnTo>
                  <a:lnTo>
                    <a:pt x="439" y="90"/>
                  </a:lnTo>
                  <a:lnTo>
                    <a:pt x="439" y="96"/>
                  </a:lnTo>
                  <a:lnTo>
                    <a:pt x="439" y="103"/>
                  </a:lnTo>
                  <a:lnTo>
                    <a:pt x="439" y="107"/>
                  </a:lnTo>
                  <a:lnTo>
                    <a:pt x="439" y="113"/>
                  </a:lnTo>
                  <a:lnTo>
                    <a:pt x="437" y="119"/>
                  </a:lnTo>
                  <a:lnTo>
                    <a:pt x="435" y="125"/>
                  </a:lnTo>
                  <a:lnTo>
                    <a:pt x="433" y="130"/>
                  </a:lnTo>
                  <a:lnTo>
                    <a:pt x="430" y="134"/>
                  </a:lnTo>
                  <a:lnTo>
                    <a:pt x="428" y="138"/>
                  </a:lnTo>
                  <a:lnTo>
                    <a:pt x="422" y="144"/>
                  </a:lnTo>
                  <a:lnTo>
                    <a:pt x="420" y="146"/>
                  </a:lnTo>
                  <a:lnTo>
                    <a:pt x="414" y="149"/>
                  </a:lnTo>
                  <a:lnTo>
                    <a:pt x="408" y="151"/>
                  </a:lnTo>
                  <a:lnTo>
                    <a:pt x="405" y="153"/>
                  </a:lnTo>
                  <a:lnTo>
                    <a:pt x="399" y="155"/>
                  </a:lnTo>
                  <a:lnTo>
                    <a:pt x="395" y="157"/>
                  </a:lnTo>
                  <a:lnTo>
                    <a:pt x="387" y="159"/>
                  </a:lnTo>
                  <a:lnTo>
                    <a:pt x="382" y="159"/>
                  </a:lnTo>
                  <a:lnTo>
                    <a:pt x="372" y="157"/>
                  </a:lnTo>
                  <a:lnTo>
                    <a:pt x="362" y="155"/>
                  </a:lnTo>
                  <a:lnTo>
                    <a:pt x="355" y="151"/>
                  </a:lnTo>
                  <a:lnTo>
                    <a:pt x="345" y="146"/>
                  </a:lnTo>
                  <a:lnTo>
                    <a:pt x="335" y="138"/>
                  </a:lnTo>
                  <a:lnTo>
                    <a:pt x="326" y="132"/>
                  </a:lnTo>
                  <a:lnTo>
                    <a:pt x="314" y="126"/>
                  </a:lnTo>
                  <a:lnTo>
                    <a:pt x="303" y="123"/>
                  </a:lnTo>
                  <a:lnTo>
                    <a:pt x="291" y="117"/>
                  </a:lnTo>
                  <a:lnTo>
                    <a:pt x="280" y="115"/>
                  </a:lnTo>
                  <a:lnTo>
                    <a:pt x="268" y="115"/>
                  </a:lnTo>
                  <a:lnTo>
                    <a:pt x="255" y="113"/>
                  </a:lnTo>
                  <a:lnTo>
                    <a:pt x="241" y="115"/>
                  </a:lnTo>
                  <a:lnTo>
                    <a:pt x="228" y="115"/>
                  </a:lnTo>
                  <a:lnTo>
                    <a:pt x="213" y="119"/>
                  </a:lnTo>
                  <a:lnTo>
                    <a:pt x="201" y="123"/>
                  </a:lnTo>
                  <a:lnTo>
                    <a:pt x="188" y="130"/>
                  </a:lnTo>
                  <a:lnTo>
                    <a:pt x="176" y="136"/>
                  </a:lnTo>
                  <a:lnTo>
                    <a:pt x="165" y="146"/>
                  </a:lnTo>
                  <a:lnTo>
                    <a:pt x="155" y="153"/>
                  </a:lnTo>
                  <a:lnTo>
                    <a:pt x="145" y="163"/>
                  </a:lnTo>
                  <a:lnTo>
                    <a:pt x="138" y="176"/>
                  </a:lnTo>
                  <a:lnTo>
                    <a:pt x="130" y="188"/>
                  </a:lnTo>
                  <a:lnTo>
                    <a:pt x="124" y="199"/>
                  </a:lnTo>
                  <a:lnTo>
                    <a:pt x="121" y="213"/>
                  </a:lnTo>
                  <a:lnTo>
                    <a:pt x="117" y="226"/>
                  </a:lnTo>
                  <a:lnTo>
                    <a:pt x="115" y="239"/>
                  </a:lnTo>
                  <a:lnTo>
                    <a:pt x="113" y="255"/>
                  </a:lnTo>
                  <a:lnTo>
                    <a:pt x="115" y="268"/>
                  </a:lnTo>
                  <a:lnTo>
                    <a:pt x="117" y="284"/>
                  </a:lnTo>
                  <a:lnTo>
                    <a:pt x="121" y="297"/>
                  </a:lnTo>
                  <a:lnTo>
                    <a:pt x="124" y="310"/>
                  </a:lnTo>
                  <a:lnTo>
                    <a:pt x="130" y="322"/>
                  </a:lnTo>
                  <a:lnTo>
                    <a:pt x="138" y="333"/>
                  </a:lnTo>
                  <a:lnTo>
                    <a:pt x="145" y="345"/>
                  </a:lnTo>
                  <a:lnTo>
                    <a:pt x="155" y="356"/>
                  </a:lnTo>
                  <a:lnTo>
                    <a:pt x="165" y="366"/>
                  </a:lnTo>
                  <a:lnTo>
                    <a:pt x="176" y="374"/>
                  </a:lnTo>
                  <a:lnTo>
                    <a:pt x="188" y="381"/>
                  </a:lnTo>
                  <a:lnTo>
                    <a:pt x="201" y="387"/>
                  </a:lnTo>
                  <a:lnTo>
                    <a:pt x="213" y="391"/>
                  </a:lnTo>
                  <a:lnTo>
                    <a:pt x="228" y="395"/>
                  </a:lnTo>
                  <a:lnTo>
                    <a:pt x="241" y="397"/>
                  </a:lnTo>
                  <a:lnTo>
                    <a:pt x="255" y="397"/>
                  </a:lnTo>
                  <a:lnTo>
                    <a:pt x="264" y="397"/>
                  </a:lnTo>
                  <a:lnTo>
                    <a:pt x="272" y="395"/>
                  </a:lnTo>
                  <a:lnTo>
                    <a:pt x="282" y="395"/>
                  </a:lnTo>
                  <a:lnTo>
                    <a:pt x="289" y="391"/>
                  </a:lnTo>
                  <a:lnTo>
                    <a:pt x="297" y="389"/>
                  </a:lnTo>
                  <a:lnTo>
                    <a:pt x="307" y="385"/>
                  </a:lnTo>
                  <a:lnTo>
                    <a:pt x="314" y="381"/>
                  </a:lnTo>
                  <a:lnTo>
                    <a:pt x="322" y="375"/>
                  </a:lnTo>
                  <a:lnTo>
                    <a:pt x="335" y="366"/>
                  </a:lnTo>
                  <a:lnTo>
                    <a:pt x="347" y="354"/>
                  </a:lnTo>
                  <a:lnTo>
                    <a:pt x="359" y="339"/>
                  </a:lnTo>
                  <a:lnTo>
                    <a:pt x="368" y="324"/>
                  </a:lnTo>
                  <a:lnTo>
                    <a:pt x="289" y="324"/>
                  </a:lnTo>
                  <a:lnTo>
                    <a:pt x="278" y="324"/>
                  </a:lnTo>
                  <a:lnTo>
                    <a:pt x="268" y="322"/>
                  </a:lnTo>
                  <a:lnTo>
                    <a:pt x="261" y="316"/>
                  </a:lnTo>
                  <a:lnTo>
                    <a:pt x="253" y="310"/>
                  </a:lnTo>
                  <a:lnTo>
                    <a:pt x="245" y="303"/>
                  </a:lnTo>
                  <a:lnTo>
                    <a:pt x="241" y="293"/>
                  </a:lnTo>
                  <a:lnTo>
                    <a:pt x="240" y="284"/>
                  </a:lnTo>
                  <a:lnTo>
                    <a:pt x="238" y="274"/>
                  </a:lnTo>
                  <a:lnTo>
                    <a:pt x="240" y="264"/>
                  </a:lnTo>
                  <a:lnTo>
                    <a:pt x="241" y="255"/>
                  </a:lnTo>
                  <a:lnTo>
                    <a:pt x="245" y="245"/>
                  </a:lnTo>
                  <a:lnTo>
                    <a:pt x="253" y="238"/>
                  </a:lnTo>
                  <a:lnTo>
                    <a:pt x="261" y="232"/>
                  </a:lnTo>
                  <a:lnTo>
                    <a:pt x="268" y="228"/>
                  </a:lnTo>
                  <a:lnTo>
                    <a:pt x="278" y="226"/>
                  </a:lnTo>
                  <a:lnTo>
                    <a:pt x="289" y="224"/>
                  </a:lnTo>
                  <a:lnTo>
                    <a:pt x="439" y="224"/>
                  </a:lnTo>
                  <a:lnTo>
                    <a:pt x="449" y="226"/>
                  </a:lnTo>
                  <a:lnTo>
                    <a:pt x="458" y="228"/>
                  </a:lnTo>
                  <a:lnTo>
                    <a:pt x="466" y="232"/>
                  </a:lnTo>
                  <a:lnTo>
                    <a:pt x="474" y="238"/>
                  </a:lnTo>
                  <a:lnTo>
                    <a:pt x="481" y="245"/>
                  </a:lnTo>
                  <a:lnTo>
                    <a:pt x="485" y="255"/>
                  </a:lnTo>
                  <a:lnTo>
                    <a:pt x="487" y="262"/>
                  </a:lnTo>
                  <a:lnTo>
                    <a:pt x="489" y="2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2201" tIns="31101" rIns="62201" bIns="31101" numCol="1" anchor="t" anchorCtr="0" compatLnSpc="1">
              <a:prstTxWarp prst="textNoShape">
                <a:avLst/>
              </a:prstTxWarp>
            </a:bodyPr>
            <a:lstStyle/>
            <a:p>
              <a:endParaRPr lang="pt-BR" sz="833"/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6449" y="2604"/>
              <a:ext cx="141" cy="244"/>
            </a:xfrm>
            <a:custGeom>
              <a:avLst/>
              <a:gdLst>
                <a:gd name="T0" fmla="*/ 0 w 282"/>
                <a:gd name="T1" fmla="*/ 60 h 489"/>
                <a:gd name="T2" fmla="*/ 4 w 282"/>
                <a:gd name="T3" fmla="*/ 37 h 489"/>
                <a:gd name="T4" fmla="*/ 10 w 282"/>
                <a:gd name="T5" fmla="*/ 25 h 489"/>
                <a:gd name="T6" fmla="*/ 17 w 282"/>
                <a:gd name="T7" fmla="*/ 16 h 489"/>
                <a:gd name="T8" fmla="*/ 25 w 282"/>
                <a:gd name="T9" fmla="*/ 8 h 489"/>
                <a:gd name="T10" fmla="*/ 35 w 282"/>
                <a:gd name="T11" fmla="*/ 2 h 489"/>
                <a:gd name="T12" fmla="*/ 48 w 282"/>
                <a:gd name="T13" fmla="*/ 0 h 489"/>
                <a:gd name="T14" fmla="*/ 62 w 282"/>
                <a:gd name="T15" fmla="*/ 0 h 489"/>
                <a:gd name="T16" fmla="*/ 73 w 282"/>
                <a:gd name="T17" fmla="*/ 2 h 489"/>
                <a:gd name="T18" fmla="*/ 85 w 282"/>
                <a:gd name="T19" fmla="*/ 8 h 489"/>
                <a:gd name="T20" fmla="*/ 92 w 282"/>
                <a:gd name="T21" fmla="*/ 16 h 489"/>
                <a:gd name="T22" fmla="*/ 100 w 282"/>
                <a:gd name="T23" fmla="*/ 25 h 489"/>
                <a:gd name="T24" fmla="*/ 106 w 282"/>
                <a:gd name="T25" fmla="*/ 37 h 489"/>
                <a:gd name="T26" fmla="*/ 110 w 282"/>
                <a:gd name="T27" fmla="*/ 60 h 489"/>
                <a:gd name="T28" fmla="*/ 111 w 282"/>
                <a:gd name="T29" fmla="*/ 387 h 489"/>
                <a:gd name="T30" fmla="*/ 223 w 282"/>
                <a:gd name="T31" fmla="*/ 387 h 489"/>
                <a:gd name="T32" fmla="*/ 246 w 282"/>
                <a:gd name="T33" fmla="*/ 393 h 489"/>
                <a:gd name="T34" fmla="*/ 257 w 282"/>
                <a:gd name="T35" fmla="*/ 397 h 489"/>
                <a:gd name="T36" fmla="*/ 267 w 282"/>
                <a:gd name="T37" fmla="*/ 403 h 489"/>
                <a:gd name="T38" fmla="*/ 275 w 282"/>
                <a:gd name="T39" fmla="*/ 410 h 489"/>
                <a:gd name="T40" fmla="*/ 280 w 282"/>
                <a:gd name="T41" fmla="*/ 420 h 489"/>
                <a:gd name="T42" fmla="*/ 282 w 282"/>
                <a:gd name="T43" fmla="*/ 431 h 489"/>
                <a:gd name="T44" fmla="*/ 282 w 282"/>
                <a:gd name="T45" fmla="*/ 445 h 489"/>
                <a:gd name="T46" fmla="*/ 280 w 282"/>
                <a:gd name="T47" fmla="*/ 454 h 489"/>
                <a:gd name="T48" fmla="*/ 275 w 282"/>
                <a:gd name="T49" fmla="*/ 466 h 489"/>
                <a:gd name="T50" fmla="*/ 267 w 282"/>
                <a:gd name="T51" fmla="*/ 472 h 489"/>
                <a:gd name="T52" fmla="*/ 257 w 282"/>
                <a:gd name="T53" fmla="*/ 479 h 489"/>
                <a:gd name="T54" fmla="*/ 246 w 282"/>
                <a:gd name="T55" fmla="*/ 485 h 489"/>
                <a:gd name="T56" fmla="*/ 223 w 282"/>
                <a:gd name="T57" fmla="*/ 487 h 489"/>
                <a:gd name="T58" fmla="*/ 75 w 282"/>
                <a:gd name="T59" fmla="*/ 489 h 489"/>
                <a:gd name="T60" fmla="*/ 39 w 282"/>
                <a:gd name="T61" fmla="*/ 485 h 489"/>
                <a:gd name="T62" fmla="*/ 27 w 282"/>
                <a:gd name="T63" fmla="*/ 481 h 489"/>
                <a:gd name="T64" fmla="*/ 17 w 282"/>
                <a:gd name="T65" fmla="*/ 475 h 489"/>
                <a:gd name="T66" fmla="*/ 10 w 282"/>
                <a:gd name="T67" fmla="*/ 466 h 489"/>
                <a:gd name="T68" fmla="*/ 4 w 282"/>
                <a:gd name="T69" fmla="*/ 454 h 489"/>
                <a:gd name="T70" fmla="*/ 0 w 282"/>
                <a:gd name="T71" fmla="*/ 437 h 489"/>
                <a:gd name="T72" fmla="*/ 0 w 282"/>
                <a:gd name="T73" fmla="*/ 42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2" h="489">
                  <a:moveTo>
                    <a:pt x="0" y="77"/>
                  </a:moveTo>
                  <a:lnTo>
                    <a:pt x="0" y="60"/>
                  </a:lnTo>
                  <a:lnTo>
                    <a:pt x="2" y="42"/>
                  </a:lnTo>
                  <a:lnTo>
                    <a:pt x="4" y="37"/>
                  </a:lnTo>
                  <a:lnTo>
                    <a:pt x="6" y="31"/>
                  </a:lnTo>
                  <a:lnTo>
                    <a:pt x="10" y="25"/>
                  </a:lnTo>
                  <a:lnTo>
                    <a:pt x="14" y="20"/>
                  </a:lnTo>
                  <a:lnTo>
                    <a:pt x="17" y="16"/>
                  </a:lnTo>
                  <a:lnTo>
                    <a:pt x="21" y="10"/>
                  </a:lnTo>
                  <a:lnTo>
                    <a:pt x="25" y="8"/>
                  </a:lnTo>
                  <a:lnTo>
                    <a:pt x="31" y="4"/>
                  </a:lnTo>
                  <a:lnTo>
                    <a:pt x="35" y="2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62" y="0"/>
                  </a:lnTo>
                  <a:lnTo>
                    <a:pt x="67" y="0"/>
                  </a:lnTo>
                  <a:lnTo>
                    <a:pt x="73" y="2"/>
                  </a:lnTo>
                  <a:lnTo>
                    <a:pt x="79" y="4"/>
                  </a:lnTo>
                  <a:lnTo>
                    <a:pt x="85" y="8"/>
                  </a:lnTo>
                  <a:lnTo>
                    <a:pt x="88" y="10"/>
                  </a:lnTo>
                  <a:lnTo>
                    <a:pt x="92" y="16"/>
                  </a:lnTo>
                  <a:lnTo>
                    <a:pt x="96" y="20"/>
                  </a:lnTo>
                  <a:lnTo>
                    <a:pt x="100" y="25"/>
                  </a:lnTo>
                  <a:lnTo>
                    <a:pt x="104" y="31"/>
                  </a:lnTo>
                  <a:lnTo>
                    <a:pt x="106" y="37"/>
                  </a:lnTo>
                  <a:lnTo>
                    <a:pt x="108" y="42"/>
                  </a:lnTo>
                  <a:lnTo>
                    <a:pt x="110" y="60"/>
                  </a:lnTo>
                  <a:lnTo>
                    <a:pt x="111" y="77"/>
                  </a:lnTo>
                  <a:lnTo>
                    <a:pt x="111" y="387"/>
                  </a:lnTo>
                  <a:lnTo>
                    <a:pt x="206" y="387"/>
                  </a:lnTo>
                  <a:lnTo>
                    <a:pt x="223" y="387"/>
                  </a:lnTo>
                  <a:lnTo>
                    <a:pt x="238" y="389"/>
                  </a:lnTo>
                  <a:lnTo>
                    <a:pt x="246" y="393"/>
                  </a:lnTo>
                  <a:lnTo>
                    <a:pt x="253" y="395"/>
                  </a:lnTo>
                  <a:lnTo>
                    <a:pt x="257" y="397"/>
                  </a:lnTo>
                  <a:lnTo>
                    <a:pt x="263" y="401"/>
                  </a:lnTo>
                  <a:lnTo>
                    <a:pt x="267" y="403"/>
                  </a:lnTo>
                  <a:lnTo>
                    <a:pt x="273" y="406"/>
                  </a:lnTo>
                  <a:lnTo>
                    <a:pt x="275" y="410"/>
                  </a:lnTo>
                  <a:lnTo>
                    <a:pt x="278" y="414"/>
                  </a:lnTo>
                  <a:lnTo>
                    <a:pt x="280" y="420"/>
                  </a:lnTo>
                  <a:lnTo>
                    <a:pt x="282" y="426"/>
                  </a:lnTo>
                  <a:lnTo>
                    <a:pt x="282" y="431"/>
                  </a:lnTo>
                  <a:lnTo>
                    <a:pt x="282" y="437"/>
                  </a:lnTo>
                  <a:lnTo>
                    <a:pt x="282" y="445"/>
                  </a:lnTo>
                  <a:lnTo>
                    <a:pt x="282" y="450"/>
                  </a:lnTo>
                  <a:lnTo>
                    <a:pt x="280" y="454"/>
                  </a:lnTo>
                  <a:lnTo>
                    <a:pt x="278" y="460"/>
                  </a:lnTo>
                  <a:lnTo>
                    <a:pt x="275" y="466"/>
                  </a:lnTo>
                  <a:lnTo>
                    <a:pt x="273" y="470"/>
                  </a:lnTo>
                  <a:lnTo>
                    <a:pt x="267" y="472"/>
                  </a:lnTo>
                  <a:lnTo>
                    <a:pt x="263" y="475"/>
                  </a:lnTo>
                  <a:lnTo>
                    <a:pt x="257" y="479"/>
                  </a:lnTo>
                  <a:lnTo>
                    <a:pt x="253" y="483"/>
                  </a:lnTo>
                  <a:lnTo>
                    <a:pt x="246" y="485"/>
                  </a:lnTo>
                  <a:lnTo>
                    <a:pt x="238" y="485"/>
                  </a:lnTo>
                  <a:lnTo>
                    <a:pt x="223" y="487"/>
                  </a:lnTo>
                  <a:lnTo>
                    <a:pt x="206" y="489"/>
                  </a:lnTo>
                  <a:lnTo>
                    <a:pt x="75" y="489"/>
                  </a:lnTo>
                  <a:lnTo>
                    <a:pt x="54" y="487"/>
                  </a:lnTo>
                  <a:lnTo>
                    <a:pt x="39" y="485"/>
                  </a:lnTo>
                  <a:lnTo>
                    <a:pt x="33" y="483"/>
                  </a:lnTo>
                  <a:lnTo>
                    <a:pt x="27" y="481"/>
                  </a:lnTo>
                  <a:lnTo>
                    <a:pt x="21" y="479"/>
                  </a:lnTo>
                  <a:lnTo>
                    <a:pt x="17" y="475"/>
                  </a:lnTo>
                  <a:lnTo>
                    <a:pt x="12" y="472"/>
                  </a:lnTo>
                  <a:lnTo>
                    <a:pt x="10" y="466"/>
                  </a:lnTo>
                  <a:lnTo>
                    <a:pt x="6" y="460"/>
                  </a:lnTo>
                  <a:lnTo>
                    <a:pt x="4" y="454"/>
                  </a:lnTo>
                  <a:lnTo>
                    <a:pt x="2" y="447"/>
                  </a:lnTo>
                  <a:lnTo>
                    <a:pt x="0" y="437"/>
                  </a:lnTo>
                  <a:lnTo>
                    <a:pt x="0" y="429"/>
                  </a:lnTo>
                  <a:lnTo>
                    <a:pt x="0" y="420"/>
                  </a:lnTo>
                  <a:lnTo>
                    <a:pt x="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2201" tIns="31101" rIns="62201" bIns="31101" numCol="1" anchor="t" anchorCtr="0" compatLnSpc="1">
              <a:prstTxWarp prst="textNoShape">
                <a:avLst/>
              </a:prstTxWarp>
            </a:bodyPr>
            <a:lstStyle/>
            <a:p>
              <a:endParaRPr lang="pt-BR" sz="833"/>
            </a:p>
          </p:txBody>
        </p:sp>
        <p:sp>
          <p:nvSpPr>
            <p:cNvPr id="32" name="Freeform 16"/>
            <p:cNvSpPr>
              <a:spLocks noEditPoints="1"/>
            </p:cNvSpPr>
            <p:nvPr/>
          </p:nvSpPr>
          <p:spPr bwMode="auto">
            <a:xfrm>
              <a:off x="6582" y="2600"/>
              <a:ext cx="260" cy="256"/>
            </a:xfrm>
            <a:custGeom>
              <a:avLst/>
              <a:gdLst>
                <a:gd name="T0" fmla="*/ 2 w 520"/>
                <a:gd name="T1" fmla="*/ 216 h 511"/>
                <a:gd name="T2" fmla="*/ 15 w 520"/>
                <a:gd name="T3" fmla="*/ 166 h 511"/>
                <a:gd name="T4" fmla="*/ 34 w 520"/>
                <a:gd name="T5" fmla="*/ 122 h 511"/>
                <a:gd name="T6" fmla="*/ 67 w 520"/>
                <a:gd name="T7" fmla="*/ 82 h 511"/>
                <a:gd name="T8" fmla="*/ 104 w 520"/>
                <a:gd name="T9" fmla="*/ 48 h 511"/>
                <a:gd name="T10" fmla="*/ 148 w 520"/>
                <a:gd name="T11" fmla="*/ 23 h 511"/>
                <a:gd name="T12" fmla="*/ 194 w 520"/>
                <a:gd name="T13" fmla="*/ 5 h 511"/>
                <a:gd name="T14" fmla="*/ 248 w 520"/>
                <a:gd name="T15" fmla="*/ 0 h 511"/>
                <a:gd name="T16" fmla="*/ 299 w 520"/>
                <a:gd name="T17" fmla="*/ 2 h 511"/>
                <a:gd name="T18" fmla="*/ 349 w 520"/>
                <a:gd name="T19" fmla="*/ 13 h 511"/>
                <a:gd name="T20" fmla="*/ 395 w 520"/>
                <a:gd name="T21" fmla="*/ 32 h 511"/>
                <a:gd name="T22" fmla="*/ 436 w 520"/>
                <a:gd name="T23" fmla="*/ 63 h 511"/>
                <a:gd name="T24" fmla="*/ 472 w 520"/>
                <a:gd name="T25" fmla="*/ 101 h 511"/>
                <a:gd name="T26" fmla="*/ 497 w 520"/>
                <a:gd name="T27" fmla="*/ 143 h 511"/>
                <a:gd name="T28" fmla="*/ 512 w 520"/>
                <a:gd name="T29" fmla="*/ 191 h 511"/>
                <a:gd name="T30" fmla="*/ 520 w 520"/>
                <a:gd name="T31" fmla="*/ 241 h 511"/>
                <a:gd name="T32" fmla="*/ 518 w 520"/>
                <a:gd name="T33" fmla="*/ 295 h 511"/>
                <a:gd name="T34" fmla="*/ 507 w 520"/>
                <a:gd name="T35" fmla="*/ 344 h 511"/>
                <a:gd name="T36" fmla="*/ 486 w 520"/>
                <a:gd name="T37" fmla="*/ 389 h 511"/>
                <a:gd name="T38" fmla="*/ 455 w 520"/>
                <a:gd name="T39" fmla="*/ 427 h 511"/>
                <a:gd name="T40" fmla="*/ 416 w 520"/>
                <a:gd name="T41" fmla="*/ 461 h 511"/>
                <a:gd name="T42" fmla="*/ 372 w 520"/>
                <a:gd name="T43" fmla="*/ 488 h 511"/>
                <a:gd name="T44" fmla="*/ 326 w 520"/>
                <a:gd name="T45" fmla="*/ 505 h 511"/>
                <a:gd name="T46" fmla="*/ 274 w 520"/>
                <a:gd name="T47" fmla="*/ 511 h 511"/>
                <a:gd name="T48" fmla="*/ 221 w 520"/>
                <a:gd name="T49" fmla="*/ 509 h 511"/>
                <a:gd name="T50" fmla="*/ 169 w 520"/>
                <a:gd name="T51" fmla="*/ 498 h 511"/>
                <a:gd name="T52" fmla="*/ 125 w 520"/>
                <a:gd name="T53" fmla="*/ 477 h 511"/>
                <a:gd name="T54" fmla="*/ 84 w 520"/>
                <a:gd name="T55" fmla="*/ 446 h 511"/>
                <a:gd name="T56" fmla="*/ 50 w 520"/>
                <a:gd name="T57" fmla="*/ 410 h 511"/>
                <a:gd name="T58" fmla="*/ 23 w 520"/>
                <a:gd name="T59" fmla="*/ 367 h 511"/>
                <a:gd name="T60" fmla="*/ 8 w 520"/>
                <a:gd name="T61" fmla="*/ 320 h 511"/>
                <a:gd name="T62" fmla="*/ 0 w 520"/>
                <a:gd name="T63" fmla="*/ 268 h 511"/>
                <a:gd name="T64" fmla="*/ 117 w 520"/>
                <a:gd name="T65" fmla="*/ 285 h 511"/>
                <a:gd name="T66" fmla="*/ 140 w 520"/>
                <a:gd name="T67" fmla="*/ 335 h 511"/>
                <a:gd name="T68" fmla="*/ 178 w 520"/>
                <a:gd name="T69" fmla="*/ 375 h 511"/>
                <a:gd name="T70" fmla="*/ 230 w 520"/>
                <a:gd name="T71" fmla="*/ 394 h 511"/>
                <a:gd name="T72" fmla="*/ 290 w 520"/>
                <a:gd name="T73" fmla="*/ 394 h 511"/>
                <a:gd name="T74" fmla="*/ 342 w 520"/>
                <a:gd name="T75" fmla="*/ 375 h 511"/>
                <a:gd name="T76" fmla="*/ 382 w 520"/>
                <a:gd name="T77" fmla="*/ 335 h 511"/>
                <a:gd name="T78" fmla="*/ 403 w 520"/>
                <a:gd name="T79" fmla="*/ 285 h 511"/>
                <a:gd name="T80" fmla="*/ 403 w 520"/>
                <a:gd name="T81" fmla="*/ 226 h 511"/>
                <a:gd name="T82" fmla="*/ 382 w 520"/>
                <a:gd name="T83" fmla="*/ 176 h 511"/>
                <a:gd name="T84" fmla="*/ 342 w 520"/>
                <a:gd name="T85" fmla="*/ 136 h 511"/>
                <a:gd name="T86" fmla="*/ 290 w 520"/>
                <a:gd name="T87" fmla="*/ 115 h 511"/>
                <a:gd name="T88" fmla="*/ 230 w 520"/>
                <a:gd name="T89" fmla="*/ 115 h 511"/>
                <a:gd name="T90" fmla="*/ 178 w 520"/>
                <a:gd name="T91" fmla="*/ 136 h 511"/>
                <a:gd name="T92" fmla="*/ 138 w 520"/>
                <a:gd name="T93" fmla="*/ 176 h 511"/>
                <a:gd name="T94" fmla="*/ 117 w 520"/>
                <a:gd name="T95" fmla="*/ 226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20" h="511">
                  <a:moveTo>
                    <a:pt x="0" y="256"/>
                  </a:moveTo>
                  <a:lnTo>
                    <a:pt x="0" y="241"/>
                  </a:lnTo>
                  <a:lnTo>
                    <a:pt x="2" y="228"/>
                  </a:lnTo>
                  <a:lnTo>
                    <a:pt x="2" y="216"/>
                  </a:lnTo>
                  <a:lnTo>
                    <a:pt x="4" y="203"/>
                  </a:lnTo>
                  <a:lnTo>
                    <a:pt x="8" y="191"/>
                  </a:lnTo>
                  <a:lnTo>
                    <a:pt x="10" y="178"/>
                  </a:lnTo>
                  <a:lnTo>
                    <a:pt x="15" y="166"/>
                  </a:lnTo>
                  <a:lnTo>
                    <a:pt x="19" y="155"/>
                  </a:lnTo>
                  <a:lnTo>
                    <a:pt x="23" y="143"/>
                  </a:lnTo>
                  <a:lnTo>
                    <a:pt x="29" y="134"/>
                  </a:lnTo>
                  <a:lnTo>
                    <a:pt x="34" y="122"/>
                  </a:lnTo>
                  <a:lnTo>
                    <a:pt x="42" y="111"/>
                  </a:lnTo>
                  <a:lnTo>
                    <a:pt x="50" y="101"/>
                  </a:lnTo>
                  <a:lnTo>
                    <a:pt x="58" y="92"/>
                  </a:lnTo>
                  <a:lnTo>
                    <a:pt x="67" y="82"/>
                  </a:lnTo>
                  <a:lnTo>
                    <a:pt x="75" y="72"/>
                  </a:lnTo>
                  <a:lnTo>
                    <a:pt x="84" y="63"/>
                  </a:lnTo>
                  <a:lnTo>
                    <a:pt x="94" y="55"/>
                  </a:lnTo>
                  <a:lnTo>
                    <a:pt x="104" y="48"/>
                  </a:lnTo>
                  <a:lnTo>
                    <a:pt x="115" y="40"/>
                  </a:lnTo>
                  <a:lnTo>
                    <a:pt x="125" y="32"/>
                  </a:lnTo>
                  <a:lnTo>
                    <a:pt x="136" y="28"/>
                  </a:lnTo>
                  <a:lnTo>
                    <a:pt x="148" y="23"/>
                  </a:lnTo>
                  <a:lnTo>
                    <a:pt x="157" y="17"/>
                  </a:lnTo>
                  <a:lnTo>
                    <a:pt x="169" y="13"/>
                  </a:lnTo>
                  <a:lnTo>
                    <a:pt x="182" y="9"/>
                  </a:lnTo>
                  <a:lnTo>
                    <a:pt x="194" y="5"/>
                  </a:lnTo>
                  <a:lnTo>
                    <a:pt x="207" y="4"/>
                  </a:lnTo>
                  <a:lnTo>
                    <a:pt x="219" y="2"/>
                  </a:lnTo>
                  <a:lnTo>
                    <a:pt x="232" y="0"/>
                  </a:lnTo>
                  <a:lnTo>
                    <a:pt x="248" y="0"/>
                  </a:lnTo>
                  <a:lnTo>
                    <a:pt x="259" y="0"/>
                  </a:lnTo>
                  <a:lnTo>
                    <a:pt x="274" y="0"/>
                  </a:lnTo>
                  <a:lnTo>
                    <a:pt x="288" y="0"/>
                  </a:lnTo>
                  <a:lnTo>
                    <a:pt x="299" y="2"/>
                  </a:lnTo>
                  <a:lnTo>
                    <a:pt x="315" y="4"/>
                  </a:lnTo>
                  <a:lnTo>
                    <a:pt x="326" y="5"/>
                  </a:lnTo>
                  <a:lnTo>
                    <a:pt x="340" y="9"/>
                  </a:lnTo>
                  <a:lnTo>
                    <a:pt x="349" y="13"/>
                  </a:lnTo>
                  <a:lnTo>
                    <a:pt x="363" y="17"/>
                  </a:lnTo>
                  <a:lnTo>
                    <a:pt x="374" y="23"/>
                  </a:lnTo>
                  <a:lnTo>
                    <a:pt x="386" y="28"/>
                  </a:lnTo>
                  <a:lnTo>
                    <a:pt x="395" y="32"/>
                  </a:lnTo>
                  <a:lnTo>
                    <a:pt x="407" y="40"/>
                  </a:lnTo>
                  <a:lnTo>
                    <a:pt x="416" y="48"/>
                  </a:lnTo>
                  <a:lnTo>
                    <a:pt x="426" y="55"/>
                  </a:lnTo>
                  <a:lnTo>
                    <a:pt x="436" y="63"/>
                  </a:lnTo>
                  <a:lnTo>
                    <a:pt x="447" y="72"/>
                  </a:lnTo>
                  <a:lnTo>
                    <a:pt x="455" y="82"/>
                  </a:lnTo>
                  <a:lnTo>
                    <a:pt x="464" y="92"/>
                  </a:lnTo>
                  <a:lnTo>
                    <a:pt x="472" y="101"/>
                  </a:lnTo>
                  <a:lnTo>
                    <a:pt x="480" y="111"/>
                  </a:lnTo>
                  <a:lnTo>
                    <a:pt x="486" y="122"/>
                  </a:lnTo>
                  <a:lnTo>
                    <a:pt x="491" y="134"/>
                  </a:lnTo>
                  <a:lnTo>
                    <a:pt x="497" y="143"/>
                  </a:lnTo>
                  <a:lnTo>
                    <a:pt x="503" y="155"/>
                  </a:lnTo>
                  <a:lnTo>
                    <a:pt x="507" y="166"/>
                  </a:lnTo>
                  <a:lnTo>
                    <a:pt x="510" y="178"/>
                  </a:lnTo>
                  <a:lnTo>
                    <a:pt x="512" y="191"/>
                  </a:lnTo>
                  <a:lnTo>
                    <a:pt x="516" y="203"/>
                  </a:lnTo>
                  <a:lnTo>
                    <a:pt x="518" y="216"/>
                  </a:lnTo>
                  <a:lnTo>
                    <a:pt x="520" y="228"/>
                  </a:lnTo>
                  <a:lnTo>
                    <a:pt x="520" y="241"/>
                  </a:lnTo>
                  <a:lnTo>
                    <a:pt x="520" y="256"/>
                  </a:lnTo>
                  <a:lnTo>
                    <a:pt x="520" y="268"/>
                  </a:lnTo>
                  <a:lnTo>
                    <a:pt x="520" y="281"/>
                  </a:lnTo>
                  <a:lnTo>
                    <a:pt x="518" y="295"/>
                  </a:lnTo>
                  <a:lnTo>
                    <a:pt x="516" y="306"/>
                  </a:lnTo>
                  <a:lnTo>
                    <a:pt x="512" y="320"/>
                  </a:lnTo>
                  <a:lnTo>
                    <a:pt x="510" y="331"/>
                  </a:lnTo>
                  <a:lnTo>
                    <a:pt x="507" y="344"/>
                  </a:lnTo>
                  <a:lnTo>
                    <a:pt x="503" y="356"/>
                  </a:lnTo>
                  <a:lnTo>
                    <a:pt x="497" y="367"/>
                  </a:lnTo>
                  <a:lnTo>
                    <a:pt x="491" y="377"/>
                  </a:lnTo>
                  <a:lnTo>
                    <a:pt x="486" y="389"/>
                  </a:lnTo>
                  <a:lnTo>
                    <a:pt x="478" y="400"/>
                  </a:lnTo>
                  <a:lnTo>
                    <a:pt x="472" y="410"/>
                  </a:lnTo>
                  <a:lnTo>
                    <a:pt x="464" y="417"/>
                  </a:lnTo>
                  <a:lnTo>
                    <a:pt x="455" y="427"/>
                  </a:lnTo>
                  <a:lnTo>
                    <a:pt x="447" y="436"/>
                  </a:lnTo>
                  <a:lnTo>
                    <a:pt x="436" y="446"/>
                  </a:lnTo>
                  <a:lnTo>
                    <a:pt x="426" y="456"/>
                  </a:lnTo>
                  <a:lnTo>
                    <a:pt x="416" y="461"/>
                  </a:lnTo>
                  <a:lnTo>
                    <a:pt x="405" y="469"/>
                  </a:lnTo>
                  <a:lnTo>
                    <a:pt x="395" y="477"/>
                  </a:lnTo>
                  <a:lnTo>
                    <a:pt x="386" y="482"/>
                  </a:lnTo>
                  <a:lnTo>
                    <a:pt x="372" y="488"/>
                  </a:lnTo>
                  <a:lnTo>
                    <a:pt x="363" y="492"/>
                  </a:lnTo>
                  <a:lnTo>
                    <a:pt x="349" y="498"/>
                  </a:lnTo>
                  <a:lnTo>
                    <a:pt x="338" y="502"/>
                  </a:lnTo>
                  <a:lnTo>
                    <a:pt x="326" y="505"/>
                  </a:lnTo>
                  <a:lnTo>
                    <a:pt x="315" y="507"/>
                  </a:lnTo>
                  <a:lnTo>
                    <a:pt x="299" y="509"/>
                  </a:lnTo>
                  <a:lnTo>
                    <a:pt x="288" y="509"/>
                  </a:lnTo>
                  <a:lnTo>
                    <a:pt x="274" y="511"/>
                  </a:lnTo>
                  <a:lnTo>
                    <a:pt x="259" y="511"/>
                  </a:lnTo>
                  <a:lnTo>
                    <a:pt x="248" y="511"/>
                  </a:lnTo>
                  <a:lnTo>
                    <a:pt x="234" y="509"/>
                  </a:lnTo>
                  <a:lnTo>
                    <a:pt x="221" y="509"/>
                  </a:lnTo>
                  <a:lnTo>
                    <a:pt x="207" y="507"/>
                  </a:lnTo>
                  <a:lnTo>
                    <a:pt x="194" y="505"/>
                  </a:lnTo>
                  <a:lnTo>
                    <a:pt x="182" y="502"/>
                  </a:lnTo>
                  <a:lnTo>
                    <a:pt x="169" y="498"/>
                  </a:lnTo>
                  <a:lnTo>
                    <a:pt x="157" y="492"/>
                  </a:lnTo>
                  <a:lnTo>
                    <a:pt x="148" y="488"/>
                  </a:lnTo>
                  <a:lnTo>
                    <a:pt x="136" y="482"/>
                  </a:lnTo>
                  <a:lnTo>
                    <a:pt x="125" y="477"/>
                  </a:lnTo>
                  <a:lnTo>
                    <a:pt x="115" y="469"/>
                  </a:lnTo>
                  <a:lnTo>
                    <a:pt x="104" y="461"/>
                  </a:lnTo>
                  <a:lnTo>
                    <a:pt x="94" y="456"/>
                  </a:lnTo>
                  <a:lnTo>
                    <a:pt x="84" y="446"/>
                  </a:lnTo>
                  <a:lnTo>
                    <a:pt x="75" y="436"/>
                  </a:lnTo>
                  <a:lnTo>
                    <a:pt x="67" y="427"/>
                  </a:lnTo>
                  <a:lnTo>
                    <a:pt x="58" y="417"/>
                  </a:lnTo>
                  <a:lnTo>
                    <a:pt x="50" y="410"/>
                  </a:lnTo>
                  <a:lnTo>
                    <a:pt x="42" y="400"/>
                  </a:lnTo>
                  <a:lnTo>
                    <a:pt x="34" y="389"/>
                  </a:lnTo>
                  <a:lnTo>
                    <a:pt x="29" y="377"/>
                  </a:lnTo>
                  <a:lnTo>
                    <a:pt x="23" y="367"/>
                  </a:lnTo>
                  <a:lnTo>
                    <a:pt x="19" y="356"/>
                  </a:lnTo>
                  <a:lnTo>
                    <a:pt x="15" y="344"/>
                  </a:lnTo>
                  <a:lnTo>
                    <a:pt x="10" y="331"/>
                  </a:lnTo>
                  <a:lnTo>
                    <a:pt x="8" y="320"/>
                  </a:lnTo>
                  <a:lnTo>
                    <a:pt x="4" y="306"/>
                  </a:lnTo>
                  <a:lnTo>
                    <a:pt x="2" y="295"/>
                  </a:lnTo>
                  <a:lnTo>
                    <a:pt x="2" y="281"/>
                  </a:lnTo>
                  <a:lnTo>
                    <a:pt x="0" y="268"/>
                  </a:lnTo>
                  <a:lnTo>
                    <a:pt x="0" y="256"/>
                  </a:lnTo>
                  <a:close/>
                  <a:moveTo>
                    <a:pt x="115" y="256"/>
                  </a:moveTo>
                  <a:lnTo>
                    <a:pt x="117" y="270"/>
                  </a:lnTo>
                  <a:lnTo>
                    <a:pt x="117" y="285"/>
                  </a:lnTo>
                  <a:lnTo>
                    <a:pt x="121" y="297"/>
                  </a:lnTo>
                  <a:lnTo>
                    <a:pt x="127" y="310"/>
                  </a:lnTo>
                  <a:lnTo>
                    <a:pt x="132" y="323"/>
                  </a:lnTo>
                  <a:lnTo>
                    <a:pt x="140" y="335"/>
                  </a:lnTo>
                  <a:lnTo>
                    <a:pt x="148" y="346"/>
                  </a:lnTo>
                  <a:lnTo>
                    <a:pt x="157" y="356"/>
                  </a:lnTo>
                  <a:lnTo>
                    <a:pt x="167" y="367"/>
                  </a:lnTo>
                  <a:lnTo>
                    <a:pt x="178" y="375"/>
                  </a:lnTo>
                  <a:lnTo>
                    <a:pt x="192" y="381"/>
                  </a:lnTo>
                  <a:lnTo>
                    <a:pt x="205" y="387"/>
                  </a:lnTo>
                  <a:lnTo>
                    <a:pt x="217" y="392"/>
                  </a:lnTo>
                  <a:lnTo>
                    <a:pt x="230" y="394"/>
                  </a:lnTo>
                  <a:lnTo>
                    <a:pt x="246" y="396"/>
                  </a:lnTo>
                  <a:lnTo>
                    <a:pt x="259" y="398"/>
                  </a:lnTo>
                  <a:lnTo>
                    <a:pt x="274" y="396"/>
                  </a:lnTo>
                  <a:lnTo>
                    <a:pt x="290" y="394"/>
                  </a:lnTo>
                  <a:lnTo>
                    <a:pt x="303" y="392"/>
                  </a:lnTo>
                  <a:lnTo>
                    <a:pt x="317" y="387"/>
                  </a:lnTo>
                  <a:lnTo>
                    <a:pt x="330" y="381"/>
                  </a:lnTo>
                  <a:lnTo>
                    <a:pt x="342" y="375"/>
                  </a:lnTo>
                  <a:lnTo>
                    <a:pt x="353" y="367"/>
                  </a:lnTo>
                  <a:lnTo>
                    <a:pt x="363" y="356"/>
                  </a:lnTo>
                  <a:lnTo>
                    <a:pt x="372" y="346"/>
                  </a:lnTo>
                  <a:lnTo>
                    <a:pt x="382" y="335"/>
                  </a:lnTo>
                  <a:lnTo>
                    <a:pt x="388" y="323"/>
                  </a:lnTo>
                  <a:lnTo>
                    <a:pt x="395" y="310"/>
                  </a:lnTo>
                  <a:lnTo>
                    <a:pt x="399" y="297"/>
                  </a:lnTo>
                  <a:lnTo>
                    <a:pt x="403" y="285"/>
                  </a:lnTo>
                  <a:lnTo>
                    <a:pt x="405" y="270"/>
                  </a:lnTo>
                  <a:lnTo>
                    <a:pt x="405" y="256"/>
                  </a:lnTo>
                  <a:lnTo>
                    <a:pt x="405" y="241"/>
                  </a:lnTo>
                  <a:lnTo>
                    <a:pt x="403" y="226"/>
                  </a:lnTo>
                  <a:lnTo>
                    <a:pt x="399" y="212"/>
                  </a:lnTo>
                  <a:lnTo>
                    <a:pt x="395" y="199"/>
                  </a:lnTo>
                  <a:lnTo>
                    <a:pt x="390" y="187"/>
                  </a:lnTo>
                  <a:lnTo>
                    <a:pt x="382" y="176"/>
                  </a:lnTo>
                  <a:lnTo>
                    <a:pt x="372" y="163"/>
                  </a:lnTo>
                  <a:lnTo>
                    <a:pt x="363" y="155"/>
                  </a:lnTo>
                  <a:lnTo>
                    <a:pt x="353" y="145"/>
                  </a:lnTo>
                  <a:lnTo>
                    <a:pt x="342" y="136"/>
                  </a:lnTo>
                  <a:lnTo>
                    <a:pt x="330" y="130"/>
                  </a:lnTo>
                  <a:lnTo>
                    <a:pt x="317" y="122"/>
                  </a:lnTo>
                  <a:lnTo>
                    <a:pt x="303" y="118"/>
                  </a:lnTo>
                  <a:lnTo>
                    <a:pt x="290" y="115"/>
                  </a:lnTo>
                  <a:lnTo>
                    <a:pt x="274" y="113"/>
                  </a:lnTo>
                  <a:lnTo>
                    <a:pt x="259" y="113"/>
                  </a:lnTo>
                  <a:lnTo>
                    <a:pt x="246" y="113"/>
                  </a:lnTo>
                  <a:lnTo>
                    <a:pt x="230" y="115"/>
                  </a:lnTo>
                  <a:lnTo>
                    <a:pt x="217" y="118"/>
                  </a:lnTo>
                  <a:lnTo>
                    <a:pt x="205" y="122"/>
                  </a:lnTo>
                  <a:lnTo>
                    <a:pt x="192" y="130"/>
                  </a:lnTo>
                  <a:lnTo>
                    <a:pt x="178" y="136"/>
                  </a:lnTo>
                  <a:lnTo>
                    <a:pt x="167" y="145"/>
                  </a:lnTo>
                  <a:lnTo>
                    <a:pt x="157" y="155"/>
                  </a:lnTo>
                  <a:lnTo>
                    <a:pt x="148" y="163"/>
                  </a:lnTo>
                  <a:lnTo>
                    <a:pt x="138" y="176"/>
                  </a:lnTo>
                  <a:lnTo>
                    <a:pt x="132" y="187"/>
                  </a:lnTo>
                  <a:lnTo>
                    <a:pt x="127" y="199"/>
                  </a:lnTo>
                  <a:lnTo>
                    <a:pt x="121" y="212"/>
                  </a:lnTo>
                  <a:lnTo>
                    <a:pt x="117" y="226"/>
                  </a:lnTo>
                  <a:lnTo>
                    <a:pt x="117" y="241"/>
                  </a:lnTo>
                  <a:lnTo>
                    <a:pt x="115" y="2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2201" tIns="31101" rIns="62201" bIns="31101" numCol="1" anchor="t" anchorCtr="0" compatLnSpc="1">
              <a:prstTxWarp prst="textNoShape">
                <a:avLst/>
              </a:prstTxWarp>
            </a:bodyPr>
            <a:lstStyle/>
            <a:p>
              <a:endParaRPr lang="pt-BR" sz="833"/>
            </a:p>
          </p:txBody>
        </p:sp>
        <p:sp>
          <p:nvSpPr>
            <p:cNvPr id="34" name="Freeform 17"/>
            <p:cNvSpPr>
              <a:spLocks noEditPoints="1"/>
            </p:cNvSpPr>
            <p:nvPr/>
          </p:nvSpPr>
          <p:spPr bwMode="auto">
            <a:xfrm>
              <a:off x="6873" y="2608"/>
              <a:ext cx="179" cy="240"/>
            </a:xfrm>
            <a:custGeom>
              <a:avLst/>
              <a:gdLst>
                <a:gd name="T0" fmla="*/ 170 w 358"/>
                <a:gd name="T1" fmla="*/ 186 h 481"/>
                <a:gd name="T2" fmla="*/ 197 w 358"/>
                <a:gd name="T3" fmla="*/ 176 h 481"/>
                <a:gd name="T4" fmla="*/ 207 w 358"/>
                <a:gd name="T5" fmla="*/ 165 h 481"/>
                <a:gd name="T6" fmla="*/ 213 w 358"/>
                <a:gd name="T7" fmla="*/ 151 h 481"/>
                <a:gd name="T8" fmla="*/ 213 w 358"/>
                <a:gd name="T9" fmla="*/ 134 h 481"/>
                <a:gd name="T10" fmla="*/ 209 w 358"/>
                <a:gd name="T11" fmla="*/ 119 h 481"/>
                <a:gd name="T12" fmla="*/ 201 w 358"/>
                <a:gd name="T13" fmla="*/ 107 h 481"/>
                <a:gd name="T14" fmla="*/ 180 w 358"/>
                <a:gd name="T15" fmla="*/ 96 h 481"/>
                <a:gd name="T16" fmla="*/ 111 w 358"/>
                <a:gd name="T17" fmla="*/ 92 h 481"/>
                <a:gd name="T18" fmla="*/ 168 w 358"/>
                <a:gd name="T19" fmla="*/ 387 h 481"/>
                <a:gd name="T20" fmla="*/ 207 w 358"/>
                <a:gd name="T21" fmla="*/ 381 h 481"/>
                <a:gd name="T22" fmla="*/ 224 w 358"/>
                <a:gd name="T23" fmla="*/ 372 h 481"/>
                <a:gd name="T24" fmla="*/ 236 w 358"/>
                <a:gd name="T25" fmla="*/ 362 h 481"/>
                <a:gd name="T26" fmla="*/ 241 w 358"/>
                <a:gd name="T27" fmla="*/ 345 h 481"/>
                <a:gd name="T28" fmla="*/ 241 w 358"/>
                <a:gd name="T29" fmla="*/ 326 h 481"/>
                <a:gd name="T30" fmla="*/ 238 w 358"/>
                <a:gd name="T31" fmla="*/ 308 h 481"/>
                <a:gd name="T32" fmla="*/ 228 w 358"/>
                <a:gd name="T33" fmla="*/ 295 h 481"/>
                <a:gd name="T34" fmla="*/ 213 w 358"/>
                <a:gd name="T35" fmla="*/ 285 h 481"/>
                <a:gd name="T36" fmla="*/ 184 w 358"/>
                <a:gd name="T37" fmla="*/ 278 h 481"/>
                <a:gd name="T38" fmla="*/ 111 w 358"/>
                <a:gd name="T39" fmla="*/ 387 h 481"/>
                <a:gd name="T40" fmla="*/ 40 w 358"/>
                <a:gd name="T41" fmla="*/ 477 h 481"/>
                <a:gd name="T42" fmla="*/ 23 w 358"/>
                <a:gd name="T43" fmla="*/ 471 h 481"/>
                <a:gd name="T44" fmla="*/ 11 w 358"/>
                <a:gd name="T45" fmla="*/ 458 h 481"/>
                <a:gd name="T46" fmla="*/ 3 w 358"/>
                <a:gd name="T47" fmla="*/ 439 h 481"/>
                <a:gd name="T48" fmla="*/ 0 w 358"/>
                <a:gd name="T49" fmla="*/ 412 h 481"/>
                <a:gd name="T50" fmla="*/ 1 w 358"/>
                <a:gd name="T51" fmla="*/ 56 h 481"/>
                <a:gd name="T52" fmla="*/ 7 w 358"/>
                <a:gd name="T53" fmla="*/ 33 h 481"/>
                <a:gd name="T54" fmla="*/ 17 w 358"/>
                <a:gd name="T55" fmla="*/ 17 h 481"/>
                <a:gd name="T56" fmla="*/ 34 w 358"/>
                <a:gd name="T57" fmla="*/ 6 h 481"/>
                <a:gd name="T58" fmla="*/ 57 w 358"/>
                <a:gd name="T59" fmla="*/ 0 h 481"/>
                <a:gd name="T60" fmla="*/ 168 w 358"/>
                <a:gd name="T61" fmla="*/ 0 h 481"/>
                <a:gd name="T62" fmla="*/ 214 w 358"/>
                <a:gd name="T63" fmla="*/ 2 h 481"/>
                <a:gd name="T64" fmla="*/ 253 w 358"/>
                <a:gd name="T65" fmla="*/ 13 h 481"/>
                <a:gd name="T66" fmla="*/ 285 w 358"/>
                <a:gd name="T67" fmla="*/ 33 h 481"/>
                <a:gd name="T68" fmla="*/ 309 w 358"/>
                <a:gd name="T69" fmla="*/ 63 h 481"/>
                <a:gd name="T70" fmla="*/ 320 w 358"/>
                <a:gd name="T71" fmla="*/ 103 h 481"/>
                <a:gd name="T72" fmla="*/ 316 w 358"/>
                <a:gd name="T73" fmla="*/ 151 h 481"/>
                <a:gd name="T74" fmla="*/ 309 w 358"/>
                <a:gd name="T75" fmla="*/ 170 h 481"/>
                <a:gd name="T76" fmla="*/ 297 w 358"/>
                <a:gd name="T77" fmla="*/ 188 h 481"/>
                <a:gd name="T78" fmla="*/ 274 w 358"/>
                <a:gd name="T79" fmla="*/ 207 h 481"/>
                <a:gd name="T80" fmla="*/ 284 w 358"/>
                <a:gd name="T81" fmla="*/ 220 h 481"/>
                <a:gd name="T82" fmla="*/ 312 w 358"/>
                <a:gd name="T83" fmla="*/ 236 h 481"/>
                <a:gd name="T84" fmla="*/ 333 w 358"/>
                <a:gd name="T85" fmla="*/ 257 h 481"/>
                <a:gd name="T86" fmla="*/ 349 w 358"/>
                <a:gd name="T87" fmla="*/ 282 h 481"/>
                <a:gd name="T88" fmla="*/ 357 w 358"/>
                <a:gd name="T89" fmla="*/ 312 h 481"/>
                <a:gd name="T90" fmla="*/ 358 w 358"/>
                <a:gd name="T91" fmla="*/ 354 h 481"/>
                <a:gd name="T92" fmla="*/ 347 w 358"/>
                <a:gd name="T93" fmla="*/ 400 h 481"/>
                <a:gd name="T94" fmla="*/ 320 w 358"/>
                <a:gd name="T95" fmla="*/ 437 h 481"/>
                <a:gd name="T96" fmla="*/ 284 w 358"/>
                <a:gd name="T97" fmla="*/ 462 h 481"/>
                <a:gd name="T98" fmla="*/ 238 w 358"/>
                <a:gd name="T99" fmla="*/ 477 h 481"/>
                <a:gd name="T100" fmla="*/ 186 w 358"/>
                <a:gd name="T101" fmla="*/ 481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8" h="481">
                  <a:moveTo>
                    <a:pt x="111" y="186"/>
                  </a:moveTo>
                  <a:lnTo>
                    <a:pt x="159" y="186"/>
                  </a:lnTo>
                  <a:lnTo>
                    <a:pt x="170" y="186"/>
                  </a:lnTo>
                  <a:lnTo>
                    <a:pt x="180" y="184"/>
                  </a:lnTo>
                  <a:lnTo>
                    <a:pt x="188" y="180"/>
                  </a:lnTo>
                  <a:lnTo>
                    <a:pt x="197" y="176"/>
                  </a:lnTo>
                  <a:lnTo>
                    <a:pt x="201" y="172"/>
                  </a:lnTo>
                  <a:lnTo>
                    <a:pt x="203" y="169"/>
                  </a:lnTo>
                  <a:lnTo>
                    <a:pt x="207" y="165"/>
                  </a:lnTo>
                  <a:lnTo>
                    <a:pt x="209" y="161"/>
                  </a:lnTo>
                  <a:lnTo>
                    <a:pt x="211" y="155"/>
                  </a:lnTo>
                  <a:lnTo>
                    <a:pt x="213" y="151"/>
                  </a:lnTo>
                  <a:lnTo>
                    <a:pt x="213" y="146"/>
                  </a:lnTo>
                  <a:lnTo>
                    <a:pt x="213" y="140"/>
                  </a:lnTo>
                  <a:lnTo>
                    <a:pt x="213" y="134"/>
                  </a:lnTo>
                  <a:lnTo>
                    <a:pt x="213" y="128"/>
                  </a:lnTo>
                  <a:lnTo>
                    <a:pt x="211" y="123"/>
                  </a:lnTo>
                  <a:lnTo>
                    <a:pt x="209" y="119"/>
                  </a:lnTo>
                  <a:lnTo>
                    <a:pt x="207" y="115"/>
                  </a:lnTo>
                  <a:lnTo>
                    <a:pt x="203" y="111"/>
                  </a:lnTo>
                  <a:lnTo>
                    <a:pt x="201" y="107"/>
                  </a:lnTo>
                  <a:lnTo>
                    <a:pt x="195" y="103"/>
                  </a:lnTo>
                  <a:lnTo>
                    <a:pt x="188" y="98"/>
                  </a:lnTo>
                  <a:lnTo>
                    <a:pt x="180" y="96"/>
                  </a:lnTo>
                  <a:lnTo>
                    <a:pt x="168" y="94"/>
                  </a:lnTo>
                  <a:lnTo>
                    <a:pt x="157" y="92"/>
                  </a:lnTo>
                  <a:lnTo>
                    <a:pt x="111" y="92"/>
                  </a:lnTo>
                  <a:lnTo>
                    <a:pt x="111" y="186"/>
                  </a:lnTo>
                  <a:close/>
                  <a:moveTo>
                    <a:pt x="111" y="387"/>
                  </a:moveTo>
                  <a:lnTo>
                    <a:pt x="168" y="387"/>
                  </a:lnTo>
                  <a:lnTo>
                    <a:pt x="186" y="385"/>
                  </a:lnTo>
                  <a:lnTo>
                    <a:pt x="201" y="383"/>
                  </a:lnTo>
                  <a:lnTo>
                    <a:pt x="207" y="381"/>
                  </a:lnTo>
                  <a:lnTo>
                    <a:pt x="213" y="379"/>
                  </a:lnTo>
                  <a:lnTo>
                    <a:pt x="218" y="375"/>
                  </a:lnTo>
                  <a:lnTo>
                    <a:pt x="224" y="372"/>
                  </a:lnTo>
                  <a:lnTo>
                    <a:pt x="228" y="370"/>
                  </a:lnTo>
                  <a:lnTo>
                    <a:pt x="232" y="364"/>
                  </a:lnTo>
                  <a:lnTo>
                    <a:pt x="236" y="362"/>
                  </a:lnTo>
                  <a:lnTo>
                    <a:pt x="238" y="356"/>
                  </a:lnTo>
                  <a:lnTo>
                    <a:pt x="239" y="351"/>
                  </a:lnTo>
                  <a:lnTo>
                    <a:pt x="241" y="345"/>
                  </a:lnTo>
                  <a:lnTo>
                    <a:pt x="241" y="339"/>
                  </a:lnTo>
                  <a:lnTo>
                    <a:pt x="243" y="331"/>
                  </a:lnTo>
                  <a:lnTo>
                    <a:pt x="241" y="326"/>
                  </a:lnTo>
                  <a:lnTo>
                    <a:pt x="241" y="320"/>
                  </a:lnTo>
                  <a:lnTo>
                    <a:pt x="239" y="314"/>
                  </a:lnTo>
                  <a:lnTo>
                    <a:pt x="238" y="308"/>
                  </a:lnTo>
                  <a:lnTo>
                    <a:pt x="236" y="305"/>
                  </a:lnTo>
                  <a:lnTo>
                    <a:pt x="232" y="299"/>
                  </a:lnTo>
                  <a:lnTo>
                    <a:pt x="228" y="295"/>
                  </a:lnTo>
                  <a:lnTo>
                    <a:pt x="224" y="291"/>
                  </a:lnTo>
                  <a:lnTo>
                    <a:pt x="218" y="289"/>
                  </a:lnTo>
                  <a:lnTo>
                    <a:pt x="213" y="285"/>
                  </a:lnTo>
                  <a:lnTo>
                    <a:pt x="205" y="283"/>
                  </a:lnTo>
                  <a:lnTo>
                    <a:pt x="199" y="282"/>
                  </a:lnTo>
                  <a:lnTo>
                    <a:pt x="184" y="278"/>
                  </a:lnTo>
                  <a:lnTo>
                    <a:pt x="165" y="278"/>
                  </a:lnTo>
                  <a:lnTo>
                    <a:pt x="111" y="278"/>
                  </a:lnTo>
                  <a:lnTo>
                    <a:pt x="111" y="387"/>
                  </a:lnTo>
                  <a:close/>
                  <a:moveTo>
                    <a:pt x="76" y="481"/>
                  </a:moveTo>
                  <a:lnTo>
                    <a:pt x="55" y="479"/>
                  </a:lnTo>
                  <a:lnTo>
                    <a:pt x="40" y="477"/>
                  </a:lnTo>
                  <a:lnTo>
                    <a:pt x="32" y="475"/>
                  </a:lnTo>
                  <a:lnTo>
                    <a:pt x="28" y="473"/>
                  </a:lnTo>
                  <a:lnTo>
                    <a:pt x="23" y="471"/>
                  </a:lnTo>
                  <a:lnTo>
                    <a:pt x="17" y="467"/>
                  </a:lnTo>
                  <a:lnTo>
                    <a:pt x="13" y="464"/>
                  </a:lnTo>
                  <a:lnTo>
                    <a:pt x="11" y="458"/>
                  </a:lnTo>
                  <a:lnTo>
                    <a:pt x="7" y="452"/>
                  </a:lnTo>
                  <a:lnTo>
                    <a:pt x="5" y="446"/>
                  </a:lnTo>
                  <a:lnTo>
                    <a:pt x="3" y="439"/>
                  </a:lnTo>
                  <a:lnTo>
                    <a:pt x="1" y="429"/>
                  </a:lnTo>
                  <a:lnTo>
                    <a:pt x="0" y="421"/>
                  </a:lnTo>
                  <a:lnTo>
                    <a:pt x="0" y="412"/>
                  </a:lnTo>
                  <a:lnTo>
                    <a:pt x="0" y="75"/>
                  </a:lnTo>
                  <a:lnTo>
                    <a:pt x="0" y="65"/>
                  </a:lnTo>
                  <a:lnTo>
                    <a:pt x="1" y="56"/>
                  </a:lnTo>
                  <a:lnTo>
                    <a:pt x="3" y="48"/>
                  </a:lnTo>
                  <a:lnTo>
                    <a:pt x="5" y="40"/>
                  </a:lnTo>
                  <a:lnTo>
                    <a:pt x="7" y="33"/>
                  </a:lnTo>
                  <a:lnTo>
                    <a:pt x="11" y="27"/>
                  </a:lnTo>
                  <a:lnTo>
                    <a:pt x="13" y="21"/>
                  </a:lnTo>
                  <a:lnTo>
                    <a:pt x="17" y="17"/>
                  </a:lnTo>
                  <a:lnTo>
                    <a:pt x="23" y="13"/>
                  </a:lnTo>
                  <a:lnTo>
                    <a:pt x="28" y="10"/>
                  </a:lnTo>
                  <a:lnTo>
                    <a:pt x="34" y="6"/>
                  </a:lnTo>
                  <a:lnTo>
                    <a:pt x="40" y="4"/>
                  </a:lnTo>
                  <a:lnTo>
                    <a:pt x="47" y="2"/>
                  </a:lnTo>
                  <a:lnTo>
                    <a:pt x="57" y="0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168" y="0"/>
                  </a:lnTo>
                  <a:lnTo>
                    <a:pt x="186" y="0"/>
                  </a:lnTo>
                  <a:lnTo>
                    <a:pt x="201" y="0"/>
                  </a:lnTo>
                  <a:lnTo>
                    <a:pt x="214" y="2"/>
                  </a:lnTo>
                  <a:lnTo>
                    <a:pt x="228" y="6"/>
                  </a:lnTo>
                  <a:lnTo>
                    <a:pt x="241" y="10"/>
                  </a:lnTo>
                  <a:lnTo>
                    <a:pt x="253" y="13"/>
                  </a:lnTo>
                  <a:lnTo>
                    <a:pt x="262" y="19"/>
                  </a:lnTo>
                  <a:lnTo>
                    <a:pt x="274" y="25"/>
                  </a:lnTo>
                  <a:lnTo>
                    <a:pt x="285" y="33"/>
                  </a:lnTo>
                  <a:lnTo>
                    <a:pt x="293" y="42"/>
                  </a:lnTo>
                  <a:lnTo>
                    <a:pt x="303" y="54"/>
                  </a:lnTo>
                  <a:lnTo>
                    <a:pt x="309" y="63"/>
                  </a:lnTo>
                  <a:lnTo>
                    <a:pt x="314" y="77"/>
                  </a:lnTo>
                  <a:lnTo>
                    <a:pt x="318" y="90"/>
                  </a:lnTo>
                  <a:lnTo>
                    <a:pt x="320" y="103"/>
                  </a:lnTo>
                  <a:lnTo>
                    <a:pt x="320" y="119"/>
                  </a:lnTo>
                  <a:lnTo>
                    <a:pt x="318" y="136"/>
                  </a:lnTo>
                  <a:lnTo>
                    <a:pt x="316" y="151"/>
                  </a:lnTo>
                  <a:lnTo>
                    <a:pt x="314" y="159"/>
                  </a:lnTo>
                  <a:lnTo>
                    <a:pt x="310" y="165"/>
                  </a:lnTo>
                  <a:lnTo>
                    <a:pt x="309" y="170"/>
                  </a:lnTo>
                  <a:lnTo>
                    <a:pt x="305" y="178"/>
                  </a:lnTo>
                  <a:lnTo>
                    <a:pt x="301" y="184"/>
                  </a:lnTo>
                  <a:lnTo>
                    <a:pt x="297" y="188"/>
                  </a:lnTo>
                  <a:lnTo>
                    <a:pt x="291" y="193"/>
                  </a:lnTo>
                  <a:lnTo>
                    <a:pt x="285" y="197"/>
                  </a:lnTo>
                  <a:lnTo>
                    <a:pt x="274" y="207"/>
                  </a:lnTo>
                  <a:lnTo>
                    <a:pt x="261" y="213"/>
                  </a:lnTo>
                  <a:lnTo>
                    <a:pt x="272" y="216"/>
                  </a:lnTo>
                  <a:lnTo>
                    <a:pt x="284" y="220"/>
                  </a:lnTo>
                  <a:lnTo>
                    <a:pt x="293" y="224"/>
                  </a:lnTo>
                  <a:lnTo>
                    <a:pt x="303" y="230"/>
                  </a:lnTo>
                  <a:lnTo>
                    <a:pt x="312" y="236"/>
                  </a:lnTo>
                  <a:lnTo>
                    <a:pt x="320" y="241"/>
                  </a:lnTo>
                  <a:lnTo>
                    <a:pt x="328" y="249"/>
                  </a:lnTo>
                  <a:lnTo>
                    <a:pt x="333" y="257"/>
                  </a:lnTo>
                  <a:lnTo>
                    <a:pt x="339" y="264"/>
                  </a:lnTo>
                  <a:lnTo>
                    <a:pt x="345" y="272"/>
                  </a:lnTo>
                  <a:lnTo>
                    <a:pt x="349" y="282"/>
                  </a:lnTo>
                  <a:lnTo>
                    <a:pt x="353" y="291"/>
                  </a:lnTo>
                  <a:lnTo>
                    <a:pt x="355" y="301"/>
                  </a:lnTo>
                  <a:lnTo>
                    <a:pt x="357" y="312"/>
                  </a:lnTo>
                  <a:lnTo>
                    <a:pt x="358" y="324"/>
                  </a:lnTo>
                  <a:lnTo>
                    <a:pt x="358" y="337"/>
                  </a:lnTo>
                  <a:lnTo>
                    <a:pt x="358" y="354"/>
                  </a:lnTo>
                  <a:lnTo>
                    <a:pt x="357" y="370"/>
                  </a:lnTo>
                  <a:lnTo>
                    <a:pt x="351" y="385"/>
                  </a:lnTo>
                  <a:lnTo>
                    <a:pt x="347" y="400"/>
                  </a:lnTo>
                  <a:lnTo>
                    <a:pt x="339" y="414"/>
                  </a:lnTo>
                  <a:lnTo>
                    <a:pt x="330" y="425"/>
                  </a:lnTo>
                  <a:lnTo>
                    <a:pt x="320" y="437"/>
                  </a:lnTo>
                  <a:lnTo>
                    <a:pt x="309" y="446"/>
                  </a:lnTo>
                  <a:lnTo>
                    <a:pt x="297" y="454"/>
                  </a:lnTo>
                  <a:lnTo>
                    <a:pt x="284" y="462"/>
                  </a:lnTo>
                  <a:lnTo>
                    <a:pt x="268" y="467"/>
                  </a:lnTo>
                  <a:lnTo>
                    <a:pt x="255" y="471"/>
                  </a:lnTo>
                  <a:lnTo>
                    <a:pt x="238" y="477"/>
                  </a:lnTo>
                  <a:lnTo>
                    <a:pt x="222" y="479"/>
                  </a:lnTo>
                  <a:lnTo>
                    <a:pt x="205" y="481"/>
                  </a:lnTo>
                  <a:lnTo>
                    <a:pt x="186" y="481"/>
                  </a:lnTo>
                  <a:lnTo>
                    <a:pt x="76" y="4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2201" tIns="31101" rIns="62201" bIns="31101" numCol="1" anchor="t" anchorCtr="0" compatLnSpc="1">
              <a:prstTxWarp prst="textNoShape">
                <a:avLst/>
              </a:prstTxWarp>
            </a:bodyPr>
            <a:lstStyle/>
            <a:p>
              <a:endParaRPr lang="pt-BR" sz="833"/>
            </a:p>
          </p:txBody>
        </p:sp>
        <p:sp>
          <p:nvSpPr>
            <p:cNvPr id="35" name="Freeform 18"/>
            <p:cNvSpPr>
              <a:spLocks noEditPoints="1"/>
            </p:cNvSpPr>
            <p:nvPr/>
          </p:nvSpPr>
          <p:spPr bwMode="auto">
            <a:xfrm>
              <a:off x="7075" y="2600"/>
              <a:ext cx="256" cy="256"/>
            </a:xfrm>
            <a:custGeom>
              <a:avLst/>
              <a:gdLst>
                <a:gd name="T0" fmla="*/ 2 w 513"/>
                <a:gd name="T1" fmla="*/ 216 h 511"/>
                <a:gd name="T2" fmla="*/ 14 w 513"/>
                <a:gd name="T3" fmla="*/ 166 h 511"/>
                <a:gd name="T4" fmla="*/ 35 w 513"/>
                <a:gd name="T5" fmla="*/ 122 h 511"/>
                <a:gd name="T6" fmla="*/ 66 w 513"/>
                <a:gd name="T7" fmla="*/ 82 h 511"/>
                <a:gd name="T8" fmla="*/ 102 w 513"/>
                <a:gd name="T9" fmla="*/ 48 h 511"/>
                <a:gd name="T10" fmla="*/ 144 w 513"/>
                <a:gd name="T11" fmla="*/ 23 h 511"/>
                <a:gd name="T12" fmla="*/ 192 w 513"/>
                <a:gd name="T13" fmla="*/ 5 h 511"/>
                <a:gd name="T14" fmla="*/ 244 w 513"/>
                <a:gd name="T15" fmla="*/ 0 h 511"/>
                <a:gd name="T16" fmla="*/ 296 w 513"/>
                <a:gd name="T17" fmla="*/ 2 h 511"/>
                <a:gd name="T18" fmla="*/ 346 w 513"/>
                <a:gd name="T19" fmla="*/ 13 h 511"/>
                <a:gd name="T20" fmla="*/ 390 w 513"/>
                <a:gd name="T21" fmla="*/ 32 h 511"/>
                <a:gd name="T22" fmla="*/ 430 w 513"/>
                <a:gd name="T23" fmla="*/ 63 h 511"/>
                <a:gd name="T24" fmla="*/ 465 w 513"/>
                <a:gd name="T25" fmla="*/ 101 h 511"/>
                <a:gd name="T26" fmla="*/ 490 w 513"/>
                <a:gd name="T27" fmla="*/ 143 h 511"/>
                <a:gd name="T28" fmla="*/ 505 w 513"/>
                <a:gd name="T29" fmla="*/ 191 h 511"/>
                <a:gd name="T30" fmla="*/ 513 w 513"/>
                <a:gd name="T31" fmla="*/ 241 h 511"/>
                <a:gd name="T32" fmla="*/ 511 w 513"/>
                <a:gd name="T33" fmla="*/ 295 h 511"/>
                <a:gd name="T34" fmla="*/ 500 w 513"/>
                <a:gd name="T35" fmla="*/ 344 h 511"/>
                <a:gd name="T36" fmla="*/ 478 w 513"/>
                <a:gd name="T37" fmla="*/ 389 h 511"/>
                <a:gd name="T38" fmla="*/ 450 w 513"/>
                <a:gd name="T39" fmla="*/ 427 h 511"/>
                <a:gd name="T40" fmla="*/ 411 w 513"/>
                <a:gd name="T41" fmla="*/ 461 h 511"/>
                <a:gd name="T42" fmla="*/ 369 w 513"/>
                <a:gd name="T43" fmla="*/ 488 h 511"/>
                <a:gd name="T44" fmla="*/ 321 w 513"/>
                <a:gd name="T45" fmla="*/ 505 h 511"/>
                <a:gd name="T46" fmla="*/ 271 w 513"/>
                <a:gd name="T47" fmla="*/ 511 h 511"/>
                <a:gd name="T48" fmla="*/ 217 w 513"/>
                <a:gd name="T49" fmla="*/ 509 h 511"/>
                <a:gd name="T50" fmla="*/ 167 w 513"/>
                <a:gd name="T51" fmla="*/ 498 h 511"/>
                <a:gd name="T52" fmla="*/ 123 w 513"/>
                <a:gd name="T53" fmla="*/ 477 h 511"/>
                <a:gd name="T54" fmla="*/ 85 w 513"/>
                <a:gd name="T55" fmla="*/ 446 h 511"/>
                <a:gd name="T56" fmla="*/ 50 w 513"/>
                <a:gd name="T57" fmla="*/ 410 h 511"/>
                <a:gd name="T58" fmla="*/ 24 w 513"/>
                <a:gd name="T59" fmla="*/ 367 h 511"/>
                <a:gd name="T60" fmla="*/ 6 w 513"/>
                <a:gd name="T61" fmla="*/ 320 h 511"/>
                <a:gd name="T62" fmla="*/ 0 w 513"/>
                <a:gd name="T63" fmla="*/ 268 h 511"/>
                <a:gd name="T64" fmla="*/ 116 w 513"/>
                <a:gd name="T65" fmla="*/ 285 h 511"/>
                <a:gd name="T66" fmla="*/ 139 w 513"/>
                <a:gd name="T67" fmla="*/ 335 h 511"/>
                <a:gd name="T68" fmla="*/ 177 w 513"/>
                <a:gd name="T69" fmla="*/ 375 h 511"/>
                <a:gd name="T70" fmla="*/ 227 w 513"/>
                <a:gd name="T71" fmla="*/ 394 h 511"/>
                <a:gd name="T72" fmla="*/ 286 w 513"/>
                <a:gd name="T73" fmla="*/ 394 h 511"/>
                <a:gd name="T74" fmla="*/ 336 w 513"/>
                <a:gd name="T75" fmla="*/ 375 h 511"/>
                <a:gd name="T76" fmla="*/ 377 w 513"/>
                <a:gd name="T77" fmla="*/ 335 h 511"/>
                <a:gd name="T78" fmla="*/ 398 w 513"/>
                <a:gd name="T79" fmla="*/ 285 h 511"/>
                <a:gd name="T80" fmla="*/ 398 w 513"/>
                <a:gd name="T81" fmla="*/ 226 h 511"/>
                <a:gd name="T82" fmla="*/ 377 w 513"/>
                <a:gd name="T83" fmla="*/ 176 h 511"/>
                <a:gd name="T84" fmla="*/ 336 w 513"/>
                <a:gd name="T85" fmla="*/ 136 h 511"/>
                <a:gd name="T86" fmla="*/ 286 w 513"/>
                <a:gd name="T87" fmla="*/ 115 h 511"/>
                <a:gd name="T88" fmla="*/ 227 w 513"/>
                <a:gd name="T89" fmla="*/ 115 h 511"/>
                <a:gd name="T90" fmla="*/ 177 w 513"/>
                <a:gd name="T91" fmla="*/ 136 h 511"/>
                <a:gd name="T92" fmla="*/ 137 w 513"/>
                <a:gd name="T93" fmla="*/ 176 h 511"/>
                <a:gd name="T94" fmla="*/ 116 w 513"/>
                <a:gd name="T95" fmla="*/ 226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13" h="511">
                  <a:moveTo>
                    <a:pt x="0" y="256"/>
                  </a:moveTo>
                  <a:lnTo>
                    <a:pt x="0" y="241"/>
                  </a:lnTo>
                  <a:lnTo>
                    <a:pt x="2" y="228"/>
                  </a:lnTo>
                  <a:lnTo>
                    <a:pt x="2" y="216"/>
                  </a:lnTo>
                  <a:lnTo>
                    <a:pt x="4" y="203"/>
                  </a:lnTo>
                  <a:lnTo>
                    <a:pt x="6" y="191"/>
                  </a:lnTo>
                  <a:lnTo>
                    <a:pt x="10" y="178"/>
                  </a:lnTo>
                  <a:lnTo>
                    <a:pt x="14" y="166"/>
                  </a:lnTo>
                  <a:lnTo>
                    <a:pt x="20" y="155"/>
                  </a:lnTo>
                  <a:lnTo>
                    <a:pt x="24" y="143"/>
                  </a:lnTo>
                  <a:lnTo>
                    <a:pt x="29" y="134"/>
                  </a:lnTo>
                  <a:lnTo>
                    <a:pt x="35" y="122"/>
                  </a:lnTo>
                  <a:lnTo>
                    <a:pt x="43" y="111"/>
                  </a:lnTo>
                  <a:lnTo>
                    <a:pt x="50" y="101"/>
                  </a:lnTo>
                  <a:lnTo>
                    <a:pt x="58" y="92"/>
                  </a:lnTo>
                  <a:lnTo>
                    <a:pt x="66" y="82"/>
                  </a:lnTo>
                  <a:lnTo>
                    <a:pt x="75" y="72"/>
                  </a:lnTo>
                  <a:lnTo>
                    <a:pt x="83" y="63"/>
                  </a:lnTo>
                  <a:lnTo>
                    <a:pt x="93" y="55"/>
                  </a:lnTo>
                  <a:lnTo>
                    <a:pt x="102" y="48"/>
                  </a:lnTo>
                  <a:lnTo>
                    <a:pt x="112" y="40"/>
                  </a:lnTo>
                  <a:lnTo>
                    <a:pt x="123" y="32"/>
                  </a:lnTo>
                  <a:lnTo>
                    <a:pt x="135" y="28"/>
                  </a:lnTo>
                  <a:lnTo>
                    <a:pt x="144" y="23"/>
                  </a:lnTo>
                  <a:lnTo>
                    <a:pt x="156" y="17"/>
                  </a:lnTo>
                  <a:lnTo>
                    <a:pt x="167" y="13"/>
                  </a:lnTo>
                  <a:lnTo>
                    <a:pt x="181" y="9"/>
                  </a:lnTo>
                  <a:lnTo>
                    <a:pt x="192" y="5"/>
                  </a:lnTo>
                  <a:lnTo>
                    <a:pt x="206" y="4"/>
                  </a:lnTo>
                  <a:lnTo>
                    <a:pt x="217" y="2"/>
                  </a:lnTo>
                  <a:lnTo>
                    <a:pt x="231" y="0"/>
                  </a:lnTo>
                  <a:lnTo>
                    <a:pt x="244" y="0"/>
                  </a:lnTo>
                  <a:lnTo>
                    <a:pt x="256" y="0"/>
                  </a:lnTo>
                  <a:lnTo>
                    <a:pt x="271" y="0"/>
                  </a:lnTo>
                  <a:lnTo>
                    <a:pt x="285" y="0"/>
                  </a:lnTo>
                  <a:lnTo>
                    <a:pt x="296" y="2"/>
                  </a:lnTo>
                  <a:lnTo>
                    <a:pt x="310" y="4"/>
                  </a:lnTo>
                  <a:lnTo>
                    <a:pt x="321" y="5"/>
                  </a:lnTo>
                  <a:lnTo>
                    <a:pt x="334" y="9"/>
                  </a:lnTo>
                  <a:lnTo>
                    <a:pt x="346" y="13"/>
                  </a:lnTo>
                  <a:lnTo>
                    <a:pt x="357" y="17"/>
                  </a:lnTo>
                  <a:lnTo>
                    <a:pt x="369" y="23"/>
                  </a:lnTo>
                  <a:lnTo>
                    <a:pt x="379" y="28"/>
                  </a:lnTo>
                  <a:lnTo>
                    <a:pt x="390" y="32"/>
                  </a:lnTo>
                  <a:lnTo>
                    <a:pt x="402" y="40"/>
                  </a:lnTo>
                  <a:lnTo>
                    <a:pt x="411" y="48"/>
                  </a:lnTo>
                  <a:lnTo>
                    <a:pt x="421" y="55"/>
                  </a:lnTo>
                  <a:lnTo>
                    <a:pt x="430" y="63"/>
                  </a:lnTo>
                  <a:lnTo>
                    <a:pt x="440" y="72"/>
                  </a:lnTo>
                  <a:lnTo>
                    <a:pt x="450" y="82"/>
                  </a:lnTo>
                  <a:lnTo>
                    <a:pt x="457" y="92"/>
                  </a:lnTo>
                  <a:lnTo>
                    <a:pt x="465" y="101"/>
                  </a:lnTo>
                  <a:lnTo>
                    <a:pt x="473" y="111"/>
                  </a:lnTo>
                  <a:lnTo>
                    <a:pt x="478" y="122"/>
                  </a:lnTo>
                  <a:lnTo>
                    <a:pt x="484" y="134"/>
                  </a:lnTo>
                  <a:lnTo>
                    <a:pt x="490" y="143"/>
                  </a:lnTo>
                  <a:lnTo>
                    <a:pt x="496" y="155"/>
                  </a:lnTo>
                  <a:lnTo>
                    <a:pt x="500" y="166"/>
                  </a:lnTo>
                  <a:lnTo>
                    <a:pt x="503" y="178"/>
                  </a:lnTo>
                  <a:lnTo>
                    <a:pt x="505" y="191"/>
                  </a:lnTo>
                  <a:lnTo>
                    <a:pt x="509" y="203"/>
                  </a:lnTo>
                  <a:lnTo>
                    <a:pt x="511" y="216"/>
                  </a:lnTo>
                  <a:lnTo>
                    <a:pt x="513" y="228"/>
                  </a:lnTo>
                  <a:lnTo>
                    <a:pt x="513" y="241"/>
                  </a:lnTo>
                  <a:lnTo>
                    <a:pt x="513" y="256"/>
                  </a:lnTo>
                  <a:lnTo>
                    <a:pt x="513" y="268"/>
                  </a:lnTo>
                  <a:lnTo>
                    <a:pt x="513" y="281"/>
                  </a:lnTo>
                  <a:lnTo>
                    <a:pt x="511" y="295"/>
                  </a:lnTo>
                  <a:lnTo>
                    <a:pt x="509" y="306"/>
                  </a:lnTo>
                  <a:lnTo>
                    <a:pt x="505" y="320"/>
                  </a:lnTo>
                  <a:lnTo>
                    <a:pt x="503" y="331"/>
                  </a:lnTo>
                  <a:lnTo>
                    <a:pt x="500" y="344"/>
                  </a:lnTo>
                  <a:lnTo>
                    <a:pt x="496" y="356"/>
                  </a:lnTo>
                  <a:lnTo>
                    <a:pt x="490" y="367"/>
                  </a:lnTo>
                  <a:lnTo>
                    <a:pt x="484" y="377"/>
                  </a:lnTo>
                  <a:lnTo>
                    <a:pt x="478" y="389"/>
                  </a:lnTo>
                  <a:lnTo>
                    <a:pt x="473" y="400"/>
                  </a:lnTo>
                  <a:lnTo>
                    <a:pt x="465" y="410"/>
                  </a:lnTo>
                  <a:lnTo>
                    <a:pt x="457" y="417"/>
                  </a:lnTo>
                  <a:lnTo>
                    <a:pt x="450" y="427"/>
                  </a:lnTo>
                  <a:lnTo>
                    <a:pt x="440" y="436"/>
                  </a:lnTo>
                  <a:lnTo>
                    <a:pt x="430" y="446"/>
                  </a:lnTo>
                  <a:lnTo>
                    <a:pt x="421" y="456"/>
                  </a:lnTo>
                  <a:lnTo>
                    <a:pt x="411" y="461"/>
                  </a:lnTo>
                  <a:lnTo>
                    <a:pt x="400" y="469"/>
                  </a:lnTo>
                  <a:lnTo>
                    <a:pt x="390" y="477"/>
                  </a:lnTo>
                  <a:lnTo>
                    <a:pt x="379" y="482"/>
                  </a:lnTo>
                  <a:lnTo>
                    <a:pt x="369" y="488"/>
                  </a:lnTo>
                  <a:lnTo>
                    <a:pt x="357" y="492"/>
                  </a:lnTo>
                  <a:lnTo>
                    <a:pt x="346" y="498"/>
                  </a:lnTo>
                  <a:lnTo>
                    <a:pt x="334" y="502"/>
                  </a:lnTo>
                  <a:lnTo>
                    <a:pt x="321" y="505"/>
                  </a:lnTo>
                  <a:lnTo>
                    <a:pt x="310" y="507"/>
                  </a:lnTo>
                  <a:lnTo>
                    <a:pt x="296" y="509"/>
                  </a:lnTo>
                  <a:lnTo>
                    <a:pt x="285" y="509"/>
                  </a:lnTo>
                  <a:lnTo>
                    <a:pt x="271" y="511"/>
                  </a:lnTo>
                  <a:lnTo>
                    <a:pt x="256" y="511"/>
                  </a:lnTo>
                  <a:lnTo>
                    <a:pt x="244" y="511"/>
                  </a:lnTo>
                  <a:lnTo>
                    <a:pt x="231" y="509"/>
                  </a:lnTo>
                  <a:lnTo>
                    <a:pt x="217" y="509"/>
                  </a:lnTo>
                  <a:lnTo>
                    <a:pt x="206" y="507"/>
                  </a:lnTo>
                  <a:lnTo>
                    <a:pt x="192" y="505"/>
                  </a:lnTo>
                  <a:lnTo>
                    <a:pt x="181" y="502"/>
                  </a:lnTo>
                  <a:lnTo>
                    <a:pt x="167" y="498"/>
                  </a:lnTo>
                  <a:lnTo>
                    <a:pt x="158" y="492"/>
                  </a:lnTo>
                  <a:lnTo>
                    <a:pt x="144" y="488"/>
                  </a:lnTo>
                  <a:lnTo>
                    <a:pt x="135" y="482"/>
                  </a:lnTo>
                  <a:lnTo>
                    <a:pt x="123" y="477"/>
                  </a:lnTo>
                  <a:lnTo>
                    <a:pt x="112" y="469"/>
                  </a:lnTo>
                  <a:lnTo>
                    <a:pt x="102" y="461"/>
                  </a:lnTo>
                  <a:lnTo>
                    <a:pt x="93" y="456"/>
                  </a:lnTo>
                  <a:lnTo>
                    <a:pt x="85" y="446"/>
                  </a:lnTo>
                  <a:lnTo>
                    <a:pt x="75" y="436"/>
                  </a:lnTo>
                  <a:lnTo>
                    <a:pt x="66" y="427"/>
                  </a:lnTo>
                  <a:lnTo>
                    <a:pt x="58" y="417"/>
                  </a:lnTo>
                  <a:lnTo>
                    <a:pt x="50" y="410"/>
                  </a:lnTo>
                  <a:lnTo>
                    <a:pt x="43" y="400"/>
                  </a:lnTo>
                  <a:lnTo>
                    <a:pt x="35" y="389"/>
                  </a:lnTo>
                  <a:lnTo>
                    <a:pt x="29" y="377"/>
                  </a:lnTo>
                  <a:lnTo>
                    <a:pt x="24" y="367"/>
                  </a:lnTo>
                  <a:lnTo>
                    <a:pt x="20" y="356"/>
                  </a:lnTo>
                  <a:lnTo>
                    <a:pt x="14" y="344"/>
                  </a:lnTo>
                  <a:lnTo>
                    <a:pt x="10" y="331"/>
                  </a:lnTo>
                  <a:lnTo>
                    <a:pt x="6" y="320"/>
                  </a:lnTo>
                  <a:lnTo>
                    <a:pt x="4" y="306"/>
                  </a:lnTo>
                  <a:lnTo>
                    <a:pt x="2" y="295"/>
                  </a:lnTo>
                  <a:lnTo>
                    <a:pt x="2" y="281"/>
                  </a:lnTo>
                  <a:lnTo>
                    <a:pt x="0" y="268"/>
                  </a:lnTo>
                  <a:lnTo>
                    <a:pt x="0" y="256"/>
                  </a:lnTo>
                  <a:close/>
                  <a:moveTo>
                    <a:pt x="114" y="256"/>
                  </a:moveTo>
                  <a:lnTo>
                    <a:pt x="116" y="270"/>
                  </a:lnTo>
                  <a:lnTo>
                    <a:pt x="116" y="285"/>
                  </a:lnTo>
                  <a:lnTo>
                    <a:pt x="119" y="297"/>
                  </a:lnTo>
                  <a:lnTo>
                    <a:pt x="125" y="310"/>
                  </a:lnTo>
                  <a:lnTo>
                    <a:pt x="131" y="323"/>
                  </a:lnTo>
                  <a:lnTo>
                    <a:pt x="139" y="335"/>
                  </a:lnTo>
                  <a:lnTo>
                    <a:pt x="144" y="346"/>
                  </a:lnTo>
                  <a:lnTo>
                    <a:pt x="156" y="356"/>
                  </a:lnTo>
                  <a:lnTo>
                    <a:pt x="166" y="367"/>
                  </a:lnTo>
                  <a:lnTo>
                    <a:pt x="177" y="375"/>
                  </a:lnTo>
                  <a:lnTo>
                    <a:pt x="189" y="381"/>
                  </a:lnTo>
                  <a:lnTo>
                    <a:pt x="202" y="387"/>
                  </a:lnTo>
                  <a:lnTo>
                    <a:pt x="215" y="392"/>
                  </a:lnTo>
                  <a:lnTo>
                    <a:pt x="227" y="394"/>
                  </a:lnTo>
                  <a:lnTo>
                    <a:pt x="242" y="396"/>
                  </a:lnTo>
                  <a:lnTo>
                    <a:pt x="256" y="398"/>
                  </a:lnTo>
                  <a:lnTo>
                    <a:pt x="271" y="396"/>
                  </a:lnTo>
                  <a:lnTo>
                    <a:pt x="286" y="394"/>
                  </a:lnTo>
                  <a:lnTo>
                    <a:pt x="300" y="392"/>
                  </a:lnTo>
                  <a:lnTo>
                    <a:pt x="313" y="387"/>
                  </a:lnTo>
                  <a:lnTo>
                    <a:pt x="325" y="381"/>
                  </a:lnTo>
                  <a:lnTo>
                    <a:pt x="336" y="375"/>
                  </a:lnTo>
                  <a:lnTo>
                    <a:pt x="348" y="367"/>
                  </a:lnTo>
                  <a:lnTo>
                    <a:pt x="357" y="356"/>
                  </a:lnTo>
                  <a:lnTo>
                    <a:pt x="367" y="346"/>
                  </a:lnTo>
                  <a:lnTo>
                    <a:pt x="377" y="335"/>
                  </a:lnTo>
                  <a:lnTo>
                    <a:pt x="384" y="323"/>
                  </a:lnTo>
                  <a:lnTo>
                    <a:pt x="390" y="310"/>
                  </a:lnTo>
                  <a:lnTo>
                    <a:pt x="394" y="297"/>
                  </a:lnTo>
                  <a:lnTo>
                    <a:pt x="398" y="285"/>
                  </a:lnTo>
                  <a:lnTo>
                    <a:pt x="400" y="270"/>
                  </a:lnTo>
                  <a:lnTo>
                    <a:pt x="400" y="256"/>
                  </a:lnTo>
                  <a:lnTo>
                    <a:pt x="400" y="241"/>
                  </a:lnTo>
                  <a:lnTo>
                    <a:pt x="398" y="226"/>
                  </a:lnTo>
                  <a:lnTo>
                    <a:pt x="394" y="212"/>
                  </a:lnTo>
                  <a:lnTo>
                    <a:pt x="390" y="199"/>
                  </a:lnTo>
                  <a:lnTo>
                    <a:pt x="384" y="187"/>
                  </a:lnTo>
                  <a:lnTo>
                    <a:pt x="377" y="176"/>
                  </a:lnTo>
                  <a:lnTo>
                    <a:pt x="367" y="163"/>
                  </a:lnTo>
                  <a:lnTo>
                    <a:pt x="357" y="155"/>
                  </a:lnTo>
                  <a:lnTo>
                    <a:pt x="348" y="145"/>
                  </a:lnTo>
                  <a:lnTo>
                    <a:pt x="336" y="136"/>
                  </a:lnTo>
                  <a:lnTo>
                    <a:pt x="325" y="130"/>
                  </a:lnTo>
                  <a:lnTo>
                    <a:pt x="313" y="122"/>
                  </a:lnTo>
                  <a:lnTo>
                    <a:pt x="300" y="118"/>
                  </a:lnTo>
                  <a:lnTo>
                    <a:pt x="286" y="115"/>
                  </a:lnTo>
                  <a:lnTo>
                    <a:pt x="271" y="113"/>
                  </a:lnTo>
                  <a:lnTo>
                    <a:pt x="256" y="113"/>
                  </a:lnTo>
                  <a:lnTo>
                    <a:pt x="242" y="113"/>
                  </a:lnTo>
                  <a:lnTo>
                    <a:pt x="227" y="115"/>
                  </a:lnTo>
                  <a:lnTo>
                    <a:pt x="215" y="118"/>
                  </a:lnTo>
                  <a:lnTo>
                    <a:pt x="202" y="122"/>
                  </a:lnTo>
                  <a:lnTo>
                    <a:pt x="189" y="130"/>
                  </a:lnTo>
                  <a:lnTo>
                    <a:pt x="177" y="136"/>
                  </a:lnTo>
                  <a:lnTo>
                    <a:pt x="166" y="145"/>
                  </a:lnTo>
                  <a:lnTo>
                    <a:pt x="156" y="155"/>
                  </a:lnTo>
                  <a:lnTo>
                    <a:pt x="144" y="163"/>
                  </a:lnTo>
                  <a:lnTo>
                    <a:pt x="137" y="176"/>
                  </a:lnTo>
                  <a:lnTo>
                    <a:pt x="131" y="187"/>
                  </a:lnTo>
                  <a:lnTo>
                    <a:pt x="125" y="199"/>
                  </a:lnTo>
                  <a:lnTo>
                    <a:pt x="119" y="212"/>
                  </a:lnTo>
                  <a:lnTo>
                    <a:pt x="116" y="226"/>
                  </a:lnTo>
                  <a:lnTo>
                    <a:pt x="116" y="241"/>
                  </a:lnTo>
                  <a:lnTo>
                    <a:pt x="114" y="2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2201" tIns="31101" rIns="62201" bIns="31101" numCol="1" anchor="t" anchorCtr="0" compatLnSpc="1">
              <a:prstTxWarp prst="textNoShape">
                <a:avLst/>
              </a:prstTxWarp>
            </a:bodyPr>
            <a:lstStyle/>
            <a:p>
              <a:endParaRPr lang="pt-BR" sz="833"/>
            </a:p>
          </p:txBody>
        </p:sp>
        <p:sp>
          <p:nvSpPr>
            <p:cNvPr id="36" name="Freeform 19"/>
            <p:cNvSpPr>
              <a:spLocks noEditPoints="1"/>
            </p:cNvSpPr>
            <p:nvPr/>
          </p:nvSpPr>
          <p:spPr bwMode="auto">
            <a:xfrm>
              <a:off x="5711" y="2562"/>
              <a:ext cx="355" cy="354"/>
            </a:xfrm>
            <a:custGeom>
              <a:avLst/>
              <a:gdLst>
                <a:gd name="T0" fmla="*/ 221 w 710"/>
                <a:gd name="T1" fmla="*/ 299 h 709"/>
                <a:gd name="T2" fmla="*/ 263 w 710"/>
                <a:gd name="T3" fmla="*/ 243 h 709"/>
                <a:gd name="T4" fmla="*/ 325 w 710"/>
                <a:gd name="T5" fmla="*/ 215 h 709"/>
                <a:gd name="T6" fmla="*/ 397 w 710"/>
                <a:gd name="T7" fmla="*/ 218 h 709"/>
                <a:gd name="T8" fmla="*/ 457 w 710"/>
                <a:gd name="T9" fmla="*/ 253 h 709"/>
                <a:gd name="T10" fmla="*/ 493 w 710"/>
                <a:gd name="T11" fmla="*/ 312 h 709"/>
                <a:gd name="T12" fmla="*/ 495 w 710"/>
                <a:gd name="T13" fmla="*/ 385 h 709"/>
                <a:gd name="T14" fmla="*/ 465 w 710"/>
                <a:gd name="T15" fmla="*/ 446 h 709"/>
                <a:gd name="T16" fmla="*/ 409 w 710"/>
                <a:gd name="T17" fmla="*/ 487 h 709"/>
                <a:gd name="T18" fmla="*/ 340 w 710"/>
                <a:gd name="T19" fmla="*/ 498 h 709"/>
                <a:gd name="T20" fmla="*/ 273 w 710"/>
                <a:gd name="T21" fmla="*/ 473 h 709"/>
                <a:gd name="T22" fmla="*/ 227 w 710"/>
                <a:gd name="T23" fmla="*/ 421 h 709"/>
                <a:gd name="T24" fmla="*/ 209 w 710"/>
                <a:gd name="T25" fmla="*/ 354 h 709"/>
                <a:gd name="T26" fmla="*/ 703 w 710"/>
                <a:gd name="T27" fmla="*/ 425 h 709"/>
                <a:gd name="T28" fmla="*/ 674 w 710"/>
                <a:gd name="T29" fmla="*/ 510 h 709"/>
                <a:gd name="T30" fmla="*/ 628 w 710"/>
                <a:gd name="T31" fmla="*/ 580 h 709"/>
                <a:gd name="T32" fmla="*/ 566 w 710"/>
                <a:gd name="T33" fmla="*/ 640 h 709"/>
                <a:gd name="T34" fmla="*/ 493 w 710"/>
                <a:gd name="T35" fmla="*/ 680 h 709"/>
                <a:gd name="T36" fmla="*/ 407 w 710"/>
                <a:gd name="T37" fmla="*/ 707 h 709"/>
                <a:gd name="T38" fmla="*/ 317 w 710"/>
                <a:gd name="T39" fmla="*/ 709 h 709"/>
                <a:gd name="T40" fmla="*/ 232 w 710"/>
                <a:gd name="T41" fmla="*/ 688 h 709"/>
                <a:gd name="T42" fmla="*/ 156 w 710"/>
                <a:gd name="T43" fmla="*/ 649 h 709"/>
                <a:gd name="T44" fmla="*/ 90 w 710"/>
                <a:gd name="T45" fmla="*/ 594 h 709"/>
                <a:gd name="T46" fmla="*/ 40 w 710"/>
                <a:gd name="T47" fmla="*/ 525 h 709"/>
                <a:gd name="T48" fmla="*/ 10 w 710"/>
                <a:gd name="T49" fmla="*/ 443 h 709"/>
                <a:gd name="T50" fmla="*/ 0 w 710"/>
                <a:gd name="T51" fmla="*/ 354 h 709"/>
                <a:gd name="T52" fmla="*/ 10 w 710"/>
                <a:gd name="T53" fmla="*/ 266 h 709"/>
                <a:gd name="T54" fmla="*/ 40 w 710"/>
                <a:gd name="T55" fmla="*/ 186 h 709"/>
                <a:gd name="T56" fmla="*/ 90 w 710"/>
                <a:gd name="T57" fmla="*/ 117 h 709"/>
                <a:gd name="T58" fmla="*/ 156 w 710"/>
                <a:gd name="T59" fmla="*/ 61 h 709"/>
                <a:gd name="T60" fmla="*/ 232 w 710"/>
                <a:gd name="T61" fmla="*/ 21 h 709"/>
                <a:gd name="T62" fmla="*/ 317 w 710"/>
                <a:gd name="T63" fmla="*/ 2 h 709"/>
                <a:gd name="T64" fmla="*/ 407 w 710"/>
                <a:gd name="T65" fmla="*/ 4 h 709"/>
                <a:gd name="T66" fmla="*/ 493 w 710"/>
                <a:gd name="T67" fmla="*/ 27 h 709"/>
                <a:gd name="T68" fmla="*/ 566 w 710"/>
                <a:gd name="T69" fmla="*/ 71 h 709"/>
                <a:gd name="T70" fmla="*/ 628 w 710"/>
                <a:gd name="T71" fmla="*/ 130 h 709"/>
                <a:gd name="T72" fmla="*/ 674 w 710"/>
                <a:gd name="T73" fmla="*/ 201 h 709"/>
                <a:gd name="T74" fmla="*/ 703 w 710"/>
                <a:gd name="T75" fmla="*/ 284 h 709"/>
                <a:gd name="T76" fmla="*/ 639 w 710"/>
                <a:gd name="T77" fmla="*/ 354 h 709"/>
                <a:gd name="T78" fmla="*/ 632 w 710"/>
                <a:gd name="T79" fmla="*/ 498 h 709"/>
                <a:gd name="T80" fmla="*/ 610 w 710"/>
                <a:gd name="T81" fmla="*/ 519 h 709"/>
                <a:gd name="T82" fmla="*/ 507 w 710"/>
                <a:gd name="T83" fmla="*/ 529 h 709"/>
                <a:gd name="T84" fmla="*/ 353 w 710"/>
                <a:gd name="T85" fmla="*/ 531 h 709"/>
                <a:gd name="T86" fmla="*/ 202 w 710"/>
                <a:gd name="T87" fmla="*/ 529 h 709"/>
                <a:gd name="T88" fmla="*/ 98 w 710"/>
                <a:gd name="T89" fmla="*/ 519 h 709"/>
                <a:gd name="T90" fmla="*/ 77 w 710"/>
                <a:gd name="T91" fmla="*/ 498 h 709"/>
                <a:gd name="T92" fmla="*/ 69 w 710"/>
                <a:gd name="T93" fmla="*/ 354 h 709"/>
                <a:gd name="T94" fmla="*/ 77 w 710"/>
                <a:gd name="T95" fmla="*/ 211 h 709"/>
                <a:gd name="T96" fmla="*/ 98 w 710"/>
                <a:gd name="T97" fmla="*/ 190 h 709"/>
                <a:gd name="T98" fmla="*/ 202 w 710"/>
                <a:gd name="T99" fmla="*/ 180 h 709"/>
                <a:gd name="T100" fmla="*/ 353 w 710"/>
                <a:gd name="T101" fmla="*/ 176 h 709"/>
                <a:gd name="T102" fmla="*/ 507 w 710"/>
                <a:gd name="T103" fmla="*/ 180 h 709"/>
                <a:gd name="T104" fmla="*/ 610 w 710"/>
                <a:gd name="T105" fmla="*/ 190 h 709"/>
                <a:gd name="T106" fmla="*/ 632 w 710"/>
                <a:gd name="T107" fmla="*/ 211 h 709"/>
                <a:gd name="T108" fmla="*/ 639 w 710"/>
                <a:gd name="T109" fmla="*/ 354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10" h="709">
                  <a:moveTo>
                    <a:pt x="209" y="354"/>
                  </a:moveTo>
                  <a:lnTo>
                    <a:pt x="211" y="339"/>
                  </a:lnTo>
                  <a:lnTo>
                    <a:pt x="213" y="326"/>
                  </a:lnTo>
                  <a:lnTo>
                    <a:pt x="215" y="312"/>
                  </a:lnTo>
                  <a:lnTo>
                    <a:pt x="221" y="299"/>
                  </a:lnTo>
                  <a:lnTo>
                    <a:pt x="227" y="285"/>
                  </a:lnTo>
                  <a:lnTo>
                    <a:pt x="234" y="274"/>
                  </a:lnTo>
                  <a:lnTo>
                    <a:pt x="244" y="264"/>
                  </a:lnTo>
                  <a:lnTo>
                    <a:pt x="252" y="253"/>
                  </a:lnTo>
                  <a:lnTo>
                    <a:pt x="263" y="243"/>
                  </a:lnTo>
                  <a:lnTo>
                    <a:pt x="273" y="236"/>
                  </a:lnTo>
                  <a:lnTo>
                    <a:pt x="284" y="228"/>
                  </a:lnTo>
                  <a:lnTo>
                    <a:pt x="298" y="222"/>
                  </a:lnTo>
                  <a:lnTo>
                    <a:pt x="311" y="218"/>
                  </a:lnTo>
                  <a:lnTo>
                    <a:pt x="325" y="215"/>
                  </a:lnTo>
                  <a:lnTo>
                    <a:pt x="340" y="211"/>
                  </a:lnTo>
                  <a:lnTo>
                    <a:pt x="353" y="211"/>
                  </a:lnTo>
                  <a:lnTo>
                    <a:pt x="369" y="211"/>
                  </a:lnTo>
                  <a:lnTo>
                    <a:pt x="384" y="215"/>
                  </a:lnTo>
                  <a:lnTo>
                    <a:pt x="397" y="218"/>
                  </a:lnTo>
                  <a:lnTo>
                    <a:pt x="409" y="222"/>
                  </a:lnTo>
                  <a:lnTo>
                    <a:pt x="422" y="228"/>
                  </a:lnTo>
                  <a:lnTo>
                    <a:pt x="436" y="236"/>
                  </a:lnTo>
                  <a:lnTo>
                    <a:pt x="445" y="243"/>
                  </a:lnTo>
                  <a:lnTo>
                    <a:pt x="457" y="253"/>
                  </a:lnTo>
                  <a:lnTo>
                    <a:pt x="465" y="264"/>
                  </a:lnTo>
                  <a:lnTo>
                    <a:pt x="474" y="274"/>
                  </a:lnTo>
                  <a:lnTo>
                    <a:pt x="482" y="285"/>
                  </a:lnTo>
                  <a:lnTo>
                    <a:pt x="488" y="299"/>
                  </a:lnTo>
                  <a:lnTo>
                    <a:pt x="493" y="312"/>
                  </a:lnTo>
                  <a:lnTo>
                    <a:pt x="495" y="326"/>
                  </a:lnTo>
                  <a:lnTo>
                    <a:pt x="497" y="339"/>
                  </a:lnTo>
                  <a:lnTo>
                    <a:pt x="499" y="354"/>
                  </a:lnTo>
                  <a:lnTo>
                    <a:pt x="497" y="370"/>
                  </a:lnTo>
                  <a:lnTo>
                    <a:pt x="495" y="385"/>
                  </a:lnTo>
                  <a:lnTo>
                    <a:pt x="493" y="397"/>
                  </a:lnTo>
                  <a:lnTo>
                    <a:pt x="488" y="410"/>
                  </a:lnTo>
                  <a:lnTo>
                    <a:pt x="482" y="421"/>
                  </a:lnTo>
                  <a:lnTo>
                    <a:pt x="474" y="435"/>
                  </a:lnTo>
                  <a:lnTo>
                    <a:pt x="465" y="446"/>
                  </a:lnTo>
                  <a:lnTo>
                    <a:pt x="457" y="456"/>
                  </a:lnTo>
                  <a:lnTo>
                    <a:pt x="445" y="466"/>
                  </a:lnTo>
                  <a:lnTo>
                    <a:pt x="436" y="473"/>
                  </a:lnTo>
                  <a:lnTo>
                    <a:pt x="422" y="481"/>
                  </a:lnTo>
                  <a:lnTo>
                    <a:pt x="409" y="487"/>
                  </a:lnTo>
                  <a:lnTo>
                    <a:pt x="397" y="492"/>
                  </a:lnTo>
                  <a:lnTo>
                    <a:pt x="384" y="496"/>
                  </a:lnTo>
                  <a:lnTo>
                    <a:pt x="369" y="498"/>
                  </a:lnTo>
                  <a:lnTo>
                    <a:pt x="353" y="498"/>
                  </a:lnTo>
                  <a:lnTo>
                    <a:pt x="340" y="498"/>
                  </a:lnTo>
                  <a:lnTo>
                    <a:pt x="325" y="496"/>
                  </a:lnTo>
                  <a:lnTo>
                    <a:pt x="311" y="492"/>
                  </a:lnTo>
                  <a:lnTo>
                    <a:pt x="298" y="487"/>
                  </a:lnTo>
                  <a:lnTo>
                    <a:pt x="284" y="481"/>
                  </a:lnTo>
                  <a:lnTo>
                    <a:pt x="273" y="473"/>
                  </a:lnTo>
                  <a:lnTo>
                    <a:pt x="263" y="466"/>
                  </a:lnTo>
                  <a:lnTo>
                    <a:pt x="252" y="456"/>
                  </a:lnTo>
                  <a:lnTo>
                    <a:pt x="244" y="446"/>
                  </a:lnTo>
                  <a:lnTo>
                    <a:pt x="234" y="435"/>
                  </a:lnTo>
                  <a:lnTo>
                    <a:pt x="227" y="421"/>
                  </a:lnTo>
                  <a:lnTo>
                    <a:pt x="221" y="410"/>
                  </a:lnTo>
                  <a:lnTo>
                    <a:pt x="215" y="397"/>
                  </a:lnTo>
                  <a:lnTo>
                    <a:pt x="213" y="385"/>
                  </a:lnTo>
                  <a:lnTo>
                    <a:pt x="211" y="370"/>
                  </a:lnTo>
                  <a:lnTo>
                    <a:pt x="209" y="354"/>
                  </a:lnTo>
                  <a:close/>
                  <a:moveTo>
                    <a:pt x="710" y="354"/>
                  </a:moveTo>
                  <a:lnTo>
                    <a:pt x="708" y="374"/>
                  </a:lnTo>
                  <a:lnTo>
                    <a:pt x="708" y="393"/>
                  </a:lnTo>
                  <a:lnTo>
                    <a:pt x="706" y="408"/>
                  </a:lnTo>
                  <a:lnTo>
                    <a:pt x="703" y="425"/>
                  </a:lnTo>
                  <a:lnTo>
                    <a:pt x="699" y="443"/>
                  </a:lnTo>
                  <a:lnTo>
                    <a:pt x="695" y="460"/>
                  </a:lnTo>
                  <a:lnTo>
                    <a:pt x="689" y="477"/>
                  </a:lnTo>
                  <a:lnTo>
                    <a:pt x="682" y="492"/>
                  </a:lnTo>
                  <a:lnTo>
                    <a:pt x="674" y="510"/>
                  </a:lnTo>
                  <a:lnTo>
                    <a:pt x="666" y="525"/>
                  </a:lnTo>
                  <a:lnTo>
                    <a:pt x="658" y="538"/>
                  </a:lnTo>
                  <a:lnTo>
                    <a:pt x="649" y="554"/>
                  </a:lnTo>
                  <a:lnTo>
                    <a:pt x="639" y="567"/>
                  </a:lnTo>
                  <a:lnTo>
                    <a:pt x="628" y="580"/>
                  </a:lnTo>
                  <a:lnTo>
                    <a:pt x="618" y="594"/>
                  </a:lnTo>
                  <a:lnTo>
                    <a:pt x="607" y="605"/>
                  </a:lnTo>
                  <a:lnTo>
                    <a:pt x="593" y="619"/>
                  </a:lnTo>
                  <a:lnTo>
                    <a:pt x="582" y="628"/>
                  </a:lnTo>
                  <a:lnTo>
                    <a:pt x="566" y="640"/>
                  </a:lnTo>
                  <a:lnTo>
                    <a:pt x="553" y="649"/>
                  </a:lnTo>
                  <a:lnTo>
                    <a:pt x="538" y="659"/>
                  </a:lnTo>
                  <a:lnTo>
                    <a:pt x="524" y="667"/>
                  </a:lnTo>
                  <a:lnTo>
                    <a:pt x="509" y="674"/>
                  </a:lnTo>
                  <a:lnTo>
                    <a:pt x="493" y="680"/>
                  </a:lnTo>
                  <a:lnTo>
                    <a:pt x="476" y="688"/>
                  </a:lnTo>
                  <a:lnTo>
                    <a:pt x="461" y="693"/>
                  </a:lnTo>
                  <a:lnTo>
                    <a:pt x="442" y="699"/>
                  </a:lnTo>
                  <a:lnTo>
                    <a:pt x="424" y="703"/>
                  </a:lnTo>
                  <a:lnTo>
                    <a:pt x="407" y="707"/>
                  </a:lnTo>
                  <a:lnTo>
                    <a:pt x="392" y="709"/>
                  </a:lnTo>
                  <a:lnTo>
                    <a:pt x="372" y="709"/>
                  </a:lnTo>
                  <a:lnTo>
                    <a:pt x="353" y="709"/>
                  </a:lnTo>
                  <a:lnTo>
                    <a:pt x="336" y="709"/>
                  </a:lnTo>
                  <a:lnTo>
                    <a:pt x="317" y="709"/>
                  </a:lnTo>
                  <a:lnTo>
                    <a:pt x="300" y="707"/>
                  </a:lnTo>
                  <a:lnTo>
                    <a:pt x="284" y="703"/>
                  </a:lnTo>
                  <a:lnTo>
                    <a:pt x="267" y="699"/>
                  </a:lnTo>
                  <a:lnTo>
                    <a:pt x="248" y="693"/>
                  </a:lnTo>
                  <a:lnTo>
                    <a:pt x="232" y="688"/>
                  </a:lnTo>
                  <a:lnTo>
                    <a:pt x="215" y="680"/>
                  </a:lnTo>
                  <a:lnTo>
                    <a:pt x="200" y="674"/>
                  </a:lnTo>
                  <a:lnTo>
                    <a:pt x="184" y="667"/>
                  </a:lnTo>
                  <a:lnTo>
                    <a:pt x="169" y="659"/>
                  </a:lnTo>
                  <a:lnTo>
                    <a:pt x="156" y="649"/>
                  </a:lnTo>
                  <a:lnTo>
                    <a:pt x="142" y="640"/>
                  </a:lnTo>
                  <a:lnTo>
                    <a:pt x="129" y="628"/>
                  </a:lnTo>
                  <a:lnTo>
                    <a:pt x="115" y="619"/>
                  </a:lnTo>
                  <a:lnTo>
                    <a:pt x="102" y="605"/>
                  </a:lnTo>
                  <a:lnTo>
                    <a:pt x="90" y="594"/>
                  </a:lnTo>
                  <a:lnTo>
                    <a:pt x="81" y="580"/>
                  </a:lnTo>
                  <a:lnTo>
                    <a:pt x="69" y="567"/>
                  </a:lnTo>
                  <a:lnTo>
                    <a:pt x="60" y="554"/>
                  </a:lnTo>
                  <a:lnTo>
                    <a:pt x="50" y="538"/>
                  </a:lnTo>
                  <a:lnTo>
                    <a:pt x="40" y="525"/>
                  </a:lnTo>
                  <a:lnTo>
                    <a:pt x="35" y="510"/>
                  </a:lnTo>
                  <a:lnTo>
                    <a:pt x="27" y="492"/>
                  </a:lnTo>
                  <a:lnTo>
                    <a:pt x="21" y="477"/>
                  </a:lnTo>
                  <a:lnTo>
                    <a:pt x="14" y="460"/>
                  </a:lnTo>
                  <a:lnTo>
                    <a:pt x="10" y="443"/>
                  </a:lnTo>
                  <a:lnTo>
                    <a:pt x="6" y="425"/>
                  </a:lnTo>
                  <a:lnTo>
                    <a:pt x="2" y="408"/>
                  </a:lnTo>
                  <a:lnTo>
                    <a:pt x="0" y="393"/>
                  </a:lnTo>
                  <a:lnTo>
                    <a:pt x="0" y="374"/>
                  </a:lnTo>
                  <a:lnTo>
                    <a:pt x="0" y="354"/>
                  </a:lnTo>
                  <a:lnTo>
                    <a:pt x="0" y="337"/>
                  </a:lnTo>
                  <a:lnTo>
                    <a:pt x="0" y="318"/>
                  </a:lnTo>
                  <a:lnTo>
                    <a:pt x="2" y="301"/>
                  </a:lnTo>
                  <a:lnTo>
                    <a:pt x="6" y="284"/>
                  </a:lnTo>
                  <a:lnTo>
                    <a:pt x="10" y="266"/>
                  </a:lnTo>
                  <a:lnTo>
                    <a:pt x="14" y="249"/>
                  </a:lnTo>
                  <a:lnTo>
                    <a:pt x="21" y="234"/>
                  </a:lnTo>
                  <a:lnTo>
                    <a:pt x="27" y="217"/>
                  </a:lnTo>
                  <a:lnTo>
                    <a:pt x="35" y="201"/>
                  </a:lnTo>
                  <a:lnTo>
                    <a:pt x="40" y="186"/>
                  </a:lnTo>
                  <a:lnTo>
                    <a:pt x="50" y="171"/>
                  </a:lnTo>
                  <a:lnTo>
                    <a:pt x="60" y="157"/>
                  </a:lnTo>
                  <a:lnTo>
                    <a:pt x="69" y="144"/>
                  </a:lnTo>
                  <a:lnTo>
                    <a:pt x="81" y="130"/>
                  </a:lnTo>
                  <a:lnTo>
                    <a:pt x="90" y="117"/>
                  </a:lnTo>
                  <a:lnTo>
                    <a:pt x="102" y="104"/>
                  </a:lnTo>
                  <a:lnTo>
                    <a:pt x="115" y="92"/>
                  </a:lnTo>
                  <a:lnTo>
                    <a:pt x="129" y="81"/>
                  </a:lnTo>
                  <a:lnTo>
                    <a:pt x="142" y="71"/>
                  </a:lnTo>
                  <a:lnTo>
                    <a:pt x="156" y="61"/>
                  </a:lnTo>
                  <a:lnTo>
                    <a:pt x="169" y="50"/>
                  </a:lnTo>
                  <a:lnTo>
                    <a:pt x="184" y="42"/>
                  </a:lnTo>
                  <a:lnTo>
                    <a:pt x="200" y="35"/>
                  </a:lnTo>
                  <a:lnTo>
                    <a:pt x="215" y="27"/>
                  </a:lnTo>
                  <a:lnTo>
                    <a:pt x="232" y="21"/>
                  </a:lnTo>
                  <a:lnTo>
                    <a:pt x="248" y="15"/>
                  </a:lnTo>
                  <a:lnTo>
                    <a:pt x="267" y="12"/>
                  </a:lnTo>
                  <a:lnTo>
                    <a:pt x="284" y="8"/>
                  </a:lnTo>
                  <a:lnTo>
                    <a:pt x="300" y="4"/>
                  </a:lnTo>
                  <a:lnTo>
                    <a:pt x="317" y="2"/>
                  </a:lnTo>
                  <a:lnTo>
                    <a:pt x="336" y="0"/>
                  </a:lnTo>
                  <a:lnTo>
                    <a:pt x="353" y="0"/>
                  </a:lnTo>
                  <a:lnTo>
                    <a:pt x="372" y="0"/>
                  </a:lnTo>
                  <a:lnTo>
                    <a:pt x="392" y="2"/>
                  </a:lnTo>
                  <a:lnTo>
                    <a:pt x="407" y="4"/>
                  </a:lnTo>
                  <a:lnTo>
                    <a:pt x="424" y="8"/>
                  </a:lnTo>
                  <a:lnTo>
                    <a:pt x="442" y="12"/>
                  </a:lnTo>
                  <a:lnTo>
                    <a:pt x="461" y="15"/>
                  </a:lnTo>
                  <a:lnTo>
                    <a:pt x="476" y="21"/>
                  </a:lnTo>
                  <a:lnTo>
                    <a:pt x="493" y="27"/>
                  </a:lnTo>
                  <a:lnTo>
                    <a:pt x="509" y="35"/>
                  </a:lnTo>
                  <a:lnTo>
                    <a:pt x="524" y="42"/>
                  </a:lnTo>
                  <a:lnTo>
                    <a:pt x="538" y="50"/>
                  </a:lnTo>
                  <a:lnTo>
                    <a:pt x="553" y="61"/>
                  </a:lnTo>
                  <a:lnTo>
                    <a:pt x="566" y="71"/>
                  </a:lnTo>
                  <a:lnTo>
                    <a:pt x="582" y="81"/>
                  </a:lnTo>
                  <a:lnTo>
                    <a:pt x="593" y="92"/>
                  </a:lnTo>
                  <a:lnTo>
                    <a:pt x="607" y="104"/>
                  </a:lnTo>
                  <a:lnTo>
                    <a:pt x="618" y="117"/>
                  </a:lnTo>
                  <a:lnTo>
                    <a:pt x="628" y="130"/>
                  </a:lnTo>
                  <a:lnTo>
                    <a:pt x="639" y="144"/>
                  </a:lnTo>
                  <a:lnTo>
                    <a:pt x="649" y="157"/>
                  </a:lnTo>
                  <a:lnTo>
                    <a:pt x="658" y="171"/>
                  </a:lnTo>
                  <a:lnTo>
                    <a:pt x="666" y="186"/>
                  </a:lnTo>
                  <a:lnTo>
                    <a:pt x="674" y="201"/>
                  </a:lnTo>
                  <a:lnTo>
                    <a:pt x="682" y="217"/>
                  </a:lnTo>
                  <a:lnTo>
                    <a:pt x="689" y="234"/>
                  </a:lnTo>
                  <a:lnTo>
                    <a:pt x="695" y="249"/>
                  </a:lnTo>
                  <a:lnTo>
                    <a:pt x="699" y="266"/>
                  </a:lnTo>
                  <a:lnTo>
                    <a:pt x="703" y="284"/>
                  </a:lnTo>
                  <a:lnTo>
                    <a:pt x="706" y="301"/>
                  </a:lnTo>
                  <a:lnTo>
                    <a:pt x="708" y="318"/>
                  </a:lnTo>
                  <a:lnTo>
                    <a:pt x="708" y="337"/>
                  </a:lnTo>
                  <a:lnTo>
                    <a:pt x="710" y="354"/>
                  </a:lnTo>
                  <a:close/>
                  <a:moveTo>
                    <a:pt x="639" y="354"/>
                  </a:moveTo>
                  <a:lnTo>
                    <a:pt x="639" y="389"/>
                  </a:lnTo>
                  <a:lnTo>
                    <a:pt x="637" y="423"/>
                  </a:lnTo>
                  <a:lnTo>
                    <a:pt x="635" y="458"/>
                  </a:lnTo>
                  <a:lnTo>
                    <a:pt x="634" y="490"/>
                  </a:lnTo>
                  <a:lnTo>
                    <a:pt x="632" y="498"/>
                  </a:lnTo>
                  <a:lnTo>
                    <a:pt x="630" y="506"/>
                  </a:lnTo>
                  <a:lnTo>
                    <a:pt x="626" y="510"/>
                  </a:lnTo>
                  <a:lnTo>
                    <a:pt x="624" y="515"/>
                  </a:lnTo>
                  <a:lnTo>
                    <a:pt x="618" y="517"/>
                  </a:lnTo>
                  <a:lnTo>
                    <a:pt x="610" y="519"/>
                  </a:lnTo>
                  <a:lnTo>
                    <a:pt x="605" y="521"/>
                  </a:lnTo>
                  <a:lnTo>
                    <a:pt x="597" y="523"/>
                  </a:lnTo>
                  <a:lnTo>
                    <a:pt x="568" y="525"/>
                  </a:lnTo>
                  <a:lnTo>
                    <a:pt x="538" y="527"/>
                  </a:lnTo>
                  <a:lnTo>
                    <a:pt x="507" y="529"/>
                  </a:lnTo>
                  <a:lnTo>
                    <a:pt x="476" y="531"/>
                  </a:lnTo>
                  <a:lnTo>
                    <a:pt x="445" y="531"/>
                  </a:lnTo>
                  <a:lnTo>
                    <a:pt x="415" y="531"/>
                  </a:lnTo>
                  <a:lnTo>
                    <a:pt x="384" y="531"/>
                  </a:lnTo>
                  <a:lnTo>
                    <a:pt x="353" y="531"/>
                  </a:lnTo>
                  <a:lnTo>
                    <a:pt x="325" y="531"/>
                  </a:lnTo>
                  <a:lnTo>
                    <a:pt x="294" y="531"/>
                  </a:lnTo>
                  <a:lnTo>
                    <a:pt x="263" y="531"/>
                  </a:lnTo>
                  <a:lnTo>
                    <a:pt x="232" y="531"/>
                  </a:lnTo>
                  <a:lnTo>
                    <a:pt x="202" y="529"/>
                  </a:lnTo>
                  <a:lnTo>
                    <a:pt x="171" y="527"/>
                  </a:lnTo>
                  <a:lnTo>
                    <a:pt x="142" y="525"/>
                  </a:lnTo>
                  <a:lnTo>
                    <a:pt x="111" y="523"/>
                  </a:lnTo>
                  <a:lnTo>
                    <a:pt x="104" y="521"/>
                  </a:lnTo>
                  <a:lnTo>
                    <a:pt x="98" y="519"/>
                  </a:lnTo>
                  <a:lnTo>
                    <a:pt x="90" y="517"/>
                  </a:lnTo>
                  <a:lnTo>
                    <a:pt x="87" y="515"/>
                  </a:lnTo>
                  <a:lnTo>
                    <a:pt x="83" y="510"/>
                  </a:lnTo>
                  <a:lnTo>
                    <a:pt x="79" y="506"/>
                  </a:lnTo>
                  <a:lnTo>
                    <a:pt x="77" y="498"/>
                  </a:lnTo>
                  <a:lnTo>
                    <a:pt x="75" y="490"/>
                  </a:lnTo>
                  <a:lnTo>
                    <a:pt x="73" y="458"/>
                  </a:lnTo>
                  <a:lnTo>
                    <a:pt x="71" y="423"/>
                  </a:lnTo>
                  <a:lnTo>
                    <a:pt x="69" y="389"/>
                  </a:lnTo>
                  <a:lnTo>
                    <a:pt x="69" y="354"/>
                  </a:lnTo>
                  <a:lnTo>
                    <a:pt x="69" y="320"/>
                  </a:lnTo>
                  <a:lnTo>
                    <a:pt x="71" y="285"/>
                  </a:lnTo>
                  <a:lnTo>
                    <a:pt x="73" y="253"/>
                  </a:lnTo>
                  <a:lnTo>
                    <a:pt x="75" y="218"/>
                  </a:lnTo>
                  <a:lnTo>
                    <a:pt x="77" y="211"/>
                  </a:lnTo>
                  <a:lnTo>
                    <a:pt x="79" y="203"/>
                  </a:lnTo>
                  <a:lnTo>
                    <a:pt x="83" y="199"/>
                  </a:lnTo>
                  <a:lnTo>
                    <a:pt x="87" y="195"/>
                  </a:lnTo>
                  <a:lnTo>
                    <a:pt x="90" y="192"/>
                  </a:lnTo>
                  <a:lnTo>
                    <a:pt x="98" y="190"/>
                  </a:lnTo>
                  <a:lnTo>
                    <a:pt x="104" y="188"/>
                  </a:lnTo>
                  <a:lnTo>
                    <a:pt x="111" y="186"/>
                  </a:lnTo>
                  <a:lnTo>
                    <a:pt x="142" y="184"/>
                  </a:lnTo>
                  <a:lnTo>
                    <a:pt x="171" y="182"/>
                  </a:lnTo>
                  <a:lnTo>
                    <a:pt x="202" y="180"/>
                  </a:lnTo>
                  <a:lnTo>
                    <a:pt x="232" y="178"/>
                  </a:lnTo>
                  <a:lnTo>
                    <a:pt x="263" y="178"/>
                  </a:lnTo>
                  <a:lnTo>
                    <a:pt x="294" y="178"/>
                  </a:lnTo>
                  <a:lnTo>
                    <a:pt x="325" y="176"/>
                  </a:lnTo>
                  <a:lnTo>
                    <a:pt x="353" y="176"/>
                  </a:lnTo>
                  <a:lnTo>
                    <a:pt x="384" y="176"/>
                  </a:lnTo>
                  <a:lnTo>
                    <a:pt x="415" y="178"/>
                  </a:lnTo>
                  <a:lnTo>
                    <a:pt x="445" y="178"/>
                  </a:lnTo>
                  <a:lnTo>
                    <a:pt x="476" y="178"/>
                  </a:lnTo>
                  <a:lnTo>
                    <a:pt x="507" y="180"/>
                  </a:lnTo>
                  <a:lnTo>
                    <a:pt x="538" y="182"/>
                  </a:lnTo>
                  <a:lnTo>
                    <a:pt x="568" y="184"/>
                  </a:lnTo>
                  <a:lnTo>
                    <a:pt x="597" y="186"/>
                  </a:lnTo>
                  <a:lnTo>
                    <a:pt x="605" y="188"/>
                  </a:lnTo>
                  <a:lnTo>
                    <a:pt x="610" y="190"/>
                  </a:lnTo>
                  <a:lnTo>
                    <a:pt x="618" y="192"/>
                  </a:lnTo>
                  <a:lnTo>
                    <a:pt x="624" y="195"/>
                  </a:lnTo>
                  <a:lnTo>
                    <a:pt x="626" y="199"/>
                  </a:lnTo>
                  <a:lnTo>
                    <a:pt x="630" y="203"/>
                  </a:lnTo>
                  <a:lnTo>
                    <a:pt x="632" y="211"/>
                  </a:lnTo>
                  <a:lnTo>
                    <a:pt x="634" y="218"/>
                  </a:lnTo>
                  <a:lnTo>
                    <a:pt x="635" y="253"/>
                  </a:lnTo>
                  <a:lnTo>
                    <a:pt x="637" y="285"/>
                  </a:lnTo>
                  <a:lnTo>
                    <a:pt x="639" y="320"/>
                  </a:lnTo>
                  <a:lnTo>
                    <a:pt x="639" y="3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2201" tIns="31101" rIns="62201" bIns="31101" numCol="1" anchor="t" anchorCtr="0" compatLnSpc="1">
              <a:prstTxWarp prst="textNoShape">
                <a:avLst/>
              </a:prstTxWarp>
            </a:bodyPr>
            <a:lstStyle/>
            <a:p>
              <a:endParaRPr lang="pt-BR" sz="833"/>
            </a:p>
          </p:txBody>
        </p:sp>
      </p:grpSp>
      <p:sp>
        <p:nvSpPr>
          <p:cNvPr id="37" name="Freeform 23"/>
          <p:cNvSpPr>
            <a:spLocks noEditPoints="1"/>
          </p:cNvSpPr>
          <p:nvPr/>
        </p:nvSpPr>
        <p:spPr bwMode="auto">
          <a:xfrm>
            <a:off x="5071170" y="3001598"/>
            <a:ext cx="3157736" cy="309107"/>
          </a:xfrm>
          <a:custGeom>
            <a:avLst/>
            <a:gdLst>
              <a:gd name="T0" fmla="*/ 16266 w 16672"/>
              <a:gd name="T1" fmla="*/ 1030 h 1632"/>
              <a:gd name="T2" fmla="*/ 16196 w 16672"/>
              <a:gd name="T3" fmla="*/ 447 h 1632"/>
              <a:gd name="T4" fmla="*/ 15510 w 16672"/>
              <a:gd name="T5" fmla="*/ 607 h 1632"/>
              <a:gd name="T6" fmla="*/ 16543 w 16672"/>
              <a:gd name="T7" fmla="*/ 380 h 1632"/>
              <a:gd name="T8" fmla="*/ 16113 w 16672"/>
              <a:gd name="T9" fmla="*/ 1345 h 1632"/>
              <a:gd name="T10" fmla="*/ 14607 w 16672"/>
              <a:gd name="T11" fmla="*/ 1261 h 1632"/>
              <a:gd name="T12" fmla="*/ 15266 w 16672"/>
              <a:gd name="T13" fmla="*/ 326 h 1632"/>
              <a:gd name="T14" fmla="*/ 15387 w 16672"/>
              <a:gd name="T15" fmla="*/ 896 h 1632"/>
              <a:gd name="T16" fmla="*/ 15076 w 16672"/>
              <a:gd name="T17" fmla="*/ 1066 h 1632"/>
              <a:gd name="T18" fmla="*/ 15063 w 16672"/>
              <a:gd name="T19" fmla="*/ 525 h 1632"/>
              <a:gd name="T20" fmla="*/ 13743 w 16672"/>
              <a:gd name="T21" fmla="*/ 1070 h 1632"/>
              <a:gd name="T22" fmla="*/ 14149 w 16672"/>
              <a:gd name="T23" fmla="*/ 644 h 1632"/>
              <a:gd name="T24" fmla="*/ 13566 w 16672"/>
              <a:gd name="T25" fmla="*/ 573 h 1632"/>
              <a:gd name="T26" fmla="*/ 13840 w 16672"/>
              <a:gd name="T27" fmla="*/ 167 h 1632"/>
              <a:gd name="T28" fmla="*/ 14317 w 16672"/>
              <a:gd name="T29" fmla="*/ 1109 h 1632"/>
              <a:gd name="T30" fmla="*/ 13275 w 16672"/>
              <a:gd name="T31" fmla="*/ 932 h 1632"/>
              <a:gd name="T32" fmla="*/ 13178 w 16672"/>
              <a:gd name="T33" fmla="*/ 1081 h 1632"/>
              <a:gd name="T34" fmla="*/ 12637 w 16672"/>
              <a:gd name="T35" fmla="*/ 1191 h 1632"/>
              <a:gd name="T36" fmla="*/ 7960 w 16672"/>
              <a:gd name="T37" fmla="*/ 1321 h 1632"/>
              <a:gd name="T38" fmla="*/ 7935 w 16672"/>
              <a:gd name="T39" fmla="*/ 270 h 1632"/>
              <a:gd name="T40" fmla="*/ 8564 w 16672"/>
              <a:gd name="T41" fmla="*/ 554 h 1632"/>
              <a:gd name="T42" fmla="*/ 7982 w 16672"/>
              <a:gd name="T43" fmla="*/ 558 h 1632"/>
              <a:gd name="T44" fmla="*/ 8163 w 16672"/>
              <a:gd name="T45" fmla="*/ 1109 h 1632"/>
              <a:gd name="T46" fmla="*/ 8216 w 16672"/>
              <a:gd name="T47" fmla="*/ 745 h 1632"/>
              <a:gd name="T48" fmla="*/ 6556 w 16672"/>
              <a:gd name="T49" fmla="*/ 1349 h 1632"/>
              <a:gd name="T50" fmla="*/ 7201 w 16672"/>
              <a:gd name="T51" fmla="*/ 406 h 1632"/>
              <a:gd name="T52" fmla="*/ 7389 w 16672"/>
              <a:gd name="T53" fmla="*/ 1357 h 1632"/>
              <a:gd name="T54" fmla="*/ 6031 w 16672"/>
              <a:gd name="T55" fmla="*/ 1315 h 1632"/>
              <a:gd name="T56" fmla="*/ 5257 w 16672"/>
              <a:gd name="T57" fmla="*/ 475 h 1632"/>
              <a:gd name="T58" fmla="*/ 5889 w 16672"/>
              <a:gd name="T59" fmla="*/ 319 h 1632"/>
              <a:gd name="T60" fmla="*/ 5403 w 16672"/>
              <a:gd name="T61" fmla="*/ 1315 h 1632"/>
              <a:gd name="T62" fmla="*/ 4840 w 16672"/>
              <a:gd name="T63" fmla="*/ 673 h 1632"/>
              <a:gd name="T64" fmla="*/ 5031 w 16672"/>
              <a:gd name="T65" fmla="*/ 1159 h 1632"/>
              <a:gd name="T66" fmla="*/ 4417 w 16672"/>
              <a:gd name="T67" fmla="*/ 353 h 1632"/>
              <a:gd name="T68" fmla="*/ 4222 w 16672"/>
              <a:gd name="T69" fmla="*/ 404 h 1632"/>
              <a:gd name="T70" fmla="*/ 3673 w 16672"/>
              <a:gd name="T71" fmla="*/ 1203 h 1632"/>
              <a:gd name="T72" fmla="*/ 3504 w 16672"/>
              <a:gd name="T73" fmla="*/ 232 h 1632"/>
              <a:gd name="T74" fmla="*/ 2968 w 16672"/>
              <a:gd name="T75" fmla="*/ 524 h 1632"/>
              <a:gd name="T76" fmla="*/ 2461 w 16672"/>
              <a:gd name="T77" fmla="*/ 1203 h 1632"/>
              <a:gd name="T78" fmla="*/ 3234 w 16672"/>
              <a:gd name="T79" fmla="*/ 468 h 1632"/>
              <a:gd name="T80" fmla="*/ 3257 w 16672"/>
              <a:gd name="T81" fmla="*/ 1219 h 1632"/>
              <a:gd name="T82" fmla="*/ 1564 w 16672"/>
              <a:gd name="T83" fmla="*/ 1320 h 1632"/>
              <a:gd name="T84" fmla="*/ 1819 w 16672"/>
              <a:gd name="T85" fmla="*/ 227 h 1632"/>
              <a:gd name="T86" fmla="*/ 2147 w 16672"/>
              <a:gd name="T87" fmla="*/ 1347 h 1632"/>
              <a:gd name="T88" fmla="*/ 1124 w 16672"/>
              <a:gd name="T89" fmla="*/ 320 h 1632"/>
              <a:gd name="T90" fmla="*/ 753 w 16672"/>
              <a:gd name="T91" fmla="*/ 1309 h 1632"/>
              <a:gd name="T92" fmla="*/ 117 w 16672"/>
              <a:gd name="T93" fmla="*/ 1356 h 1632"/>
              <a:gd name="T94" fmla="*/ 432 w 16672"/>
              <a:gd name="T95" fmla="*/ 270 h 1632"/>
              <a:gd name="T96" fmla="*/ 9869 w 16672"/>
              <a:gd name="T97" fmla="*/ 26 h 1632"/>
              <a:gd name="T98" fmla="*/ 9554 w 16672"/>
              <a:gd name="T99" fmla="*/ 1446 h 1632"/>
              <a:gd name="T100" fmla="*/ 10888 w 16672"/>
              <a:gd name="T101" fmla="*/ 858 h 1632"/>
              <a:gd name="T102" fmla="*/ 10245 w 16672"/>
              <a:gd name="T103" fmla="*/ 1099 h 1632"/>
              <a:gd name="T104" fmla="*/ 10202 w 16672"/>
              <a:gd name="T105" fmla="*/ 511 h 1632"/>
              <a:gd name="T106" fmla="*/ 10723 w 16672"/>
              <a:gd name="T107" fmla="*/ 974 h 1632"/>
              <a:gd name="T108" fmla="*/ 9437 w 16672"/>
              <a:gd name="T109" fmla="*/ 1155 h 1632"/>
              <a:gd name="T110" fmla="*/ 10353 w 16672"/>
              <a:gd name="T111" fmla="*/ 412 h 1632"/>
              <a:gd name="T112" fmla="*/ 12278 w 16672"/>
              <a:gd name="T113" fmla="*/ 1207 h 1632"/>
              <a:gd name="T114" fmla="*/ 11362 w 16672"/>
              <a:gd name="T115" fmla="*/ 779 h 1632"/>
              <a:gd name="T116" fmla="*/ 12234 w 16672"/>
              <a:gd name="T117" fmla="*/ 240 h 1632"/>
              <a:gd name="T118" fmla="*/ 12044 w 16672"/>
              <a:gd name="T119" fmla="*/ 440 h 1632"/>
              <a:gd name="T120" fmla="*/ 11635 w 16672"/>
              <a:gd name="T121" fmla="*/ 845 h 1632"/>
              <a:gd name="T122" fmla="*/ 12001 w 16672"/>
              <a:gd name="T123" fmla="*/ 906 h 1632"/>
              <a:gd name="T124" fmla="*/ 12479 w 16672"/>
              <a:gd name="T125" fmla="*/ 770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672" h="1632">
                <a:moveTo>
                  <a:pt x="15755" y="756"/>
                </a:moveTo>
                <a:lnTo>
                  <a:pt x="15756" y="774"/>
                </a:lnTo>
                <a:lnTo>
                  <a:pt x="15757" y="790"/>
                </a:lnTo>
                <a:lnTo>
                  <a:pt x="15758" y="806"/>
                </a:lnTo>
                <a:lnTo>
                  <a:pt x="15761" y="823"/>
                </a:lnTo>
                <a:lnTo>
                  <a:pt x="15764" y="838"/>
                </a:lnTo>
                <a:lnTo>
                  <a:pt x="15769" y="854"/>
                </a:lnTo>
                <a:lnTo>
                  <a:pt x="15774" y="869"/>
                </a:lnTo>
                <a:lnTo>
                  <a:pt x="15779" y="883"/>
                </a:lnTo>
                <a:lnTo>
                  <a:pt x="15785" y="898"/>
                </a:lnTo>
                <a:lnTo>
                  <a:pt x="15793" y="912"/>
                </a:lnTo>
                <a:lnTo>
                  <a:pt x="15800" y="926"/>
                </a:lnTo>
                <a:lnTo>
                  <a:pt x="15808" y="938"/>
                </a:lnTo>
                <a:lnTo>
                  <a:pt x="15818" y="952"/>
                </a:lnTo>
                <a:lnTo>
                  <a:pt x="15828" y="964"/>
                </a:lnTo>
                <a:lnTo>
                  <a:pt x="15838" y="977"/>
                </a:lnTo>
                <a:lnTo>
                  <a:pt x="15850" y="988"/>
                </a:lnTo>
                <a:lnTo>
                  <a:pt x="15862" y="1000"/>
                </a:lnTo>
                <a:lnTo>
                  <a:pt x="15875" y="1010"/>
                </a:lnTo>
                <a:lnTo>
                  <a:pt x="15887" y="1021"/>
                </a:lnTo>
                <a:lnTo>
                  <a:pt x="15900" y="1030"/>
                </a:lnTo>
                <a:lnTo>
                  <a:pt x="15913" y="1038"/>
                </a:lnTo>
                <a:lnTo>
                  <a:pt x="15927" y="1046"/>
                </a:lnTo>
                <a:lnTo>
                  <a:pt x="15942" y="1053"/>
                </a:lnTo>
                <a:lnTo>
                  <a:pt x="15955" y="1059"/>
                </a:lnTo>
                <a:lnTo>
                  <a:pt x="15971" y="1064"/>
                </a:lnTo>
                <a:lnTo>
                  <a:pt x="15985" y="1070"/>
                </a:lnTo>
                <a:lnTo>
                  <a:pt x="16001" y="1074"/>
                </a:lnTo>
                <a:lnTo>
                  <a:pt x="16017" y="1077"/>
                </a:lnTo>
                <a:lnTo>
                  <a:pt x="16032" y="1079"/>
                </a:lnTo>
                <a:lnTo>
                  <a:pt x="16049" y="1081"/>
                </a:lnTo>
                <a:lnTo>
                  <a:pt x="16066" y="1082"/>
                </a:lnTo>
                <a:lnTo>
                  <a:pt x="16083" y="1083"/>
                </a:lnTo>
                <a:lnTo>
                  <a:pt x="16100" y="1082"/>
                </a:lnTo>
                <a:lnTo>
                  <a:pt x="16117" y="1081"/>
                </a:lnTo>
                <a:lnTo>
                  <a:pt x="16133" y="1079"/>
                </a:lnTo>
                <a:lnTo>
                  <a:pt x="16149" y="1077"/>
                </a:lnTo>
                <a:lnTo>
                  <a:pt x="16166" y="1074"/>
                </a:lnTo>
                <a:lnTo>
                  <a:pt x="16180" y="1070"/>
                </a:lnTo>
                <a:lnTo>
                  <a:pt x="16196" y="1064"/>
                </a:lnTo>
                <a:lnTo>
                  <a:pt x="16210" y="1059"/>
                </a:lnTo>
                <a:lnTo>
                  <a:pt x="16225" y="1053"/>
                </a:lnTo>
                <a:lnTo>
                  <a:pt x="16239" y="1046"/>
                </a:lnTo>
                <a:lnTo>
                  <a:pt x="16252" y="1038"/>
                </a:lnTo>
                <a:lnTo>
                  <a:pt x="16266" y="1030"/>
                </a:lnTo>
                <a:lnTo>
                  <a:pt x="16279" y="1021"/>
                </a:lnTo>
                <a:lnTo>
                  <a:pt x="16292" y="1010"/>
                </a:lnTo>
                <a:lnTo>
                  <a:pt x="16304" y="1000"/>
                </a:lnTo>
                <a:lnTo>
                  <a:pt x="16316" y="988"/>
                </a:lnTo>
                <a:lnTo>
                  <a:pt x="16327" y="977"/>
                </a:lnTo>
                <a:lnTo>
                  <a:pt x="16338" y="964"/>
                </a:lnTo>
                <a:lnTo>
                  <a:pt x="16348" y="952"/>
                </a:lnTo>
                <a:lnTo>
                  <a:pt x="16357" y="938"/>
                </a:lnTo>
                <a:lnTo>
                  <a:pt x="16366" y="926"/>
                </a:lnTo>
                <a:lnTo>
                  <a:pt x="16373" y="912"/>
                </a:lnTo>
                <a:lnTo>
                  <a:pt x="16380" y="898"/>
                </a:lnTo>
                <a:lnTo>
                  <a:pt x="16386" y="883"/>
                </a:lnTo>
                <a:lnTo>
                  <a:pt x="16393" y="869"/>
                </a:lnTo>
                <a:lnTo>
                  <a:pt x="16397" y="854"/>
                </a:lnTo>
                <a:lnTo>
                  <a:pt x="16401" y="838"/>
                </a:lnTo>
                <a:lnTo>
                  <a:pt x="16404" y="823"/>
                </a:lnTo>
                <a:lnTo>
                  <a:pt x="16407" y="806"/>
                </a:lnTo>
                <a:lnTo>
                  <a:pt x="16409" y="790"/>
                </a:lnTo>
                <a:lnTo>
                  <a:pt x="16410" y="774"/>
                </a:lnTo>
                <a:lnTo>
                  <a:pt x="16410" y="756"/>
                </a:lnTo>
                <a:lnTo>
                  <a:pt x="16410" y="739"/>
                </a:lnTo>
                <a:lnTo>
                  <a:pt x="16409" y="722"/>
                </a:lnTo>
                <a:lnTo>
                  <a:pt x="16407" y="706"/>
                </a:lnTo>
                <a:lnTo>
                  <a:pt x="16404" y="689"/>
                </a:lnTo>
                <a:lnTo>
                  <a:pt x="16401" y="674"/>
                </a:lnTo>
                <a:lnTo>
                  <a:pt x="16397" y="658"/>
                </a:lnTo>
                <a:lnTo>
                  <a:pt x="16393" y="644"/>
                </a:lnTo>
                <a:lnTo>
                  <a:pt x="16386" y="628"/>
                </a:lnTo>
                <a:lnTo>
                  <a:pt x="16380" y="614"/>
                </a:lnTo>
                <a:lnTo>
                  <a:pt x="16374" y="600"/>
                </a:lnTo>
                <a:lnTo>
                  <a:pt x="16366" y="586"/>
                </a:lnTo>
                <a:lnTo>
                  <a:pt x="16357" y="573"/>
                </a:lnTo>
                <a:lnTo>
                  <a:pt x="16348" y="560"/>
                </a:lnTo>
                <a:lnTo>
                  <a:pt x="16339" y="548"/>
                </a:lnTo>
                <a:lnTo>
                  <a:pt x="16328" y="535"/>
                </a:lnTo>
                <a:lnTo>
                  <a:pt x="16317" y="523"/>
                </a:lnTo>
                <a:lnTo>
                  <a:pt x="16304" y="511"/>
                </a:lnTo>
                <a:lnTo>
                  <a:pt x="16292" y="501"/>
                </a:lnTo>
                <a:lnTo>
                  <a:pt x="16279" y="492"/>
                </a:lnTo>
                <a:lnTo>
                  <a:pt x="16267" y="482"/>
                </a:lnTo>
                <a:lnTo>
                  <a:pt x="16253" y="474"/>
                </a:lnTo>
                <a:lnTo>
                  <a:pt x="16240" y="466"/>
                </a:lnTo>
                <a:lnTo>
                  <a:pt x="16225" y="459"/>
                </a:lnTo>
                <a:lnTo>
                  <a:pt x="16210" y="453"/>
                </a:lnTo>
                <a:lnTo>
                  <a:pt x="16196" y="447"/>
                </a:lnTo>
                <a:lnTo>
                  <a:pt x="16181" y="443"/>
                </a:lnTo>
                <a:lnTo>
                  <a:pt x="16166" y="438"/>
                </a:lnTo>
                <a:lnTo>
                  <a:pt x="16150" y="435"/>
                </a:lnTo>
                <a:lnTo>
                  <a:pt x="16133" y="432"/>
                </a:lnTo>
                <a:lnTo>
                  <a:pt x="16117" y="430"/>
                </a:lnTo>
                <a:lnTo>
                  <a:pt x="16100" y="429"/>
                </a:lnTo>
                <a:lnTo>
                  <a:pt x="16083" y="429"/>
                </a:lnTo>
                <a:lnTo>
                  <a:pt x="16066" y="429"/>
                </a:lnTo>
                <a:lnTo>
                  <a:pt x="16049" y="430"/>
                </a:lnTo>
                <a:lnTo>
                  <a:pt x="16032" y="432"/>
                </a:lnTo>
                <a:lnTo>
                  <a:pt x="16017" y="435"/>
                </a:lnTo>
                <a:lnTo>
                  <a:pt x="16000" y="438"/>
                </a:lnTo>
                <a:lnTo>
                  <a:pt x="15985" y="443"/>
                </a:lnTo>
                <a:lnTo>
                  <a:pt x="15970" y="447"/>
                </a:lnTo>
                <a:lnTo>
                  <a:pt x="15955" y="453"/>
                </a:lnTo>
                <a:lnTo>
                  <a:pt x="15941" y="459"/>
                </a:lnTo>
                <a:lnTo>
                  <a:pt x="15927" y="466"/>
                </a:lnTo>
                <a:lnTo>
                  <a:pt x="15912" y="474"/>
                </a:lnTo>
                <a:lnTo>
                  <a:pt x="15900" y="482"/>
                </a:lnTo>
                <a:lnTo>
                  <a:pt x="15886" y="492"/>
                </a:lnTo>
                <a:lnTo>
                  <a:pt x="15874" y="501"/>
                </a:lnTo>
                <a:lnTo>
                  <a:pt x="15861" y="511"/>
                </a:lnTo>
                <a:lnTo>
                  <a:pt x="15850" y="523"/>
                </a:lnTo>
                <a:lnTo>
                  <a:pt x="15838" y="535"/>
                </a:lnTo>
                <a:lnTo>
                  <a:pt x="15827" y="548"/>
                </a:lnTo>
                <a:lnTo>
                  <a:pt x="15818" y="560"/>
                </a:lnTo>
                <a:lnTo>
                  <a:pt x="15808" y="573"/>
                </a:lnTo>
                <a:lnTo>
                  <a:pt x="15800" y="586"/>
                </a:lnTo>
                <a:lnTo>
                  <a:pt x="15793" y="600"/>
                </a:lnTo>
                <a:lnTo>
                  <a:pt x="15785" y="614"/>
                </a:lnTo>
                <a:lnTo>
                  <a:pt x="15779" y="628"/>
                </a:lnTo>
                <a:lnTo>
                  <a:pt x="15774" y="644"/>
                </a:lnTo>
                <a:lnTo>
                  <a:pt x="15769" y="658"/>
                </a:lnTo>
                <a:lnTo>
                  <a:pt x="15764" y="674"/>
                </a:lnTo>
                <a:lnTo>
                  <a:pt x="15761" y="689"/>
                </a:lnTo>
                <a:lnTo>
                  <a:pt x="15758" y="706"/>
                </a:lnTo>
                <a:lnTo>
                  <a:pt x="15757" y="722"/>
                </a:lnTo>
                <a:lnTo>
                  <a:pt x="15756" y="739"/>
                </a:lnTo>
                <a:lnTo>
                  <a:pt x="15755" y="756"/>
                </a:lnTo>
                <a:close/>
                <a:moveTo>
                  <a:pt x="15493" y="756"/>
                </a:moveTo>
                <a:lnTo>
                  <a:pt x="15495" y="725"/>
                </a:lnTo>
                <a:lnTo>
                  <a:pt x="15497" y="695"/>
                </a:lnTo>
                <a:lnTo>
                  <a:pt x="15500" y="666"/>
                </a:lnTo>
                <a:lnTo>
                  <a:pt x="15504" y="636"/>
                </a:lnTo>
                <a:lnTo>
                  <a:pt x="15510" y="607"/>
                </a:lnTo>
                <a:lnTo>
                  <a:pt x="15517" y="580"/>
                </a:lnTo>
                <a:lnTo>
                  <a:pt x="15526" y="553"/>
                </a:lnTo>
                <a:lnTo>
                  <a:pt x="15536" y="526"/>
                </a:lnTo>
                <a:lnTo>
                  <a:pt x="15548" y="500"/>
                </a:lnTo>
                <a:lnTo>
                  <a:pt x="15560" y="475"/>
                </a:lnTo>
                <a:lnTo>
                  <a:pt x="15574" y="450"/>
                </a:lnTo>
                <a:lnTo>
                  <a:pt x="15589" y="426"/>
                </a:lnTo>
                <a:lnTo>
                  <a:pt x="15605" y="403"/>
                </a:lnTo>
                <a:lnTo>
                  <a:pt x="15624" y="380"/>
                </a:lnTo>
                <a:lnTo>
                  <a:pt x="15643" y="357"/>
                </a:lnTo>
                <a:lnTo>
                  <a:pt x="15663" y="336"/>
                </a:lnTo>
                <a:lnTo>
                  <a:pt x="15684" y="316"/>
                </a:lnTo>
                <a:lnTo>
                  <a:pt x="15706" y="297"/>
                </a:lnTo>
                <a:lnTo>
                  <a:pt x="15729" y="279"/>
                </a:lnTo>
                <a:lnTo>
                  <a:pt x="15753" y="262"/>
                </a:lnTo>
                <a:lnTo>
                  <a:pt x="15777" y="247"/>
                </a:lnTo>
                <a:lnTo>
                  <a:pt x="15801" y="233"/>
                </a:lnTo>
                <a:lnTo>
                  <a:pt x="15827" y="221"/>
                </a:lnTo>
                <a:lnTo>
                  <a:pt x="15852" y="209"/>
                </a:lnTo>
                <a:lnTo>
                  <a:pt x="15879" y="199"/>
                </a:lnTo>
                <a:lnTo>
                  <a:pt x="15906" y="191"/>
                </a:lnTo>
                <a:lnTo>
                  <a:pt x="15934" y="183"/>
                </a:lnTo>
                <a:lnTo>
                  <a:pt x="15962" y="177"/>
                </a:lnTo>
                <a:lnTo>
                  <a:pt x="15992" y="173"/>
                </a:lnTo>
                <a:lnTo>
                  <a:pt x="16022" y="170"/>
                </a:lnTo>
                <a:lnTo>
                  <a:pt x="16052" y="168"/>
                </a:lnTo>
                <a:lnTo>
                  <a:pt x="16083" y="167"/>
                </a:lnTo>
                <a:lnTo>
                  <a:pt x="16115" y="168"/>
                </a:lnTo>
                <a:lnTo>
                  <a:pt x="16145" y="170"/>
                </a:lnTo>
                <a:lnTo>
                  <a:pt x="16174" y="173"/>
                </a:lnTo>
                <a:lnTo>
                  <a:pt x="16203" y="177"/>
                </a:lnTo>
                <a:lnTo>
                  <a:pt x="16231" y="183"/>
                </a:lnTo>
                <a:lnTo>
                  <a:pt x="16259" y="191"/>
                </a:lnTo>
                <a:lnTo>
                  <a:pt x="16286" y="199"/>
                </a:lnTo>
                <a:lnTo>
                  <a:pt x="16314" y="209"/>
                </a:lnTo>
                <a:lnTo>
                  <a:pt x="16340" y="221"/>
                </a:lnTo>
                <a:lnTo>
                  <a:pt x="16365" y="233"/>
                </a:lnTo>
                <a:lnTo>
                  <a:pt x="16390" y="247"/>
                </a:lnTo>
                <a:lnTo>
                  <a:pt x="16414" y="262"/>
                </a:lnTo>
                <a:lnTo>
                  <a:pt x="16437" y="279"/>
                </a:lnTo>
                <a:lnTo>
                  <a:pt x="16459" y="297"/>
                </a:lnTo>
                <a:lnTo>
                  <a:pt x="16481" y="316"/>
                </a:lnTo>
                <a:lnTo>
                  <a:pt x="16503" y="336"/>
                </a:lnTo>
                <a:lnTo>
                  <a:pt x="16523" y="357"/>
                </a:lnTo>
                <a:lnTo>
                  <a:pt x="16543" y="380"/>
                </a:lnTo>
                <a:lnTo>
                  <a:pt x="16561" y="403"/>
                </a:lnTo>
                <a:lnTo>
                  <a:pt x="16577" y="426"/>
                </a:lnTo>
                <a:lnTo>
                  <a:pt x="16592" y="450"/>
                </a:lnTo>
                <a:lnTo>
                  <a:pt x="16606" y="475"/>
                </a:lnTo>
                <a:lnTo>
                  <a:pt x="16619" y="500"/>
                </a:lnTo>
                <a:lnTo>
                  <a:pt x="16629" y="526"/>
                </a:lnTo>
                <a:lnTo>
                  <a:pt x="16640" y="553"/>
                </a:lnTo>
                <a:lnTo>
                  <a:pt x="16648" y="580"/>
                </a:lnTo>
                <a:lnTo>
                  <a:pt x="16655" y="607"/>
                </a:lnTo>
                <a:lnTo>
                  <a:pt x="16662" y="636"/>
                </a:lnTo>
                <a:lnTo>
                  <a:pt x="16666" y="666"/>
                </a:lnTo>
                <a:lnTo>
                  <a:pt x="16669" y="695"/>
                </a:lnTo>
                <a:lnTo>
                  <a:pt x="16671" y="725"/>
                </a:lnTo>
                <a:lnTo>
                  <a:pt x="16672" y="756"/>
                </a:lnTo>
                <a:lnTo>
                  <a:pt x="16671" y="787"/>
                </a:lnTo>
                <a:lnTo>
                  <a:pt x="16669" y="818"/>
                </a:lnTo>
                <a:lnTo>
                  <a:pt x="16666" y="847"/>
                </a:lnTo>
                <a:lnTo>
                  <a:pt x="16662" y="876"/>
                </a:lnTo>
                <a:lnTo>
                  <a:pt x="16655" y="905"/>
                </a:lnTo>
                <a:lnTo>
                  <a:pt x="16648" y="932"/>
                </a:lnTo>
                <a:lnTo>
                  <a:pt x="16640" y="959"/>
                </a:lnTo>
                <a:lnTo>
                  <a:pt x="16629" y="986"/>
                </a:lnTo>
                <a:lnTo>
                  <a:pt x="16618" y="1012"/>
                </a:lnTo>
                <a:lnTo>
                  <a:pt x="16605" y="1037"/>
                </a:lnTo>
                <a:lnTo>
                  <a:pt x="16592" y="1061"/>
                </a:lnTo>
                <a:lnTo>
                  <a:pt x="16576" y="1086"/>
                </a:lnTo>
                <a:lnTo>
                  <a:pt x="16561" y="1109"/>
                </a:lnTo>
                <a:lnTo>
                  <a:pt x="16542" y="1132"/>
                </a:lnTo>
                <a:lnTo>
                  <a:pt x="16523" y="1154"/>
                </a:lnTo>
                <a:lnTo>
                  <a:pt x="16502" y="1176"/>
                </a:lnTo>
                <a:lnTo>
                  <a:pt x="16481" y="1196"/>
                </a:lnTo>
                <a:lnTo>
                  <a:pt x="16458" y="1215"/>
                </a:lnTo>
                <a:lnTo>
                  <a:pt x="16437" y="1233"/>
                </a:lnTo>
                <a:lnTo>
                  <a:pt x="16413" y="1250"/>
                </a:lnTo>
                <a:lnTo>
                  <a:pt x="16389" y="1264"/>
                </a:lnTo>
                <a:lnTo>
                  <a:pt x="16364" y="1279"/>
                </a:lnTo>
                <a:lnTo>
                  <a:pt x="16339" y="1291"/>
                </a:lnTo>
                <a:lnTo>
                  <a:pt x="16313" y="1303"/>
                </a:lnTo>
                <a:lnTo>
                  <a:pt x="16286" y="1312"/>
                </a:lnTo>
                <a:lnTo>
                  <a:pt x="16259" y="1321"/>
                </a:lnTo>
                <a:lnTo>
                  <a:pt x="16231" y="1328"/>
                </a:lnTo>
                <a:lnTo>
                  <a:pt x="16203" y="1334"/>
                </a:lnTo>
                <a:lnTo>
                  <a:pt x="16174" y="1339"/>
                </a:lnTo>
                <a:lnTo>
                  <a:pt x="16145" y="1342"/>
                </a:lnTo>
                <a:lnTo>
                  <a:pt x="16113" y="1345"/>
                </a:lnTo>
                <a:lnTo>
                  <a:pt x="16083" y="1345"/>
                </a:lnTo>
                <a:lnTo>
                  <a:pt x="16052" y="1345"/>
                </a:lnTo>
                <a:lnTo>
                  <a:pt x="16022" y="1342"/>
                </a:lnTo>
                <a:lnTo>
                  <a:pt x="15992" y="1339"/>
                </a:lnTo>
                <a:lnTo>
                  <a:pt x="15963" y="1334"/>
                </a:lnTo>
                <a:lnTo>
                  <a:pt x="15934" y="1328"/>
                </a:lnTo>
                <a:lnTo>
                  <a:pt x="15907" y="1321"/>
                </a:lnTo>
                <a:lnTo>
                  <a:pt x="15879" y="1312"/>
                </a:lnTo>
                <a:lnTo>
                  <a:pt x="15853" y="1303"/>
                </a:lnTo>
                <a:lnTo>
                  <a:pt x="15827" y="1291"/>
                </a:lnTo>
                <a:lnTo>
                  <a:pt x="15802" y="1279"/>
                </a:lnTo>
                <a:lnTo>
                  <a:pt x="15777" y="1264"/>
                </a:lnTo>
                <a:lnTo>
                  <a:pt x="15753" y="1250"/>
                </a:lnTo>
                <a:lnTo>
                  <a:pt x="15730" y="1233"/>
                </a:lnTo>
                <a:lnTo>
                  <a:pt x="15707" y="1215"/>
                </a:lnTo>
                <a:lnTo>
                  <a:pt x="15685" y="1196"/>
                </a:lnTo>
                <a:lnTo>
                  <a:pt x="15663" y="1176"/>
                </a:lnTo>
                <a:lnTo>
                  <a:pt x="15643" y="1154"/>
                </a:lnTo>
                <a:lnTo>
                  <a:pt x="15624" y="1132"/>
                </a:lnTo>
                <a:lnTo>
                  <a:pt x="15606" y="1109"/>
                </a:lnTo>
                <a:lnTo>
                  <a:pt x="15589" y="1086"/>
                </a:lnTo>
                <a:lnTo>
                  <a:pt x="15574" y="1061"/>
                </a:lnTo>
                <a:lnTo>
                  <a:pt x="15560" y="1037"/>
                </a:lnTo>
                <a:lnTo>
                  <a:pt x="15548" y="1012"/>
                </a:lnTo>
                <a:lnTo>
                  <a:pt x="15536" y="986"/>
                </a:lnTo>
                <a:lnTo>
                  <a:pt x="15526" y="959"/>
                </a:lnTo>
                <a:lnTo>
                  <a:pt x="15517" y="932"/>
                </a:lnTo>
                <a:lnTo>
                  <a:pt x="15510" y="905"/>
                </a:lnTo>
                <a:lnTo>
                  <a:pt x="15504" y="876"/>
                </a:lnTo>
                <a:lnTo>
                  <a:pt x="15500" y="847"/>
                </a:lnTo>
                <a:lnTo>
                  <a:pt x="15497" y="818"/>
                </a:lnTo>
                <a:lnTo>
                  <a:pt x="15495" y="787"/>
                </a:lnTo>
                <a:lnTo>
                  <a:pt x="15493" y="756"/>
                </a:lnTo>
                <a:close/>
                <a:moveTo>
                  <a:pt x="14752" y="1307"/>
                </a:moveTo>
                <a:lnTo>
                  <a:pt x="14729" y="1307"/>
                </a:lnTo>
                <a:lnTo>
                  <a:pt x="14708" y="1305"/>
                </a:lnTo>
                <a:lnTo>
                  <a:pt x="14688" y="1303"/>
                </a:lnTo>
                <a:lnTo>
                  <a:pt x="14671" y="1300"/>
                </a:lnTo>
                <a:lnTo>
                  <a:pt x="14656" y="1295"/>
                </a:lnTo>
                <a:lnTo>
                  <a:pt x="14642" y="1289"/>
                </a:lnTo>
                <a:lnTo>
                  <a:pt x="14630" y="1283"/>
                </a:lnTo>
                <a:lnTo>
                  <a:pt x="14620" y="1276"/>
                </a:lnTo>
                <a:lnTo>
                  <a:pt x="14615" y="1272"/>
                </a:lnTo>
                <a:lnTo>
                  <a:pt x="14611" y="1266"/>
                </a:lnTo>
                <a:lnTo>
                  <a:pt x="14607" y="1261"/>
                </a:lnTo>
                <a:lnTo>
                  <a:pt x="14603" y="1255"/>
                </a:lnTo>
                <a:lnTo>
                  <a:pt x="14596" y="1241"/>
                </a:lnTo>
                <a:lnTo>
                  <a:pt x="14590" y="1227"/>
                </a:lnTo>
                <a:lnTo>
                  <a:pt x="14586" y="1209"/>
                </a:lnTo>
                <a:lnTo>
                  <a:pt x="14583" y="1191"/>
                </a:lnTo>
                <a:lnTo>
                  <a:pt x="14581" y="1171"/>
                </a:lnTo>
                <a:lnTo>
                  <a:pt x="14581" y="1149"/>
                </a:lnTo>
                <a:lnTo>
                  <a:pt x="14581" y="378"/>
                </a:lnTo>
                <a:lnTo>
                  <a:pt x="14581" y="354"/>
                </a:lnTo>
                <a:lnTo>
                  <a:pt x="14583" y="333"/>
                </a:lnTo>
                <a:lnTo>
                  <a:pt x="14586" y="313"/>
                </a:lnTo>
                <a:lnTo>
                  <a:pt x="14590" y="295"/>
                </a:lnTo>
                <a:lnTo>
                  <a:pt x="14595" y="279"/>
                </a:lnTo>
                <a:lnTo>
                  <a:pt x="14603" y="265"/>
                </a:lnTo>
                <a:lnTo>
                  <a:pt x="14610" y="252"/>
                </a:lnTo>
                <a:lnTo>
                  <a:pt x="14619" y="241"/>
                </a:lnTo>
                <a:lnTo>
                  <a:pt x="14630" y="231"/>
                </a:lnTo>
                <a:lnTo>
                  <a:pt x="14642" y="223"/>
                </a:lnTo>
                <a:lnTo>
                  <a:pt x="14657" y="217"/>
                </a:lnTo>
                <a:lnTo>
                  <a:pt x="14672" y="210"/>
                </a:lnTo>
                <a:lnTo>
                  <a:pt x="14690" y="206"/>
                </a:lnTo>
                <a:lnTo>
                  <a:pt x="14710" y="203"/>
                </a:lnTo>
                <a:lnTo>
                  <a:pt x="14732" y="201"/>
                </a:lnTo>
                <a:lnTo>
                  <a:pt x="14755" y="201"/>
                </a:lnTo>
                <a:lnTo>
                  <a:pt x="14962" y="201"/>
                </a:lnTo>
                <a:lnTo>
                  <a:pt x="14999" y="202"/>
                </a:lnTo>
                <a:lnTo>
                  <a:pt x="15033" y="205"/>
                </a:lnTo>
                <a:lnTo>
                  <a:pt x="15050" y="207"/>
                </a:lnTo>
                <a:lnTo>
                  <a:pt x="15065" y="209"/>
                </a:lnTo>
                <a:lnTo>
                  <a:pt x="15081" y="212"/>
                </a:lnTo>
                <a:lnTo>
                  <a:pt x="15096" y="217"/>
                </a:lnTo>
                <a:lnTo>
                  <a:pt x="15111" y="221"/>
                </a:lnTo>
                <a:lnTo>
                  <a:pt x="15126" y="225"/>
                </a:lnTo>
                <a:lnTo>
                  <a:pt x="15139" y="230"/>
                </a:lnTo>
                <a:lnTo>
                  <a:pt x="15153" y="235"/>
                </a:lnTo>
                <a:lnTo>
                  <a:pt x="15165" y="242"/>
                </a:lnTo>
                <a:lnTo>
                  <a:pt x="15178" y="248"/>
                </a:lnTo>
                <a:lnTo>
                  <a:pt x="15190" y="255"/>
                </a:lnTo>
                <a:lnTo>
                  <a:pt x="15202" y="262"/>
                </a:lnTo>
                <a:lnTo>
                  <a:pt x="15214" y="272"/>
                </a:lnTo>
                <a:lnTo>
                  <a:pt x="15227" y="281"/>
                </a:lnTo>
                <a:lnTo>
                  <a:pt x="15237" y="292"/>
                </a:lnTo>
                <a:lnTo>
                  <a:pt x="15248" y="302"/>
                </a:lnTo>
                <a:lnTo>
                  <a:pt x="15257" y="313"/>
                </a:lnTo>
                <a:lnTo>
                  <a:pt x="15266" y="326"/>
                </a:lnTo>
                <a:lnTo>
                  <a:pt x="15274" y="338"/>
                </a:lnTo>
                <a:lnTo>
                  <a:pt x="15281" y="351"/>
                </a:lnTo>
                <a:lnTo>
                  <a:pt x="15287" y="366"/>
                </a:lnTo>
                <a:lnTo>
                  <a:pt x="15292" y="379"/>
                </a:lnTo>
                <a:lnTo>
                  <a:pt x="15297" y="394"/>
                </a:lnTo>
                <a:lnTo>
                  <a:pt x="15301" y="409"/>
                </a:lnTo>
                <a:lnTo>
                  <a:pt x="15304" y="425"/>
                </a:lnTo>
                <a:lnTo>
                  <a:pt x="15306" y="442"/>
                </a:lnTo>
                <a:lnTo>
                  <a:pt x="15307" y="458"/>
                </a:lnTo>
                <a:lnTo>
                  <a:pt x="15307" y="476"/>
                </a:lnTo>
                <a:lnTo>
                  <a:pt x="15307" y="496"/>
                </a:lnTo>
                <a:lnTo>
                  <a:pt x="15305" y="514"/>
                </a:lnTo>
                <a:lnTo>
                  <a:pt x="15303" y="532"/>
                </a:lnTo>
                <a:lnTo>
                  <a:pt x="15299" y="549"/>
                </a:lnTo>
                <a:lnTo>
                  <a:pt x="15293" y="566"/>
                </a:lnTo>
                <a:lnTo>
                  <a:pt x="15288" y="581"/>
                </a:lnTo>
                <a:lnTo>
                  <a:pt x="15281" y="596"/>
                </a:lnTo>
                <a:lnTo>
                  <a:pt x="15273" y="610"/>
                </a:lnTo>
                <a:lnTo>
                  <a:pt x="15264" y="623"/>
                </a:lnTo>
                <a:lnTo>
                  <a:pt x="15254" y="635"/>
                </a:lnTo>
                <a:lnTo>
                  <a:pt x="15242" y="647"/>
                </a:lnTo>
                <a:lnTo>
                  <a:pt x="15230" y="658"/>
                </a:lnTo>
                <a:lnTo>
                  <a:pt x="15216" y="669"/>
                </a:lnTo>
                <a:lnTo>
                  <a:pt x="15203" y="678"/>
                </a:lnTo>
                <a:lnTo>
                  <a:pt x="15187" y="686"/>
                </a:lnTo>
                <a:lnTo>
                  <a:pt x="15170" y="694"/>
                </a:lnTo>
                <a:lnTo>
                  <a:pt x="15198" y="702"/>
                </a:lnTo>
                <a:lnTo>
                  <a:pt x="15223" y="710"/>
                </a:lnTo>
                <a:lnTo>
                  <a:pt x="15247" y="721"/>
                </a:lnTo>
                <a:lnTo>
                  <a:pt x="15268" y="732"/>
                </a:lnTo>
                <a:lnTo>
                  <a:pt x="15288" y="745"/>
                </a:lnTo>
                <a:lnTo>
                  <a:pt x="15307" y="759"/>
                </a:lnTo>
                <a:lnTo>
                  <a:pt x="15315" y="767"/>
                </a:lnTo>
                <a:lnTo>
                  <a:pt x="15324" y="775"/>
                </a:lnTo>
                <a:lnTo>
                  <a:pt x="15331" y="783"/>
                </a:lnTo>
                <a:lnTo>
                  <a:pt x="15338" y="792"/>
                </a:lnTo>
                <a:lnTo>
                  <a:pt x="15346" y="800"/>
                </a:lnTo>
                <a:lnTo>
                  <a:pt x="15352" y="809"/>
                </a:lnTo>
                <a:lnTo>
                  <a:pt x="15358" y="820"/>
                </a:lnTo>
                <a:lnTo>
                  <a:pt x="15363" y="829"/>
                </a:lnTo>
                <a:lnTo>
                  <a:pt x="15368" y="839"/>
                </a:lnTo>
                <a:lnTo>
                  <a:pt x="15373" y="850"/>
                </a:lnTo>
                <a:lnTo>
                  <a:pt x="15377" y="861"/>
                </a:lnTo>
                <a:lnTo>
                  <a:pt x="15381" y="872"/>
                </a:lnTo>
                <a:lnTo>
                  <a:pt x="15387" y="896"/>
                </a:lnTo>
                <a:lnTo>
                  <a:pt x="15391" y="921"/>
                </a:lnTo>
                <a:lnTo>
                  <a:pt x="15393" y="947"/>
                </a:lnTo>
                <a:lnTo>
                  <a:pt x="15395" y="975"/>
                </a:lnTo>
                <a:lnTo>
                  <a:pt x="15395" y="995"/>
                </a:lnTo>
                <a:lnTo>
                  <a:pt x="15392" y="1015"/>
                </a:lnTo>
                <a:lnTo>
                  <a:pt x="15390" y="1034"/>
                </a:lnTo>
                <a:lnTo>
                  <a:pt x="15387" y="1053"/>
                </a:lnTo>
                <a:lnTo>
                  <a:pt x="15383" y="1072"/>
                </a:lnTo>
                <a:lnTo>
                  <a:pt x="15378" y="1089"/>
                </a:lnTo>
                <a:lnTo>
                  <a:pt x="15373" y="1106"/>
                </a:lnTo>
                <a:lnTo>
                  <a:pt x="15365" y="1123"/>
                </a:lnTo>
                <a:lnTo>
                  <a:pt x="15358" y="1138"/>
                </a:lnTo>
                <a:lnTo>
                  <a:pt x="15350" y="1153"/>
                </a:lnTo>
                <a:lnTo>
                  <a:pt x="15339" y="1167"/>
                </a:lnTo>
                <a:lnTo>
                  <a:pt x="15329" y="1181"/>
                </a:lnTo>
                <a:lnTo>
                  <a:pt x="15318" y="1195"/>
                </a:lnTo>
                <a:lnTo>
                  <a:pt x="15306" y="1206"/>
                </a:lnTo>
                <a:lnTo>
                  <a:pt x="15292" y="1219"/>
                </a:lnTo>
                <a:lnTo>
                  <a:pt x="15279" y="1230"/>
                </a:lnTo>
                <a:lnTo>
                  <a:pt x="15265" y="1239"/>
                </a:lnTo>
                <a:lnTo>
                  <a:pt x="15252" y="1248"/>
                </a:lnTo>
                <a:lnTo>
                  <a:pt x="15237" y="1256"/>
                </a:lnTo>
                <a:lnTo>
                  <a:pt x="15223" y="1263"/>
                </a:lnTo>
                <a:lnTo>
                  <a:pt x="15207" y="1271"/>
                </a:lnTo>
                <a:lnTo>
                  <a:pt x="15191" y="1277"/>
                </a:lnTo>
                <a:lnTo>
                  <a:pt x="15175" y="1282"/>
                </a:lnTo>
                <a:lnTo>
                  <a:pt x="15157" y="1287"/>
                </a:lnTo>
                <a:lnTo>
                  <a:pt x="15139" y="1292"/>
                </a:lnTo>
                <a:lnTo>
                  <a:pt x="15122" y="1296"/>
                </a:lnTo>
                <a:lnTo>
                  <a:pt x="15103" y="1300"/>
                </a:lnTo>
                <a:lnTo>
                  <a:pt x="15084" y="1302"/>
                </a:lnTo>
                <a:lnTo>
                  <a:pt x="15063" y="1304"/>
                </a:lnTo>
                <a:lnTo>
                  <a:pt x="15043" y="1306"/>
                </a:lnTo>
                <a:lnTo>
                  <a:pt x="15023" y="1307"/>
                </a:lnTo>
                <a:lnTo>
                  <a:pt x="15001" y="1307"/>
                </a:lnTo>
                <a:lnTo>
                  <a:pt x="14752" y="1307"/>
                </a:lnTo>
                <a:close/>
                <a:moveTo>
                  <a:pt x="14833" y="1090"/>
                </a:moveTo>
                <a:lnTo>
                  <a:pt x="14959" y="1090"/>
                </a:lnTo>
                <a:lnTo>
                  <a:pt x="14980" y="1090"/>
                </a:lnTo>
                <a:lnTo>
                  <a:pt x="14999" y="1088"/>
                </a:lnTo>
                <a:lnTo>
                  <a:pt x="15017" y="1086"/>
                </a:lnTo>
                <a:lnTo>
                  <a:pt x="15034" y="1083"/>
                </a:lnTo>
                <a:lnTo>
                  <a:pt x="15050" y="1078"/>
                </a:lnTo>
                <a:lnTo>
                  <a:pt x="15063" y="1073"/>
                </a:lnTo>
                <a:lnTo>
                  <a:pt x="15076" y="1066"/>
                </a:lnTo>
                <a:lnTo>
                  <a:pt x="15087" y="1059"/>
                </a:lnTo>
                <a:lnTo>
                  <a:pt x="15098" y="1051"/>
                </a:lnTo>
                <a:lnTo>
                  <a:pt x="15106" y="1041"/>
                </a:lnTo>
                <a:lnTo>
                  <a:pt x="15113" y="1032"/>
                </a:lnTo>
                <a:lnTo>
                  <a:pt x="15119" y="1021"/>
                </a:lnTo>
                <a:lnTo>
                  <a:pt x="15124" y="1008"/>
                </a:lnTo>
                <a:lnTo>
                  <a:pt x="15128" y="996"/>
                </a:lnTo>
                <a:lnTo>
                  <a:pt x="15129" y="981"/>
                </a:lnTo>
                <a:lnTo>
                  <a:pt x="15130" y="966"/>
                </a:lnTo>
                <a:lnTo>
                  <a:pt x="15129" y="951"/>
                </a:lnTo>
                <a:lnTo>
                  <a:pt x="15128" y="937"/>
                </a:lnTo>
                <a:lnTo>
                  <a:pt x="15124" y="924"/>
                </a:lnTo>
                <a:lnTo>
                  <a:pt x="15119" y="911"/>
                </a:lnTo>
                <a:lnTo>
                  <a:pt x="15113" y="901"/>
                </a:lnTo>
                <a:lnTo>
                  <a:pt x="15106" y="890"/>
                </a:lnTo>
                <a:lnTo>
                  <a:pt x="15096" y="881"/>
                </a:lnTo>
                <a:lnTo>
                  <a:pt x="15086" y="873"/>
                </a:lnTo>
                <a:lnTo>
                  <a:pt x="15075" y="865"/>
                </a:lnTo>
                <a:lnTo>
                  <a:pt x="15061" y="859"/>
                </a:lnTo>
                <a:lnTo>
                  <a:pt x="15048" y="854"/>
                </a:lnTo>
                <a:lnTo>
                  <a:pt x="15032" y="850"/>
                </a:lnTo>
                <a:lnTo>
                  <a:pt x="15014" y="847"/>
                </a:lnTo>
                <a:lnTo>
                  <a:pt x="14995" y="844"/>
                </a:lnTo>
                <a:lnTo>
                  <a:pt x="14976" y="843"/>
                </a:lnTo>
                <a:lnTo>
                  <a:pt x="14955" y="843"/>
                </a:lnTo>
                <a:lnTo>
                  <a:pt x="14833" y="843"/>
                </a:lnTo>
                <a:lnTo>
                  <a:pt x="14833" y="1090"/>
                </a:lnTo>
                <a:close/>
                <a:moveTo>
                  <a:pt x="14833" y="631"/>
                </a:moveTo>
                <a:lnTo>
                  <a:pt x="14938" y="631"/>
                </a:lnTo>
                <a:lnTo>
                  <a:pt x="14952" y="631"/>
                </a:lnTo>
                <a:lnTo>
                  <a:pt x="14964" y="630"/>
                </a:lnTo>
                <a:lnTo>
                  <a:pt x="14976" y="628"/>
                </a:lnTo>
                <a:lnTo>
                  <a:pt x="14987" y="625"/>
                </a:lnTo>
                <a:lnTo>
                  <a:pt x="14998" y="621"/>
                </a:lnTo>
                <a:lnTo>
                  <a:pt x="15008" y="617"/>
                </a:lnTo>
                <a:lnTo>
                  <a:pt x="15017" y="611"/>
                </a:lnTo>
                <a:lnTo>
                  <a:pt x="15026" y="605"/>
                </a:lnTo>
                <a:lnTo>
                  <a:pt x="15035" y="598"/>
                </a:lnTo>
                <a:lnTo>
                  <a:pt x="15042" y="589"/>
                </a:lnTo>
                <a:lnTo>
                  <a:pt x="15049" y="580"/>
                </a:lnTo>
                <a:lnTo>
                  <a:pt x="15054" y="571"/>
                </a:lnTo>
                <a:lnTo>
                  <a:pt x="15058" y="560"/>
                </a:lnTo>
                <a:lnTo>
                  <a:pt x="15061" y="549"/>
                </a:lnTo>
                <a:lnTo>
                  <a:pt x="15063" y="537"/>
                </a:lnTo>
                <a:lnTo>
                  <a:pt x="15063" y="525"/>
                </a:lnTo>
                <a:lnTo>
                  <a:pt x="15063" y="511"/>
                </a:lnTo>
                <a:lnTo>
                  <a:pt x="15061" y="499"/>
                </a:lnTo>
                <a:lnTo>
                  <a:pt x="15058" y="487"/>
                </a:lnTo>
                <a:lnTo>
                  <a:pt x="15054" y="477"/>
                </a:lnTo>
                <a:lnTo>
                  <a:pt x="15049" y="467"/>
                </a:lnTo>
                <a:lnTo>
                  <a:pt x="15042" y="457"/>
                </a:lnTo>
                <a:lnTo>
                  <a:pt x="15034" y="449"/>
                </a:lnTo>
                <a:lnTo>
                  <a:pt x="15026" y="442"/>
                </a:lnTo>
                <a:lnTo>
                  <a:pt x="15016" y="435"/>
                </a:lnTo>
                <a:lnTo>
                  <a:pt x="15007" y="430"/>
                </a:lnTo>
                <a:lnTo>
                  <a:pt x="14996" y="426"/>
                </a:lnTo>
                <a:lnTo>
                  <a:pt x="14986" y="422"/>
                </a:lnTo>
                <a:lnTo>
                  <a:pt x="14975" y="419"/>
                </a:lnTo>
                <a:lnTo>
                  <a:pt x="14962" y="417"/>
                </a:lnTo>
                <a:lnTo>
                  <a:pt x="14950" y="416"/>
                </a:lnTo>
                <a:lnTo>
                  <a:pt x="14936" y="416"/>
                </a:lnTo>
                <a:lnTo>
                  <a:pt x="14833" y="416"/>
                </a:lnTo>
                <a:lnTo>
                  <a:pt x="14833" y="631"/>
                </a:lnTo>
                <a:close/>
                <a:moveTo>
                  <a:pt x="13513" y="756"/>
                </a:moveTo>
                <a:lnTo>
                  <a:pt x="13513" y="774"/>
                </a:lnTo>
                <a:lnTo>
                  <a:pt x="13514" y="790"/>
                </a:lnTo>
                <a:lnTo>
                  <a:pt x="13516" y="806"/>
                </a:lnTo>
                <a:lnTo>
                  <a:pt x="13519" y="823"/>
                </a:lnTo>
                <a:lnTo>
                  <a:pt x="13522" y="838"/>
                </a:lnTo>
                <a:lnTo>
                  <a:pt x="13526" y="854"/>
                </a:lnTo>
                <a:lnTo>
                  <a:pt x="13530" y="869"/>
                </a:lnTo>
                <a:lnTo>
                  <a:pt x="13537" y="883"/>
                </a:lnTo>
                <a:lnTo>
                  <a:pt x="13543" y="898"/>
                </a:lnTo>
                <a:lnTo>
                  <a:pt x="13549" y="912"/>
                </a:lnTo>
                <a:lnTo>
                  <a:pt x="13557" y="926"/>
                </a:lnTo>
                <a:lnTo>
                  <a:pt x="13566" y="938"/>
                </a:lnTo>
                <a:lnTo>
                  <a:pt x="13575" y="952"/>
                </a:lnTo>
                <a:lnTo>
                  <a:pt x="13585" y="964"/>
                </a:lnTo>
                <a:lnTo>
                  <a:pt x="13596" y="977"/>
                </a:lnTo>
                <a:lnTo>
                  <a:pt x="13607" y="988"/>
                </a:lnTo>
                <a:lnTo>
                  <a:pt x="13619" y="1000"/>
                </a:lnTo>
                <a:lnTo>
                  <a:pt x="13631" y="1010"/>
                </a:lnTo>
                <a:lnTo>
                  <a:pt x="13644" y="1021"/>
                </a:lnTo>
                <a:lnTo>
                  <a:pt x="13657" y="1030"/>
                </a:lnTo>
                <a:lnTo>
                  <a:pt x="13671" y="1038"/>
                </a:lnTo>
                <a:lnTo>
                  <a:pt x="13685" y="1046"/>
                </a:lnTo>
                <a:lnTo>
                  <a:pt x="13698" y="1053"/>
                </a:lnTo>
                <a:lnTo>
                  <a:pt x="13713" y="1059"/>
                </a:lnTo>
                <a:lnTo>
                  <a:pt x="13727" y="1064"/>
                </a:lnTo>
                <a:lnTo>
                  <a:pt x="13743" y="1070"/>
                </a:lnTo>
                <a:lnTo>
                  <a:pt x="13758" y="1074"/>
                </a:lnTo>
                <a:lnTo>
                  <a:pt x="13774" y="1077"/>
                </a:lnTo>
                <a:lnTo>
                  <a:pt x="13790" y="1079"/>
                </a:lnTo>
                <a:lnTo>
                  <a:pt x="13807" y="1081"/>
                </a:lnTo>
                <a:lnTo>
                  <a:pt x="13823" y="1082"/>
                </a:lnTo>
                <a:lnTo>
                  <a:pt x="13840" y="1083"/>
                </a:lnTo>
                <a:lnTo>
                  <a:pt x="13858" y="1082"/>
                </a:lnTo>
                <a:lnTo>
                  <a:pt x="13874" y="1081"/>
                </a:lnTo>
                <a:lnTo>
                  <a:pt x="13891" y="1079"/>
                </a:lnTo>
                <a:lnTo>
                  <a:pt x="13907" y="1077"/>
                </a:lnTo>
                <a:lnTo>
                  <a:pt x="13922" y="1074"/>
                </a:lnTo>
                <a:lnTo>
                  <a:pt x="13938" y="1070"/>
                </a:lnTo>
                <a:lnTo>
                  <a:pt x="13952" y="1064"/>
                </a:lnTo>
                <a:lnTo>
                  <a:pt x="13967" y="1059"/>
                </a:lnTo>
                <a:lnTo>
                  <a:pt x="13982" y="1053"/>
                </a:lnTo>
                <a:lnTo>
                  <a:pt x="13996" y="1046"/>
                </a:lnTo>
                <a:lnTo>
                  <a:pt x="14010" y="1038"/>
                </a:lnTo>
                <a:lnTo>
                  <a:pt x="14023" y="1030"/>
                </a:lnTo>
                <a:lnTo>
                  <a:pt x="14036" y="1021"/>
                </a:lnTo>
                <a:lnTo>
                  <a:pt x="14048" y="1010"/>
                </a:lnTo>
                <a:lnTo>
                  <a:pt x="14061" y="1000"/>
                </a:lnTo>
                <a:lnTo>
                  <a:pt x="14073" y="988"/>
                </a:lnTo>
                <a:lnTo>
                  <a:pt x="14085" y="977"/>
                </a:lnTo>
                <a:lnTo>
                  <a:pt x="14095" y="964"/>
                </a:lnTo>
                <a:lnTo>
                  <a:pt x="14106" y="952"/>
                </a:lnTo>
                <a:lnTo>
                  <a:pt x="14114" y="938"/>
                </a:lnTo>
                <a:lnTo>
                  <a:pt x="14123" y="926"/>
                </a:lnTo>
                <a:lnTo>
                  <a:pt x="14131" y="912"/>
                </a:lnTo>
                <a:lnTo>
                  <a:pt x="14138" y="898"/>
                </a:lnTo>
                <a:lnTo>
                  <a:pt x="14144" y="883"/>
                </a:lnTo>
                <a:lnTo>
                  <a:pt x="14149" y="869"/>
                </a:lnTo>
                <a:lnTo>
                  <a:pt x="14155" y="854"/>
                </a:lnTo>
                <a:lnTo>
                  <a:pt x="14159" y="838"/>
                </a:lnTo>
                <a:lnTo>
                  <a:pt x="14162" y="823"/>
                </a:lnTo>
                <a:lnTo>
                  <a:pt x="14164" y="806"/>
                </a:lnTo>
                <a:lnTo>
                  <a:pt x="14166" y="790"/>
                </a:lnTo>
                <a:lnTo>
                  <a:pt x="14167" y="774"/>
                </a:lnTo>
                <a:lnTo>
                  <a:pt x="14168" y="756"/>
                </a:lnTo>
                <a:lnTo>
                  <a:pt x="14167" y="739"/>
                </a:lnTo>
                <a:lnTo>
                  <a:pt x="14166" y="722"/>
                </a:lnTo>
                <a:lnTo>
                  <a:pt x="14164" y="706"/>
                </a:lnTo>
                <a:lnTo>
                  <a:pt x="14162" y="689"/>
                </a:lnTo>
                <a:lnTo>
                  <a:pt x="14159" y="674"/>
                </a:lnTo>
                <a:lnTo>
                  <a:pt x="14155" y="658"/>
                </a:lnTo>
                <a:lnTo>
                  <a:pt x="14149" y="644"/>
                </a:lnTo>
                <a:lnTo>
                  <a:pt x="14144" y="628"/>
                </a:lnTo>
                <a:lnTo>
                  <a:pt x="14138" y="614"/>
                </a:lnTo>
                <a:lnTo>
                  <a:pt x="14131" y="600"/>
                </a:lnTo>
                <a:lnTo>
                  <a:pt x="14123" y="586"/>
                </a:lnTo>
                <a:lnTo>
                  <a:pt x="14115" y="573"/>
                </a:lnTo>
                <a:lnTo>
                  <a:pt x="14106" y="560"/>
                </a:lnTo>
                <a:lnTo>
                  <a:pt x="14095" y="548"/>
                </a:lnTo>
                <a:lnTo>
                  <a:pt x="14085" y="535"/>
                </a:lnTo>
                <a:lnTo>
                  <a:pt x="14073" y="523"/>
                </a:lnTo>
                <a:lnTo>
                  <a:pt x="14062" y="511"/>
                </a:lnTo>
                <a:lnTo>
                  <a:pt x="14049" y="501"/>
                </a:lnTo>
                <a:lnTo>
                  <a:pt x="14037" y="492"/>
                </a:lnTo>
                <a:lnTo>
                  <a:pt x="14023" y="482"/>
                </a:lnTo>
                <a:lnTo>
                  <a:pt x="14010" y="474"/>
                </a:lnTo>
                <a:lnTo>
                  <a:pt x="13996" y="466"/>
                </a:lnTo>
                <a:lnTo>
                  <a:pt x="13983" y="459"/>
                </a:lnTo>
                <a:lnTo>
                  <a:pt x="13968" y="453"/>
                </a:lnTo>
                <a:lnTo>
                  <a:pt x="13953" y="447"/>
                </a:lnTo>
                <a:lnTo>
                  <a:pt x="13938" y="443"/>
                </a:lnTo>
                <a:lnTo>
                  <a:pt x="13923" y="438"/>
                </a:lnTo>
                <a:lnTo>
                  <a:pt x="13907" y="435"/>
                </a:lnTo>
                <a:lnTo>
                  <a:pt x="13891" y="432"/>
                </a:lnTo>
                <a:lnTo>
                  <a:pt x="13874" y="430"/>
                </a:lnTo>
                <a:lnTo>
                  <a:pt x="13858" y="429"/>
                </a:lnTo>
                <a:lnTo>
                  <a:pt x="13840" y="429"/>
                </a:lnTo>
                <a:lnTo>
                  <a:pt x="13823" y="429"/>
                </a:lnTo>
                <a:lnTo>
                  <a:pt x="13807" y="430"/>
                </a:lnTo>
                <a:lnTo>
                  <a:pt x="13790" y="432"/>
                </a:lnTo>
                <a:lnTo>
                  <a:pt x="13773" y="435"/>
                </a:lnTo>
                <a:lnTo>
                  <a:pt x="13758" y="438"/>
                </a:lnTo>
                <a:lnTo>
                  <a:pt x="13742" y="443"/>
                </a:lnTo>
                <a:lnTo>
                  <a:pt x="13727" y="447"/>
                </a:lnTo>
                <a:lnTo>
                  <a:pt x="13712" y="453"/>
                </a:lnTo>
                <a:lnTo>
                  <a:pt x="13698" y="459"/>
                </a:lnTo>
                <a:lnTo>
                  <a:pt x="13684" y="466"/>
                </a:lnTo>
                <a:lnTo>
                  <a:pt x="13670" y="474"/>
                </a:lnTo>
                <a:lnTo>
                  <a:pt x="13656" y="482"/>
                </a:lnTo>
                <a:lnTo>
                  <a:pt x="13644" y="492"/>
                </a:lnTo>
                <a:lnTo>
                  <a:pt x="13631" y="501"/>
                </a:lnTo>
                <a:lnTo>
                  <a:pt x="13619" y="511"/>
                </a:lnTo>
                <a:lnTo>
                  <a:pt x="13606" y="523"/>
                </a:lnTo>
                <a:lnTo>
                  <a:pt x="13595" y="535"/>
                </a:lnTo>
                <a:lnTo>
                  <a:pt x="13585" y="548"/>
                </a:lnTo>
                <a:lnTo>
                  <a:pt x="13575" y="560"/>
                </a:lnTo>
                <a:lnTo>
                  <a:pt x="13566" y="573"/>
                </a:lnTo>
                <a:lnTo>
                  <a:pt x="13557" y="586"/>
                </a:lnTo>
                <a:lnTo>
                  <a:pt x="13549" y="600"/>
                </a:lnTo>
                <a:lnTo>
                  <a:pt x="13542" y="614"/>
                </a:lnTo>
                <a:lnTo>
                  <a:pt x="13536" y="628"/>
                </a:lnTo>
                <a:lnTo>
                  <a:pt x="13530" y="644"/>
                </a:lnTo>
                <a:lnTo>
                  <a:pt x="13526" y="658"/>
                </a:lnTo>
                <a:lnTo>
                  <a:pt x="13522" y="674"/>
                </a:lnTo>
                <a:lnTo>
                  <a:pt x="13518" y="689"/>
                </a:lnTo>
                <a:lnTo>
                  <a:pt x="13516" y="706"/>
                </a:lnTo>
                <a:lnTo>
                  <a:pt x="13514" y="722"/>
                </a:lnTo>
                <a:lnTo>
                  <a:pt x="13513" y="739"/>
                </a:lnTo>
                <a:lnTo>
                  <a:pt x="13513" y="756"/>
                </a:lnTo>
                <a:close/>
                <a:moveTo>
                  <a:pt x="13251" y="756"/>
                </a:moveTo>
                <a:lnTo>
                  <a:pt x="13251" y="725"/>
                </a:lnTo>
                <a:lnTo>
                  <a:pt x="13253" y="695"/>
                </a:lnTo>
                <a:lnTo>
                  <a:pt x="13257" y="666"/>
                </a:lnTo>
                <a:lnTo>
                  <a:pt x="13262" y="636"/>
                </a:lnTo>
                <a:lnTo>
                  <a:pt x="13268" y="607"/>
                </a:lnTo>
                <a:lnTo>
                  <a:pt x="13275" y="580"/>
                </a:lnTo>
                <a:lnTo>
                  <a:pt x="13283" y="553"/>
                </a:lnTo>
                <a:lnTo>
                  <a:pt x="13293" y="526"/>
                </a:lnTo>
                <a:lnTo>
                  <a:pt x="13304" y="500"/>
                </a:lnTo>
                <a:lnTo>
                  <a:pt x="13317" y="475"/>
                </a:lnTo>
                <a:lnTo>
                  <a:pt x="13331" y="450"/>
                </a:lnTo>
                <a:lnTo>
                  <a:pt x="13346" y="426"/>
                </a:lnTo>
                <a:lnTo>
                  <a:pt x="13363" y="403"/>
                </a:lnTo>
                <a:lnTo>
                  <a:pt x="13380" y="380"/>
                </a:lnTo>
                <a:lnTo>
                  <a:pt x="13400" y="357"/>
                </a:lnTo>
                <a:lnTo>
                  <a:pt x="13420" y="336"/>
                </a:lnTo>
                <a:lnTo>
                  <a:pt x="13442" y="316"/>
                </a:lnTo>
                <a:lnTo>
                  <a:pt x="13464" y="297"/>
                </a:lnTo>
                <a:lnTo>
                  <a:pt x="13487" y="279"/>
                </a:lnTo>
                <a:lnTo>
                  <a:pt x="13510" y="262"/>
                </a:lnTo>
                <a:lnTo>
                  <a:pt x="13533" y="247"/>
                </a:lnTo>
                <a:lnTo>
                  <a:pt x="13559" y="233"/>
                </a:lnTo>
                <a:lnTo>
                  <a:pt x="13584" y="221"/>
                </a:lnTo>
                <a:lnTo>
                  <a:pt x="13610" y="209"/>
                </a:lnTo>
                <a:lnTo>
                  <a:pt x="13637" y="199"/>
                </a:lnTo>
                <a:lnTo>
                  <a:pt x="13664" y="191"/>
                </a:lnTo>
                <a:lnTo>
                  <a:pt x="13691" y="183"/>
                </a:lnTo>
                <a:lnTo>
                  <a:pt x="13720" y="177"/>
                </a:lnTo>
                <a:lnTo>
                  <a:pt x="13749" y="173"/>
                </a:lnTo>
                <a:lnTo>
                  <a:pt x="13778" y="170"/>
                </a:lnTo>
                <a:lnTo>
                  <a:pt x="13810" y="168"/>
                </a:lnTo>
                <a:lnTo>
                  <a:pt x="13840" y="167"/>
                </a:lnTo>
                <a:lnTo>
                  <a:pt x="13871" y="168"/>
                </a:lnTo>
                <a:lnTo>
                  <a:pt x="13901" y="170"/>
                </a:lnTo>
                <a:lnTo>
                  <a:pt x="13932" y="173"/>
                </a:lnTo>
                <a:lnTo>
                  <a:pt x="13961" y="177"/>
                </a:lnTo>
                <a:lnTo>
                  <a:pt x="13989" y="183"/>
                </a:lnTo>
                <a:lnTo>
                  <a:pt x="14017" y="191"/>
                </a:lnTo>
                <a:lnTo>
                  <a:pt x="14044" y="199"/>
                </a:lnTo>
                <a:lnTo>
                  <a:pt x="14070" y="209"/>
                </a:lnTo>
                <a:lnTo>
                  <a:pt x="14096" y="221"/>
                </a:lnTo>
                <a:lnTo>
                  <a:pt x="14122" y="233"/>
                </a:lnTo>
                <a:lnTo>
                  <a:pt x="14146" y="247"/>
                </a:lnTo>
                <a:lnTo>
                  <a:pt x="14170" y="262"/>
                </a:lnTo>
                <a:lnTo>
                  <a:pt x="14194" y="279"/>
                </a:lnTo>
                <a:lnTo>
                  <a:pt x="14216" y="297"/>
                </a:lnTo>
                <a:lnTo>
                  <a:pt x="14239" y="316"/>
                </a:lnTo>
                <a:lnTo>
                  <a:pt x="14260" y="336"/>
                </a:lnTo>
                <a:lnTo>
                  <a:pt x="14281" y="357"/>
                </a:lnTo>
                <a:lnTo>
                  <a:pt x="14299" y="380"/>
                </a:lnTo>
                <a:lnTo>
                  <a:pt x="14317" y="403"/>
                </a:lnTo>
                <a:lnTo>
                  <a:pt x="14334" y="426"/>
                </a:lnTo>
                <a:lnTo>
                  <a:pt x="14349" y="450"/>
                </a:lnTo>
                <a:lnTo>
                  <a:pt x="14363" y="475"/>
                </a:lnTo>
                <a:lnTo>
                  <a:pt x="14375" y="500"/>
                </a:lnTo>
                <a:lnTo>
                  <a:pt x="14387" y="526"/>
                </a:lnTo>
                <a:lnTo>
                  <a:pt x="14396" y="553"/>
                </a:lnTo>
                <a:lnTo>
                  <a:pt x="14406" y="580"/>
                </a:lnTo>
                <a:lnTo>
                  <a:pt x="14413" y="607"/>
                </a:lnTo>
                <a:lnTo>
                  <a:pt x="14418" y="636"/>
                </a:lnTo>
                <a:lnTo>
                  <a:pt x="14423" y="666"/>
                </a:lnTo>
                <a:lnTo>
                  <a:pt x="14426" y="695"/>
                </a:lnTo>
                <a:lnTo>
                  <a:pt x="14429" y="725"/>
                </a:lnTo>
                <a:lnTo>
                  <a:pt x="14430" y="756"/>
                </a:lnTo>
                <a:lnTo>
                  <a:pt x="14429" y="787"/>
                </a:lnTo>
                <a:lnTo>
                  <a:pt x="14426" y="818"/>
                </a:lnTo>
                <a:lnTo>
                  <a:pt x="14423" y="847"/>
                </a:lnTo>
                <a:lnTo>
                  <a:pt x="14418" y="876"/>
                </a:lnTo>
                <a:lnTo>
                  <a:pt x="14413" y="905"/>
                </a:lnTo>
                <a:lnTo>
                  <a:pt x="14406" y="932"/>
                </a:lnTo>
                <a:lnTo>
                  <a:pt x="14396" y="959"/>
                </a:lnTo>
                <a:lnTo>
                  <a:pt x="14387" y="986"/>
                </a:lnTo>
                <a:lnTo>
                  <a:pt x="14375" y="1012"/>
                </a:lnTo>
                <a:lnTo>
                  <a:pt x="14363" y="1037"/>
                </a:lnTo>
                <a:lnTo>
                  <a:pt x="14349" y="1061"/>
                </a:lnTo>
                <a:lnTo>
                  <a:pt x="14334" y="1086"/>
                </a:lnTo>
                <a:lnTo>
                  <a:pt x="14317" y="1109"/>
                </a:lnTo>
                <a:lnTo>
                  <a:pt x="14299" y="1132"/>
                </a:lnTo>
                <a:lnTo>
                  <a:pt x="14281" y="1154"/>
                </a:lnTo>
                <a:lnTo>
                  <a:pt x="14260" y="1176"/>
                </a:lnTo>
                <a:lnTo>
                  <a:pt x="14238" y="1196"/>
                </a:lnTo>
                <a:lnTo>
                  <a:pt x="14216" y="1215"/>
                </a:lnTo>
                <a:lnTo>
                  <a:pt x="14193" y="1233"/>
                </a:lnTo>
                <a:lnTo>
                  <a:pt x="14170" y="1250"/>
                </a:lnTo>
                <a:lnTo>
                  <a:pt x="14146" y="1264"/>
                </a:lnTo>
                <a:lnTo>
                  <a:pt x="14121" y="1279"/>
                </a:lnTo>
                <a:lnTo>
                  <a:pt x="14096" y="1291"/>
                </a:lnTo>
                <a:lnTo>
                  <a:pt x="14070" y="1303"/>
                </a:lnTo>
                <a:lnTo>
                  <a:pt x="14043" y="1312"/>
                </a:lnTo>
                <a:lnTo>
                  <a:pt x="14016" y="1321"/>
                </a:lnTo>
                <a:lnTo>
                  <a:pt x="13989" y="1328"/>
                </a:lnTo>
                <a:lnTo>
                  <a:pt x="13960" y="1334"/>
                </a:lnTo>
                <a:lnTo>
                  <a:pt x="13932" y="1339"/>
                </a:lnTo>
                <a:lnTo>
                  <a:pt x="13901" y="1342"/>
                </a:lnTo>
                <a:lnTo>
                  <a:pt x="13871" y="1345"/>
                </a:lnTo>
                <a:lnTo>
                  <a:pt x="13840" y="1345"/>
                </a:lnTo>
                <a:lnTo>
                  <a:pt x="13810" y="1345"/>
                </a:lnTo>
                <a:lnTo>
                  <a:pt x="13779" y="1342"/>
                </a:lnTo>
                <a:lnTo>
                  <a:pt x="13749" y="1339"/>
                </a:lnTo>
                <a:lnTo>
                  <a:pt x="13720" y="1334"/>
                </a:lnTo>
                <a:lnTo>
                  <a:pt x="13692" y="1328"/>
                </a:lnTo>
                <a:lnTo>
                  <a:pt x="13664" y="1321"/>
                </a:lnTo>
                <a:lnTo>
                  <a:pt x="13637" y="1312"/>
                </a:lnTo>
                <a:lnTo>
                  <a:pt x="13611" y="1303"/>
                </a:lnTo>
                <a:lnTo>
                  <a:pt x="13585" y="1291"/>
                </a:lnTo>
                <a:lnTo>
                  <a:pt x="13559" y="1279"/>
                </a:lnTo>
                <a:lnTo>
                  <a:pt x="13535" y="1264"/>
                </a:lnTo>
                <a:lnTo>
                  <a:pt x="13511" y="1250"/>
                </a:lnTo>
                <a:lnTo>
                  <a:pt x="13487" y="1233"/>
                </a:lnTo>
                <a:lnTo>
                  <a:pt x="13464" y="1215"/>
                </a:lnTo>
                <a:lnTo>
                  <a:pt x="13442" y="1196"/>
                </a:lnTo>
                <a:lnTo>
                  <a:pt x="13420" y="1176"/>
                </a:lnTo>
                <a:lnTo>
                  <a:pt x="13400" y="1154"/>
                </a:lnTo>
                <a:lnTo>
                  <a:pt x="13380" y="1132"/>
                </a:lnTo>
                <a:lnTo>
                  <a:pt x="13363" y="1109"/>
                </a:lnTo>
                <a:lnTo>
                  <a:pt x="13346" y="1086"/>
                </a:lnTo>
                <a:lnTo>
                  <a:pt x="13331" y="1061"/>
                </a:lnTo>
                <a:lnTo>
                  <a:pt x="13317" y="1037"/>
                </a:lnTo>
                <a:lnTo>
                  <a:pt x="13304" y="1012"/>
                </a:lnTo>
                <a:lnTo>
                  <a:pt x="13294" y="986"/>
                </a:lnTo>
                <a:lnTo>
                  <a:pt x="13283" y="959"/>
                </a:lnTo>
                <a:lnTo>
                  <a:pt x="13275" y="932"/>
                </a:lnTo>
                <a:lnTo>
                  <a:pt x="13268" y="905"/>
                </a:lnTo>
                <a:lnTo>
                  <a:pt x="13262" y="876"/>
                </a:lnTo>
                <a:lnTo>
                  <a:pt x="13257" y="847"/>
                </a:lnTo>
                <a:lnTo>
                  <a:pt x="13253" y="818"/>
                </a:lnTo>
                <a:lnTo>
                  <a:pt x="13252" y="787"/>
                </a:lnTo>
                <a:lnTo>
                  <a:pt x="13251" y="756"/>
                </a:lnTo>
                <a:close/>
                <a:moveTo>
                  <a:pt x="12634" y="366"/>
                </a:moveTo>
                <a:lnTo>
                  <a:pt x="12635" y="344"/>
                </a:lnTo>
                <a:lnTo>
                  <a:pt x="12636" y="324"/>
                </a:lnTo>
                <a:lnTo>
                  <a:pt x="12639" y="305"/>
                </a:lnTo>
                <a:lnTo>
                  <a:pt x="12643" y="287"/>
                </a:lnTo>
                <a:lnTo>
                  <a:pt x="12647" y="271"/>
                </a:lnTo>
                <a:lnTo>
                  <a:pt x="12652" y="256"/>
                </a:lnTo>
                <a:lnTo>
                  <a:pt x="12659" y="244"/>
                </a:lnTo>
                <a:lnTo>
                  <a:pt x="12667" y="231"/>
                </a:lnTo>
                <a:lnTo>
                  <a:pt x="12675" y="221"/>
                </a:lnTo>
                <a:lnTo>
                  <a:pt x="12684" y="211"/>
                </a:lnTo>
                <a:lnTo>
                  <a:pt x="12695" y="204"/>
                </a:lnTo>
                <a:lnTo>
                  <a:pt x="12706" y="198"/>
                </a:lnTo>
                <a:lnTo>
                  <a:pt x="12718" y="193"/>
                </a:lnTo>
                <a:lnTo>
                  <a:pt x="12731" y="190"/>
                </a:lnTo>
                <a:lnTo>
                  <a:pt x="12746" y="187"/>
                </a:lnTo>
                <a:lnTo>
                  <a:pt x="12761" y="186"/>
                </a:lnTo>
                <a:lnTo>
                  <a:pt x="12776" y="187"/>
                </a:lnTo>
                <a:lnTo>
                  <a:pt x="12791" y="190"/>
                </a:lnTo>
                <a:lnTo>
                  <a:pt x="12804" y="193"/>
                </a:lnTo>
                <a:lnTo>
                  <a:pt x="12817" y="198"/>
                </a:lnTo>
                <a:lnTo>
                  <a:pt x="12828" y="204"/>
                </a:lnTo>
                <a:lnTo>
                  <a:pt x="12837" y="211"/>
                </a:lnTo>
                <a:lnTo>
                  <a:pt x="12847" y="221"/>
                </a:lnTo>
                <a:lnTo>
                  <a:pt x="12855" y="231"/>
                </a:lnTo>
                <a:lnTo>
                  <a:pt x="12863" y="244"/>
                </a:lnTo>
                <a:lnTo>
                  <a:pt x="12870" y="256"/>
                </a:lnTo>
                <a:lnTo>
                  <a:pt x="12875" y="271"/>
                </a:lnTo>
                <a:lnTo>
                  <a:pt x="12879" y="287"/>
                </a:lnTo>
                <a:lnTo>
                  <a:pt x="12882" y="305"/>
                </a:lnTo>
                <a:lnTo>
                  <a:pt x="12885" y="324"/>
                </a:lnTo>
                <a:lnTo>
                  <a:pt x="12886" y="344"/>
                </a:lnTo>
                <a:lnTo>
                  <a:pt x="12887" y="366"/>
                </a:lnTo>
                <a:lnTo>
                  <a:pt x="12887" y="1074"/>
                </a:lnTo>
                <a:lnTo>
                  <a:pt x="13100" y="1074"/>
                </a:lnTo>
                <a:lnTo>
                  <a:pt x="13122" y="1075"/>
                </a:lnTo>
                <a:lnTo>
                  <a:pt x="13142" y="1076"/>
                </a:lnTo>
                <a:lnTo>
                  <a:pt x="13160" y="1078"/>
                </a:lnTo>
                <a:lnTo>
                  <a:pt x="13178" y="1081"/>
                </a:lnTo>
                <a:lnTo>
                  <a:pt x="13195" y="1085"/>
                </a:lnTo>
                <a:lnTo>
                  <a:pt x="13209" y="1090"/>
                </a:lnTo>
                <a:lnTo>
                  <a:pt x="13223" y="1096"/>
                </a:lnTo>
                <a:lnTo>
                  <a:pt x="13234" y="1103"/>
                </a:lnTo>
                <a:lnTo>
                  <a:pt x="13245" y="1110"/>
                </a:lnTo>
                <a:lnTo>
                  <a:pt x="13254" y="1120"/>
                </a:lnTo>
                <a:lnTo>
                  <a:pt x="13262" y="1129"/>
                </a:lnTo>
                <a:lnTo>
                  <a:pt x="13268" y="1139"/>
                </a:lnTo>
                <a:lnTo>
                  <a:pt x="13273" y="1151"/>
                </a:lnTo>
                <a:lnTo>
                  <a:pt x="13276" y="1163"/>
                </a:lnTo>
                <a:lnTo>
                  <a:pt x="13278" y="1176"/>
                </a:lnTo>
                <a:lnTo>
                  <a:pt x="13279" y="1190"/>
                </a:lnTo>
                <a:lnTo>
                  <a:pt x="13278" y="1204"/>
                </a:lnTo>
                <a:lnTo>
                  <a:pt x="13276" y="1217"/>
                </a:lnTo>
                <a:lnTo>
                  <a:pt x="13273" y="1230"/>
                </a:lnTo>
                <a:lnTo>
                  <a:pt x="13268" y="1241"/>
                </a:lnTo>
                <a:lnTo>
                  <a:pt x="13262" y="1252"/>
                </a:lnTo>
                <a:lnTo>
                  <a:pt x="13254" y="1261"/>
                </a:lnTo>
                <a:lnTo>
                  <a:pt x="13245" y="1270"/>
                </a:lnTo>
                <a:lnTo>
                  <a:pt x="13234" y="1278"/>
                </a:lnTo>
                <a:lnTo>
                  <a:pt x="13223" y="1285"/>
                </a:lnTo>
                <a:lnTo>
                  <a:pt x="13209" y="1290"/>
                </a:lnTo>
                <a:lnTo>
                  <a:pt x="13195" y="1296"/>
                </a:lnTo>
                <a:lnTo>
                  <a:pt x="13178" y="1300"/>
                </a:lnTo>
                <a:lnTo>
                  <a:pt x="13160" y="1303"/>
                </a:lnTo>
                <a:lnTo>
                  <a:pt x="13142" y="1305"/>
                </a:lnTo>
                <a:lnTo>
                  <a:pt x="13122" y="1307"/>
                </a:lnTo>
                <a:lnTo>
                  <a:pt x="13100" y="1307"/>
                </a:lnTo>
                <a:lnTo>
                  <a:pt x="12806" y="1307"/>
                </a:lnTo>
                <a:lnTo>
                  <a:pt x="12783" y="1307"/>
                </a:lnTo>
                <a:lnTo>
                  <a:pt x="12761" y="1305"/>
                </a:lnTo>
                <a:lnTo>
                  <a:pt x="12743" y="1303"/>
                </a:lnTo>
                <a:lnTo>
                  <a:pt x="12725" y="1300"/>
                </a:lnTo>
                <a:lnTo>
                  <a:pt x="12709" y="1295"/>
                </a:lnTo>
                <a:lnTo>
                  <a:pt x="12696" y="1289"/>
                </a:lnTo>
                <a:lnTo>
                  <a:pt x="12684" y="1283"/>
                </a:lnTo>
                <a:lnTo>
                  <a:pt x="12674" y="1276"/>
                </a:lnTo>
                <a:lnTo>
                  <a:pt x="12670" y="1272"/>
                </a:lnTo>
                <a:lnTo>
                  <a:pt x="12664" y="1266"/>
                </a:lnTo>
                <a:lnTo>
                  <a:pt x="12660" y="1261"/>
                </a:lnTo>
                <a:lnTo>
                  <a:pt x="12657" y="1255"/>
                </a:lnTo>
                <a:lnTo>
                  <a:pt x="12650" y="1241"/>
                </a:lnTo>
                <a:lnTo>
                  <a:pt x="12645" y="1227"/>
                </a:lnTo>
                <a:lnTo>
                  <a:pt x="12641" y="1209"/>
                </a:lnTo>
                <a:lnTo>
                  <a:pt x="12637" y="1191"/>
                </a:lnTo>
                <a:lnTo>
                  <a:pt x="12635" y="1171"/>
                </a:lnTo>
                <a:lnTo>
                  <a:pt x="12634" y="1149"/>
                </a:lnTo>
                <a:lnTo>
                  <a:pt x="12634" y="366"/>
                </a:lnTo>
                <a:close/>
                <a:moveTo>
                  <a:pt x="8747" y="832"/>
                </a:moveTo>
                <a:lnTo>
                  <a:pt x="8746" y="858"/>
                </a:lnTo>
                <a:lnTo>
                  <a:pt x="8744" y="884"/>
                </a:lnTo>
                <a:lnTo>
                  <a:pt x="8741" y="909"/>
                </a:lnTo>
                <a:lnTo>
                  <a:pt x="8736" y="934"/>
                </a:lnTo>
                <a:lnTo>
                  <a:pt x="8731" y="959"/>
                </a:lnTo>
                <a:lnTo>
                  <a:pt x="8724" y="984"/>
                </a:lnTo>
                <a:lnTo>
                  <a:pt x="8715" y="1008"/>
                </a:lnTo>
                <a:lnTo>
                  <a:pt x="8706" y="1031"/>
                </a:lnTo>
                <a:lnTo>
                  <a:pt x="8695" y="1055"/>
                </a:lnTo>
                <a:lnTo>
                  <a:pt x="8683" y="1078"/>
                </a:lnTo>
                <a:lnTo>
                  <a:pt x="8670" y="1101"/>
                </a:lnTo>
                <a:lnTo>
                  <a:pt x="8656" y="1123"/>
                </a:lnTo>
                <a:lnTo>
                  <a:pt x="8639" y="1145"/>
                </a:lnTo>
                <a:lnTo>
                  <a:pt x="8623" y="1166"/>
                </a:lnTo>
                <a:lnTo>
                  <a:pt x="8604" y="1187"/>
                </a:lnTo>
                <a:lnTo>
                  <a:pt x="8585" y="1208"/>
                </a:lnTo>
                <a:lnTo>
                  <a:pt x="8564" y="1228"/>
                </a:lnTo>
                <a:lnTo>
                  <a:pt x="8543" y="1247"/>
                </a:lnTo>
                <a:lnTo>
                  <a:pt x="8523" y="1264"/>
                </a:lnTo>
                <a:lnTo>
                  <a:pt x="8501" y="1281"/>
                </a:lnTo>
                <a:lnTo>
                  <a:pt x="8479" y="1296"/>
                </a:lnTo>
                <a:lnTo>
                  <a:pt x="8457" y="1309"/>
                </a:lnTo>
                <a:lnTo>
                  <a:pt x="8434" y="1322"/>
                </a:lnTo>
                <a:lnTo>
                  <a:pt x="8411" y="1332"/>
                </a:lnTo>
                <a:lnTo>
                  <a:pt x="8387" y="1342"/>
                </a:lnTo>
                <a:lnTo>
                  <a:pt x="8364" y="1351"/>
                </a:lnTo>
                <a:lnTo>
                  <a:pt x="8339" y="1358"/>
                </a:lnTo>
                <a:lnTo>
                  <a:pt x="8315" y="1363"/>
                </a:lnTo>
                <a:lnTo>
                  <a:pt x="8290" y="1369"/>
                </a:lnTo>
                <a:lnTo>
                  <a:pt x="8265" y="1372"/>
                </a:lnTo>
                <a:lnTo>
                  <a:pt x="8239" y="1373"/>
                </a:lnTo>
                <a:lnTo>
                  <a:pt x="8213" y="1374"/>
                </a:lnTo>
                <a:lnTo>
                  <a:pt x="8183" y="1373"/>
                </a:lnTo>
                <a:lnTo>
                  <a:pt x="8153" y="1372"/>
                </a:lnTo>
                <a:lnTo>
                  <a:pt x="8123" y="1367"/>
                </a:lnTo>
                <a:lnTo>
                  <a:pt x="8094" y="1363"/>
                </a:lnTo>
                <a:lnTo>
                  <a:pt x="8066" y="1357"/>
                </a:lnTo>
                <a:lnTo>
                  <a:pt x="8039" y="1350"/>
                </a:lnTo>
                <a:lnTo>
                  <a:pt x="8012" y="1341"/>
                </a:lnTo>
                <a:lnTo>
                  <a:pt x="7986" y="1331"/>
                </a:lnTo>
                <a:lnTo>
                  <a:pt x="7960" y="1321"/>
                </a:lnTo>
                <a:lnTo>
                  <a:pt x="7935" y="1308"/>
                </a:lnTo>
                <a:lnTo>
                  <a:pt x="7910" y="1294"/>
                </a:lnTo>
                <a:lnTo>
                  <a:pt x="7886" y="1279"/>
                </a:lnTo>
                <a:lnTo>
                  <a:pt x="7863" y="1262"/>
                </a:lnTo>
                <a:lnTo>
                  <a:pt x="7840" y="1245"/>
                </a:lnTo>
                <a:lnTo>
                  <a:pt x="7818" y="1225"/>
                </a:lnTo>
                <a:lnTo>
                  <a:pt x="7796" y="1204"/>
                </a:lnTo>
                <a:lnTo>
                  <a:pt x="7776" y="1183"/>
                </a:lnTo>
                <a:lnTo>
                  <a:pt x="7757" y="1161"/>
                </a:lnTo>
                <a:lnTo>
                  <a:pt x="7739" y="1138"/>
                </a:lnTo>
                <a:lnTo>
                  <a:pt x="7722" y="1114"/>
                </a:lnTo>
                <a:lnTo>
                  <a:pt x="7707" y="1091"/>
                </a:lnTo>
                <a:lnTo>
                  <a:pt x="7693" y="1066"/>
                </a:lnTo>
                <a:lnTo>
                  <a:pt x="7681" y="1041"/>
                </a:lnTo>
                <a:lnTo>
                  <a:pt x="7669" y="1015"/>
                </a:lnTo>
                <a:lnTo>
                  <a:pt x="7660" y="989"/>
                </a:lnTo>
                <a:lnTo>
                  <a:pt x="7650" y="962"/>
                </a:lnTo>
                <a:lnTo>
                  <a:pt x="7644" y="935"/>
                </a:lnTo>
                <a:lnTo>
                  <a:pt x="7638" y="907"/>
                </a:lnTo>
                <a:lnTo>
                  <a:pt x="7633" y="878"/>
                </a:lnTo>
                <a:lnTo>
                  <a:pt x="7630" y="849"/>
                </a:lnTo>
                <a:lnTo>
                  <a:pt x="7627" y="819"/>
                </a:lnTo>
                <a:lnTo>
                  <a:pt x="7627" y="788"/>
                </a:lnTo>
                <a:lnTo>
                  <a:pt x="7627" y="758"/>
                </a:lnTo>
                <a:lnTo>
                  <a:pt x="7630" y="728"/>
                </a:lnTo>
                <a:lnTo>
                  <a:pt x="7633" y="699"/>
                </a:lnTo>
                <a:lnTo>
                  <a:pt x="7638" y="670"/>
                </a:lnTo>
                <a:lnTo>
                  <a:pt x="7644" y="642"/>
                </a:lnTo>
                <a:lnTo>
                  <a:pt x="7650" y="614"/>
                </a:lnTo>
                <a:lnTo>
                  <a:pt x="7660" y="587"/>
                </a:lnTo>
                <a:lnTo>
                  <a:pt x="7669" y="560"/>
                </a:lnTo>
                <a:lnTo>
                  <a:pt x="7681" y="535"/>
                </a:lnTo>
                <a:lnTo>
                  <a:pt x="7693" y="510"/>
                </a:lnTo>
                <a:lnTo>
                  <a:pt x="7707" y="485"/>
                </a:lnTo>
                <a:lnTo>
                  <a:pt x="7722" y="461"/>
                </a:lnTo>
                <a:lnTo>
                  <a:pt x="7739" y="438"/>
                </a:lnTo>
                <a:lnTo>
                  <a:pt x="7757" y="416"/>
                </a:lnTo>
                <a:lnTo>
                  <a:pt x="7776" y="394"/>
                </a:lnTo>
                <a:lnTo>
                  <a:pt x="7796" y="373"/>
                </a:lnTo>
                <a:lnTo>
                  <a:pt x="7818" y="352"/>
                </a:lnTo>
                <a:lnTo>
                  <a:pt x="7840" y="333"/>
                </a:lnTo>
                <a:lnTo>
                  <a:pt x="7863" y="315"/>
                </a:lnTo>
                <a:lnTo>
                  <a:pt x="7886" y="299"/>
                </a:lnTo>
                <a:lnTo>
                  <a:pt x="7910" y="283"/>
                </a:lnTo>
                <a:lnTo>
                  <a:pt x="7935" y="270"/>
                </a:lnTo>
                <a:lnTo>
                  <a:pt x="7960" y="257"/>
                </a:lnTo>
                <a:lnTo>
                  <a:pt x="7986" y="246"/>
                </a:lnTo>
                <a:lnTo>
                  <a:pt x="8012" y="235"/>
                </a:lnTo>
                <a:lnTo>
                  <a:pt x="8039" y="227"/>
                </a:lnTo>
                <a:lnTo>
                  <a:pt x="8066" y="220"/>
                </a:lnTo>
                <a:lnTo>
                  <a:pt x="8094" y="214"/>
                </a:lnTo>
                <a:lnTo>
                  <a:pt x="8123" y="209"/>
                </a:lnTo>
                <a:lnTo>
                  <a:pt x="8153" y="206"/>
                </a:lnTo>
                <a:lnTo>
                  <a:pt x="8183" y="204"/>
                </a:lnTo>
                <a:lnTo>
                  <a:pt x="8213" y="203"/>
                </a:lnTo>
                <a:lnTo>
                  <a:pt x="8239" y="204"/>
                </a:lnTo>
                <a:lnTo>
                  <a:pt x="8264" y="205"/>
                </a:lnTo>
                <a:lnTo>
                  <a:pt x="8290" y="208"/>
                </a:lnTo>
                <a:lnTo>
                  <a:pt x="8314" y="211"/>
                </a:lnTo>
                <a:lnTo>
                  <a:pt x="8339" y="217"/>
                </a:lnTo>
                <a:lnTo>
                  <a:pt x="8363" y="222"/>
                </a:lnTo>
                <a:lnTo>
                  <a:pt x="8387" y="229"/>
                </a:lnTo>
                <a:lnTo>
                  <a:pt x="8410" y="236"/>
                </a:lnTo>
                <a:lnTo>
                  <a:pt x="8433" y="246"/>
                </a:lnTo>
                <a:lnTo>
                  <a:pt x="8456" y="255"/>
                </a:lnTo>
                <a:lnTo>
                  <a:pt x="8478" y="267"/>
                </a:lnTo>
                <a:lnTo>
                  <a:pt x="8500" y="279"/>
                </a:lnTo>
                <a:lnTo>
                  <a:pt x="8521" y="292"/>
                </a:lnTo>
                <a:lnTo>
                  <a:pt x="8542" y="306"/>
                </a:lnTo>
                <a:lnTo>
                  <a:pt x="8563" y="321"/>
                </a:lnTo>
                <a:lnTo>
                  <a:pt x="8584" y="337"/>
                </a:lnTo>
                <a:lnTo>
                  <a:pt x="8595" y="348"/>
                </a:lnTo>
                <a:lnTo>
                  <a:pt x="8605" y="358"/>
                </a:lnTo>
                <a:lnTo>
                  <a:pt x="8613" y="370"/>
                </a:lnTo>
                <a:lnTo>
                  <a:pt x="8620" y="382"/>
                </a:lnTo>
                <a:lnTo>
                  <a:pt x="8626" y="396"/>
                </a:lnTo>
                <a:lnTo>
                  <a:pt x="8630" y="409"/>
                </a:lnTo>
                <a:lnTo>
                  <a:pt x="8632" y="424"/>
                </a:lnTo>
                <a:lnTo>
                  <a:pt x="8633" y="438"/>
                </a:lnTo>
                <a:lnTo>
                  <a:pt x="8632" y="452"/>
                </a:lnTo>
                <a:lnTo>
                  <a:pt x="8630" y="466"/>
                </a:lnTo>
                <a:lnTo>
                  <a:pt x="8628" y="477"/>
                </a:lnTo>
                <a:lnTo>
                  <a:pt x="8624" y="489"/>
                </a:lnTo>
                <a:lnTo>
                  <a:pt x="8618" y="501"/>
                </a:lnTo>
                <a:lnTo>
                  <a:pt x="8611" y="511"/>
                </a:lnTo>
                <a:lnTo>
                  <a:pt x="8604" y="522"/>
                </a:lnTo>
                <a:lnTo>
                  <a:pt x="8594" y="531"/>
                </a:lnTo>
                <a:lnTo>
                  <a:pt x="8585" y="539"/>
                </a:lnTo>
                <a:lnTo>
                  <a:pt x="8575" y="548"/>
                </a:lnTo>
                <a:lnTo>
                  <a:pt x="8564" y="554"/>
                </a:lnTo>
                <a:lnTo>
                  <a:pt x="8553" y="559"/>
                </a:lnTo>
                <a:lnTo>
                  <a:pt x="8540" y="563"/>
                </a:lnTo>
                <a:lnTo>
                  <a:pt x="8529" y="567"/>
                </a:lnTo>
                <a:lnTo>
                  <a:pt x="8515" y="568"/>
                </a:lnTo>
                <a:lnTo>
                  <a:pt x="8502" y="569"/>
                </a:lnTo>
                <a:lnTo>
                  <a:pt x="8490" y="569"/>
                </a:lnTo>
                <a:lnTo>
                  <a:pt x="8479" y="567"/>
                </a:lnTo>
                <a:lnTo>
                  <a:pt x="8468" y="564"/>
                </a:lnTo>
                <a:lnTo>
                  <a:pt x="8458" y="561"/>
                </a:lnTo>
                <a:lnTo>
                  <a:pt x="8447" y="557"/>
                </a:lnTo>
                <a:lnTo>
                  <a:pt x="8437" y="552"/>
                </a:lnTo>
                <a:lnTo>
                  <a:pt x="8428" y="546"/>
                </a:lnTo>
                <a:lnTo>
                  <a:pt x="8418" y="538"/>
                </a:lnTo>
                <a:lnTo>
                  <a:pt x="8407" y="529"/>
                </a:lnTo>
                <a:lnTo>
                  <a:pt x="8395" y="521"/>
                </a:lnTo>
                <a:lnTo>
                  <a:pt x="8384" y="513"/>
                </a:lnTo>
                <a:lnTo>
                  <a:pt x="8372" y="506"/>
                </a:lnTo>
                <a:lnTo>
                  <a:pt x="8360" y="500"/>
                </a:lnTo>
                <a:lnTo>
                  <a:pt x="8349" y="494"/>
                </a:lnTo>
                <a:lnTo>
                  <a:pt x="8336" y="488"/>
                </a:lnTo>
                <a:lnTo>
                  <a:pt x="8323" y="483"/>
                </a:lnTo>
                <a:lnTo>
                  <a:pt x="8310" y="479"/>
                </a:lnTo>
                <a:lnTo>
                  <a:pt x="8296" y="475"/>
                </a:lnTo>
                <a:lnTo>
                  <a:pt x="8284" y="472"/>
                </a:lnTo>
                <a:lnTo>
                  <a:pt x="8270" y="470"/>
                </a:lnTo>
                <a:lnTo>
                  <a:pt x="8256" y="468"/>
                </a:lnTo>
                <a:lnTo>
                  <a:pt x="8242" y="466"/>
                </a:lnTo>
                <a:lnTo>
                  <a:pt x="8228" y="465"/>
                </a:lnTo>
                <a:lnTo>
                  <a:pt x="8213" y="465"/>
                </a:lnTo>
                <a:lnTo>
                  <a:pt x="8196" y="466"/>
                </a:lnTo>
                <a:lnTo>
                  <a:pt x="8180" y="467"/>
                </a:lnTo>
                <a:lnTo>
                  <a:pt x="8163" y="468"/>
                </a:lnTo>
                <a:lnTo>
                  <a:pt x="8147" y="471"/>
                </a:lnTo>
                <a:lnTo>
                  <a:pt x="8132" y="474"/>
                </a:lnTo>
                <a:lnTo>
                  <a:pt x="8116" y="478"/>
                </a:lnTo>
                <a:lnTo>
                  <a:pt x="8102" y="482"/>
                </a:lnTo>
                <a:lnTo>
                  <a:pt x="8087" y="488"/>
                </a:lnTo>
                <a:lnTo>
                  <a:pt x="8072" y="495"/>
                </a:lnTo>
                <a:lnTo>
                  <a:pt x="8059" y="501"/>
                </a:lnTo>
                <a:lnTo>
                  <a:pt x="8045" y="509"/>
                </a:lnTo>
                <a:lnTo>
                  <a:pt x="8032" y="518"/>
                </a:lnTo>
                <a:lnTo>
                  <a:pt x="8019" y="526"/>
                </a:lnTo>
                <a:lnTo>
                  <a:pt x="8007" y="536"/>
                </a:lnTo>
                <a:lnTo>
                  <a:pt x="7994" y="547"/>
                </a:lnTo>
                <a:lnTo>
                  <a:pt x="7982" y="558"/>
                </a:lnTo>
                <a:lnTo>
                  <a:pt x="7970" y="570"/>
                </a:lnTo>
                <a:lnTo>
                  <a:pt x="7960" y="582"/>
                </a:lnTo>
                <a:lnTo>
                  <a:pt x="7950" y="595"/>
                </a:lnTo>
                <a:lnTo>
                  <a:pt x="7941" y="607"/>
                </a:lnTo>
                <a:lnTo>
                  <a:pt x="7933" y="621"/>
                </a:lnTo>
                <a:lnTo>
                  <a:pt x="7924" y="634"/>
                </a:lnTo>
                <a:lnTo>
                  <a:pt x="7917" y="648"/>
                </a:lnTo>
                <a:lnTo>
                  <a:pt x="7911" y="662"/>
                </a:lnTo>
                <a:lnTo>
                  <a:pt x="7906" y="677"/>
                </a:lnTo>
                <a:lnTo>
                  <a:pt x="7901" y="692"/>
                </a:lnTo>
                <a:lnTo>
                  <a:pt x="7897" y="707"/>
                </a:lnTo>
                <a:lnTo>
                  <a:pt x="7894" y="723"/>
                </a:lnTo>
                <a:lnTo>
                  <a:pt x="7891" y="738"/>
                </a:lnTo>
                <a:lnTo>
                  <a:pt x="7889" y="755"/>
                </a:lnTo>
                <a:lnTo>
                  <a:pt x="7888" y="772"/>
                </a:lnTo>
                <a:lnTo>
                  <a:pt x="7888" y="788"/>
                </a:lnTo>
                <a:lnTo>
                  <a:pt x="7888" y="805"/>
                </a:lnTo>
                <a:lnTo>
                  <a:pt x="7889" y="822"/>
                </a:lnTo>
                <a:lnTo>
                  <a:pt x="7891" y="838"/>
                </a:lnTo>
                <a:lnTo>
                  <a:pt x="7894" y="854"/>
                </a:lnTo>
                <a:lnTo>
                  <a:pt x="7897" y="870"/>
                </a:lnTo>
                <a:lnTo>
                  <a:pt x="7901" y="884"/>
                </a:lnTo>
                <a:lnTo>
                  <a:pt x="7906" y="900"/>
                </a:lnTo>
                <a:lnTo>
                  <a:pt x="7911" y="914"/>
                </a:lnTo>
                <a:lnTo>
                  <a:pt x="7917" y="928"/>
                </a:lnTo>
                <a:lnTo>
                  <a:pt x="7924" y="943"/>
                </a:lnTo>
                <a:lnTo>
                  <a:pt x="7933" y="956"/>
                </a:lnTo>
                <a:lnTo>
                  <a:pt x="7941" y="969"/>
                </a:lnTo>
                <a:lnTo>
                  <a:pt x="7950" y="982"/>
                </a:lnTo>
                <a:lnTo>
                  <a:pt x="7960" y="995"/>
                </a:lnTo>
                <a:lnTo>
                  <a:pt x="7970" y="1007"/>
                </a:lnTo>
                <a:lnTo>
                  <a:pt x="7982" y="1019"/>
                </a:lnTo>
                <a:lnTo>
                  <a:pt x="7994" y="1030"/>
                </a:lnTo>
                <a:lnTo>
                  <a:pt x="8007" y="1040"/>
                </a:lnTo>
                <a:lnTo>
                  <a:pt x="8019" y="1051"/>
                </a:lnTo>
                <a:lnTo>
                  <a:pt x="8032" y="1059"/>
                </a:lnTo>
                <a:lnTo>
                  <a:pt x="8045" y="1069"/>
                </a:lnTo>
                <a:lnTo>
                  <a:pt x="8059" y="1076"/>
                </a:lnTo>
                <a:lnTo>
                  <a:pt x="8072" y="1083"/>
                </a:lnTo>
                <a:lnTo>
                  <a:pt x="8087" y="1089"/>
                </a:lnTo>
                <a:lnTo>
                  <a:pt x="8102" y="1095"/>
                </a:lnTo>
                <a:lnTo>
                  <a:pt x="8116" y="1099"/>
                </a:lnTo>
                <a:lnTo>
                  <a:pt x="8132" y="1103"/>
                </a:lnTo>
                <a:lnTo>
                  <a:pt x="8147" y="1106"/>
                </a:lnTo>
                <a:lnTo>
                  <a:pt x="8163" y="1109"/>
                </a:lnTo>
                <a:lnTo>
                  <a:pt x="8180" y="1111"/>
                </a:lnTo>
                <a:lnTo>
                  <a:pt x="8196" y="1112"/>
                </a:lnTo>
                <a:lnTo>
                  <a:pt x="8213" y="1112"/>
                </a:lnTo>
                <a:lnTo>
                  <a:pt x="8233" y="1111"/>
                </a:lnTo>
                <a:lnTo>
                  <a:pt x="8253" y="1109"/>
                </a:lnTo>
                <a:lnTo>
                  <a:pt x="8272" y="1106"/>
                </a:lnTo>
                <a:lnTo>
                  <a:pt x="8291" y="1101"/>
                </a:lnTo>
                <a:lnTo>
                  <a:pt x="8310" y="1095"/>
                </a:lnTo>
                <a:lnTo>
                  <a:pt x="8328" y="1086"/>
                </a:lnTo>
                <a:lnTo>
                  <a:pt x="8346" y="1077"/>
                </a:lnTo>
                <a:lnTo>
                  <a:pt x="8364" y="1065"/>
                </a:lnTo>
                <a:lnTo>
                  <a:pt x="8380" y="1054"/>
                </a:lnTo>
                <a:lnTo>
                  <a:pt x="8395" y="1041"/>
                </a:lnTo>
                <a:lnTo>
                  <a:pt x="8410" y="1028"/>
                </a:lnTo>
                <a:lnTo>
                  <a:pt x="8424" y="1014"/>
                </a:lnTo>
                <a:lnTo>
                  <a:pt x="8436" y="999"/>
                </a:lnTo>
                <a:lnTo>
                  <a:pt x="8447" y="983"/>
                </a:lnTo>
                <a:lnTo>
                  <a:pt x="8459" y="965"/>
                </a:lnTo>
                <a:lnTo>
                  <a:pt x="8469" y="948"/>
                </a:lnTo>
                <a:lnTo>
                  <a:pt x="8289" y="948"/>
                </a:lnTo>
                <a:lnTo>
                  <a:pt x="8278" y="948"/>
                </a:lnTo>
                <a:lnTo>
                  <a:pt x="8266" y="946"/>
                </a:lnTo>
                <a:lnTo>
                  <a:pt x="8256" y="944"/>
                </a:lnTo>
                <a:lnTo>
                  <a:pt x="8245" y="939"/>
                </a:lnTo>
                <a:lnTo>
                  <a:pt x="8235" y="935"/>
                </a:lnTo>
                <a:lnTo>
                  <a:pt x="8226" y="929"/>
                </a:lnTo>
                <a:lnTo>
                  <a:pt x="8216" y="923"/>
                </a:lnTo>
                <a:lnTo>
                  <a:pt x="8208" y="914"/>
                </a:lnTo>
                <a:lnTo>
                  <a:pt x="8199" y="906"/>
                </a:lnTo>
                <a:lnTo>
                  <a:pt x="8193" y="898"/>
                </a:lnTo>
                <a:lnTo>
                  <a:pt x="8187" y="888"/>
                </a:lnTo>
                <a:lnTo>
                  <a:pt x="8183" y="878"/>
                </a:lnTo>
                <a:lnTo>
                  <a:pt x="8179" y="868"/>
                </a:lnTo>
                <a:lnTo>
                  <a:pt x="8177" y="857"/>
                </a:lnTo>
                <a:lnTo>
                  <a:pt x="8174" y="846"/>
                </a:lnTo>
                <a:lnTo>
                  <a:pt x="8174" y="833"/>
                </a:lnTo>
                <a:lnTo>
                  <a:pt x="8174" y="822"/>
                </a:lnTo>
                <a:lnTo>
                  <a:pt x="8177" y="810"/>
                </a:lnTo>
                <a:lnTo>
                  <a:pt x="8179" y="800"/>
                </a:lnTo>
                <a:lnTo>
                  <a:pt x="8183" y="789"/>
                </a:lnTo>
                <a:lnTo>
                  <a:pt x="8187" y="780"/>
                </a:lnTo>
                <a:lnTo>
                  <a:pt x="8193" y="770"/>
                </a:lnTo>
                <a:lnTo>
                  <a:pt x="8199" y="761"/>
                </a:lnTo>
                <a:lnTo>
                  <a:pt x="8208" y="753"/>
                </a:lnTo>
                <a:lnTo>
                  <a:pt x="8216" y="745"/>
                </a:lnTo>
                <a:lnTo>
                  <a:pt x="8226" y="738"/>
                </a:lnTo>
                <a:lnTo>
                  <a:pt x="8235" y="732"/>
                </a:lnTo>
                <a:lnTo>
                  <a:pt x="8245" y="727"/>
                </a:lnTo>
                <a:lnTo>
                  <a:pt x="8256" y="724"/>
                </a:lnTo>
                <a:lnTo>
                  <a:pt x="8266" y="721"/>
                </a:lnTo>
                <a:lnTo>
                  <a:pt x="8278" y="720"/>
                </a:lnTo>
                <a:lnTo>
                  <a:pt x="8289" y="719"/>
                </a:lnTo>
                <a:lnTo>
                  <a:pt x="8633" y="719"/>
                </a:lnTo>
                <a:lnTo>
                  <a:pt x="8644" y="720"/>
                </a:lnTo>
                <a:lnTo>
                  <a:pt x="8656" y="721"/>
                </a:lnTo>
                <a:lnTo>
                  <a:pt x="8666" y="724"/>
                </a:lnTo>
                <a:lnTo>
                  <a:pt x="8677" y="727"/>
                </a:lnTo>
                <a:lnTo>
                  <a:pt x="8686" y="732"/>
                </a:lnTo>
                <a:lnTo>
                  <a:pt x="8695" y="737"/>
                </a:lnTo>
                <a:lnTo>
                  <a:pt x="8705" y="745"/>
                </a:lnTo>
                <a:lnTo>
                  <a:pt x="8713" y="752"/>
                </a:lnTo>
                <a:lnTo>
                  <a:pt x="8722" y="760"/>
                </a:lnTo>
                <a:lnTo>
                  <a:pt x="8728" y="770"/>
                </a:lnTo>
                <a:lnTo>
                  <a:pt x="8734" y="779"/>
                </a:lnTo>
                <a:lnTo>
                  <a:pt x="8738" y="788"/>
                </a:lnTo>
                <a:lnTo>
                  <a:pt x="8742" y="799"/>
                </a:lnTo>
                <a:lnTo>
                  <a:pt x="8744" y="809"/>
                </a:lnTo>
                <a:lnTo>
                  <a:pt x="8747" y="821"/>
                </a:lnTo>
                <a:lnTo>
                  <a:pt x="8747" y="832"/>
                </a:lnTo>
                <a:close/>
                <a:moveTo>
                  <a:pt x="6738" y="1182"/>
                </a:moveTo>
                <a:lnTo>
                  <a:pt x="6738" y="1203"/>
                </a:lnTo>
                <a:lnTo>
                  <a:pt x="6737" y="1224"/>
                </a:lnTo>
                <a:lnTo>
                  <a:pt x="6733" y="1242"/>
                </a:lnTo>
                <a:lnTo>
                  <a:pt x="6730" y="1260"/>
                </a:lnTo>
                <a:lnTo>
                  <a:pt x="6726" y="1276"/>
                </a:lnTo>
                <a:lnTo>
                  <a:pt x="6720" y="1290"/>
                </a:lnTo>
                <a:lnTo>
                  <a:pt x="6714" y="1304"/>
                </a:lnTo>
                <a:lnTo>
                  <a:pt x="6706" y="1315"/>
                </a:lnTo>
                <a:lnTo>
                  <a:pt x="6698" y="1326"/>
                </a:lnTo>
                <a:lnTo>
                  <a:pt x="6689" y="1335"/>
                </a:lnTo>
                <a:lnTo>
                  <a:pt x="6678" y="1342"/>
                </a:lnTo>
                <a:lnTo>
                  <a:pt x="6667" y="1349"/>
                </a:lnTo>
                <a:lnTo>
                  <a:pt x="6655" y="1354"/>
                </a:lnTo>
                <a:lnTo>
                  <a:pt x="6642" y="1357"/>
                </a:lnTo>
                <a:lnTo>
                  <a:pt x="6627" y="1359"/>
                </a:lnTo>
                <a:lnTo>
                  <a:pt x="6611" y="1360"/>
                </a:lnTo>
                <a:lnTo>
                  <a:pt x="6597" y="1359"/>
                </a:lnTo>
                <a:lnTo>
                  <a:pt x="6582" y="1357"/>
                </a:lnTo>
                <a:lnTo>
                  <a:pt x="6569" y="1354"/>
                </a:lnTo>
                <a:lnTo>
                  <a:pt x="6556" y="1349"/>
                </a:lnTo>
                <a:lnTo>
                  <a:pt x="6545" y="1342"/>
                </a:lnTo>
                <a:lnTo>
                  <a:pt x="6535" y="1335"/>
                </a:lnTo>
                <a:lnTo>
                  <a:pt x="6526" y="1326"/>
                </a:lnTo>
                <a:lnTo>
                  <a:pt x="6517" y="1315"/>
                </a:lnTo>
                <a:lnTo>
                  <a:pt x="6509" y="1304"/>
                </a:lnTo>
                <a:lnTo>
                  <a:pt x="6503" y="1290"/>
                </a:lnTo>
                <a:lnTo>
                  <a:pt x="6498" y="1276"/>
                </a:lnTo>
                <a:lnTo>
                  <a:pt x="6494" y="1260"/>
                </a:lnTo>
                <a:lnTo>
                  <a:pt x="6490" y="1242"/>
                </a:lnTo>
                <a:lnTo>
                  <a:pt x="6487" y="1224"/>
                </a:lnTo>
                <a:lnTo>
                  <a:pt x="6486" y="1204"/>
                </a:lnTo>
                <a:lnTo>
                  <a:pt x="6485" y="1182"/>
                </a:lnTo>
                <a:lnTo>
                  <a:pt x="6485" y="396"/>
                </a:lnTo>
                <a:lnTo>
                  <a:pt x="6486" y="376"/>
                </a:lnTo>
                <a:lnTo>
                  <a:pt x="6487" y="357"/>
                </a:lnTo>
                <a:lnTo>
                  <a:pt x="6490" y="340"/>
                </a:lnTo>
                <a:lnTo>
                  <a:pt x="6493" y="323"/>
                </a:lnTo>
                <a:lnTo>
                  <a:pt x="6497" y="307"/>
                </a:lnTo>
                <a:lnTo>
                  <a:pt x="6502" y="294"/>
                </a:lnTo>
                <a:lnTo>
                  <a:pt x="6508" y="281"/>
                </a:lnTo>
                <a:lnTo>
                  <a:pt x="6515" y="270"/>
                </a:lnTo>
                <a:lnTo>
                  <a:pt x="6523" y="260"/>
                </a:lnTo>
                <a:lnTo>
                  <a:pt x="6531" y="251"/>
                </a:lnTo>
                <a:lnTo>
                  <a:pt x="6541" y="244"/>
                </a:lnTo>
                <a:lnTo>
                  <a:pt x="6551" y="238"/>
                </a:lnTo>
                <a:lnTo>
                  <a:pt x="6563" y="233"/>
                </a:lnTo>
                <a:lnTo>
                  <a:pt x="6575" y="230"/>
                </a:lnTo>
                <a:lnTo>
                  <a:pt x="6589" y="228"/>
                </a:lnTo>
                <a:lnTo>
                  <a:pt x="6602" y="228"/>
                </a:lnTo>
                <a:lnTo>
                  <a:pt x="6611" y="228"/>
                </a:lnTo>
                <a:lnTo>
                  <a:pt x="6621" y="229"/>
                </a:lnTo>
                <a:lnTo>
                  <a:pt x="6629" y="230"/>
                </a:lnTo>
                <a:lnTo>
                  <a:pt x="6639" y="232"/>
                </a:lnTo>
                <a:lnTo>
                  <a:pt x="6647" y="235"/>
                </a:lnTo>
                <a:lnTo>
                  <a:pt x="6655" y="240"/>
                </a:lnTo>
                <a:lnTo>
                  <a:pt x="6664" y="244"/>
                </a:lnTo>
                <a:lnTo>
                  <a:pt x="6672" y="248"/>
                </a:lnTo>
                <a:lnTo>
                  <a:pt x="6680" y="253"/>
                </a:lnTo>
                <a:lnTo>
                  <a:pt x="6689" y="259"/>
                </a:lnTo>
                <a:lnTo>
                  <a:pt x="6697" y="266"/>
                </a:lnTo>
                <a:lnTo>
                  <a:pt x="6705" y="273"/>
                </a:lnTo>
                <a:lnTo>
                  <a:pt x="6721" y="290"/>
                </a:lnTo>
                <a:lnTo>
                  <a:pt x="6737" y="309"/>
                </a:lnTo>
                <a:lnTo>
                  <a:pt x="7201" y="923"/>
                </a:lnTo>
                <a:lnTo>
                  <a:pt x="7201" y="406"/>
                </a:lnTo>
                <a:lnTo>
                  <a:pt x="7202" y="384"/>
                </a:lnTo>
                <a:lnTo>
                  <a:pt x="7203" y="365"/>
                </a:lnTo>
                <a:lnTo>
                  <a:pt x="7205" y="346"/>
                </a:lnTo>
                <a:lnTo>
                  <a:pt x="7210" y="328"/>
                </a:lnTo>
                <a:lnTo>
                  <a:pt x="7214" y="312"/>
                </a:lnTo>
                <a:lnTo>
                  <a:pt x="7219" y="298"/>
                </a:lnTo>
                <a:lnTo>
                  <a:pt x="7225" y="284"/>
                </a:lnTo>
                <a:lnTo>
                  <a:pt x="7233" y="273"/>
                </a:lnTo>
                <a:lnTo>
                  <a:pt x="7242" y="262"/>
                </a:lnTo>
                <a:lnTo>
                  <a:pt x="7250" y="253"/>
                </a:lnTo>
                <a:lnTo>
                  <a:pt x="7261" y="245"/>
                </a:lnTo>
                <a:lnTo>
                  <a:pt x="7272" y="238"/>
                </a:lnTo>
                <a:lnTo>
                  <a:pt x="7285" y="234"/>
                </a:lnTo>
                <a:lnTo>
                  <a:pt x="7298" y="230"/>
                </a:lnTo>
                <a:lnTo>
                  <a:pt x="7313" y="228"/>
                </a:lnTo>
                <a:lnTo>
                  <a:pt x="7327" y="228"/>
                </a:lnTo>
                <a:lnTo>
                  <a:pt x="7343" y="228"/>
                </a:lnTo>
                <a:lnTo>
                  <a:pt x="7358" y="230"/>
                </a:lnTo>
                <a:lnTo>
                  <a:pt x="7371" y="234"/>
                </a:lnTo>
                <a:lnTo>
                  <a:pt x="7383" y="238"/>
                </a:lnTo>
                <a:lnTo>
                  <a:pt x="7394" y="245"/>
                </a:lnTo>
                <a:lnTo>
                  <a:pt x="7404" y="253"/>
                </a:lnTo>
                <a:lnTo>
                  <a:pt x="7414" y="262"/>
                </a:lnTo>
                <a:lnTo>
                  <a:pt x="7422" y="273"/>
                </a:lnTo>
                <a:lnTo>
                  <a:pt x="7429" y="284"/>
                </a:lnTo>
                <a:lnTo>
                  <a:pt x="7436" y="298"/>
                </a:lnTo>
                <a:lnTo>
                  <a:pt x="7442" y="312"/>
                </a:lnTo>
                <a:lnTo>
                  <a:pt x="7446" y="328"/>
                </a:lnTo>
                <a:lnTo>
                  <a:pt x="7449" y="346"/>
                </a:lnTo>
                <a:lnTo>
                  <a:pt x="7452" y="365"/>
                </a:lnTo>
                <a:lnTo>
                  <a:pt x="7453" y="385"/>
                </a:lnTo>
                <a:lnTo>
                  <a:pt x="7453" y="406"/>
                </a:lnTo>
                <a:lnTo>
                  <a:pt x="7453" y="1210"/>
                </a:lnTo>
                <a:lnTo>
                  <a:pt x="7453" y="1229"/>
                </a:lnTo>
                <a:lnTo>
                  <a:pt x="7452" y="1247"/>
                </a:lnTo>
                <a:lnTo>
                  <a:pt x="7450" y="1263"/>
                </a:lnTo>
                <a:lnTo>
                  <a:pt x="7447" y="1279"/>
                </a:lnTo>
                <a:lnTo>
                  <a:pt x="7443" y="1292"/>
                </a:lnTo>
                <a:lnTo>
                  <a:pt x="7438" y="1306"/>
                </a:lnTo>
                <a:lnTo>
                  <a:pt x="7432" y="1317"/>
                </a:lnTo>
                <a:lnTo>
                  <a:pt x="7425" y="1328"/>
                </a:lnTo>
                <a:lnTo>
                  <a:pt x="7417" y="1337"/>
                </a:lnTo>
                <a:lnTo>
                  <a:pt x="7409" y="1345"/>
                </a:lnTo>
                <a:lnTo>
                  <a:pt x="7399" y="1352"/>
                </a:lnTo>
                <a:lnTo>
                  <a:pt x="7389" y="1357"/>
                </a:lnTo>
                <a:lnTo>
                  <a:pt x="7377" y="1361"/>
                </a:lnTo>
                <a:lnTo>
                  <a:pt x="7366" y="1364"/>
                </a:lnTo>
                <a:lnTo>
                  <a:pt x="7352" y="1366"/>
                </a:lnTo>
                <a:lnTo>
                  <a:pt x="7339" y="1367"/>
                </a:lnTo>
                <a:lnTo>
                  <a:pt x="7329" y="1366"/>
                </a:lnTo>
                <a:lnTo>
                  <a:pt x="7320" y="1365"/>
                </a:lnTo>
                <a:lnTo>
                  <a:pt x="7311" y="1364"/>
                </a:lnTo>
                <a:lnTo>
                  <a:pt x="7301" y="1361"/>
                </a:lnTo>
                <a:lnTo>
                  <a:pt x="7292" y="1358"/>
                </a:lnTo>
                <a:lnTo>
                  <a:pt x="7284" y="1354"/>
                </a:lnTo>
                <a:lnTo>
                  <a:pt x="7274" y="1350"/>
                </a:lnTo>
                <a:lnTo>
                  <a:pt x="7265" y="1345"/>
                </a:lnTo>
                <a:lnTo>
                  <a:pt x="7256" y="1338"/>
                </a:lnTo>
                <a:lnTo>
                  <a:pt x="7247" y="1331"/>
                </a:lnTo>
                <a:lnTo>
                  <a:pt x="7238" y="1324"/>
                </a:lnTo>
                <a:lnTo>
                  <a:pt x="7229" y="1315"/>
                </a:lnTo>
                <a:lnTo>
                  <a:pt x="7212" y="1297"/>
                </a:lnTo>
                <a:lnTo>
                  <a:pt x="7194" y="1275"/>
                </a:lnTo>
                <a:lnTo>
                  <a:pt x="6738" y="673"/>
                </a:lnTo>
                <a:lnTo>
                  <a:pt x="6738" y="1182"/>
                </a:lnTo>
                <a:close/>
                <a:moveTo>
                  <a:pt x="6252" y="1182"/>
                </a:moveTo>
                <a:lnTo>
                  <a:pt x="6252" y="1204"/>
                </a:lnTo>
                <a:lnTo>
                  <a:pt x="6251" y="1224"/>
                </a:lnTo>
                <a:lnTo>
                  <a:pt x="6248" y="1242"/>
                </a:lnTo>
                <a:lnTo>
                  <a:pt x="6245" y="1260"/>
                </a:lnTo>
                <a:lnTo>
                  <a:pt x="6241" y="1276"/>
                </a:lnTo>
                <a:lnTo>
                  <a:pt x="6234" y="1290"/>
                </a:lnTo>
                <a:lnTo>
                  <a:pt x="6228" y="1304"/>
                </a:lnTo>
                <a:lnTo>
                  <a:pt x="6221" y="1315"/>
                </a:lnTo>
                <a:lnTo>
                  <a:pt x="6212" y="1326"/>
                </a:lnTo>
                <a:lnTo>
                  <a:pt x="6203" y="1335"/>
                </a:lnTo>
                <a:lnTo>
                  <a:pt x="6193" y="1342"/>
                </a:lnTo>
                <a:lnTo>
                  <a:pt x="6181" y="1349"/>
                </a:lnTo>
                <a:lnTo>
                  <a:pt x="6170" y="1354"/>
                </a:lnTo>
                <a:lnTo>
                  <a:pt x="6156" y="1357"/>
                </a:lnTo>
                <a:lnTo>
                  <a:pt x="6142" y="1359"/>
                </a:lnTo>
                <a:lnTo>
                  <a:pt x="6126" y="1360"/>
                </a:lnTo>
                <a:lnTo>
                  <a:pt x="6111" y="1359"/>
                </a:lnTo>
                <a:lnTo>
                  <a:pt x="6097" y="1357"/>
                </a:lnTo>
                <a:lnTo>
                  <a:pt x="6083" y="1354"/>
                </a:lnTo>
                <a:lnTo>
                  <a:pt x="6071" y="1349"/>
                </a:lnTo>
                <a:lnTo>
                  <a:pt x="6059" y="1342"/>
                </a:lnTo>
                <a:lnTo>
                  <a:pt x="6050" y="1335"/>
                </a:lnTo>
                <a:lnTo>
                  <a:pt x="6040" y="1326"/>
                </a:lnTo>
                <a:lnTo>
                  <a:pt x="6031" y="1315"/>
                </a:lnTo>
                <a:lnTo>
                  <a:pt x="6024" y="1304"/>
                </a:lnTo>
                <a:lnTo>
                  <a:pt x="6018" y="1290"/>
                </a:lnTo>
                <a:lnTo>
                  <a:pt x="6012" y="1276"/>
                </a:lnTo>
                <a:lnTo>
                  <a:pt x="6008" y="1260"/>
                </a:lnTo>
                <a:lnTo>
                  <a:pt x="6004" y="1242"/>
                </a:lnTo>
                <a:lnTo>
                  <a:pt x="6002" y="1224"/>
                </a:lnTo>
                <a:lnTo>
                  <a:pt x="6001" y="1204"/>
                </a:lnTo>
                <a:lnTo>
                  <a:pt x="6000" y="1182"/>
                </a:lnTo>
                <a:lnTo>
                  <a:pt x="6000" y="405"/>
                </a:lnTo>
                <a:lnTo>
                  <a:pt x="6001" y="383"/>
                </a:lnTo>
                <a:lnTo>
                  <a:pt x="6002" y="363"/>
                </a:lnTo>
                <a:lnTo>
                  <a:pt x="6004" y="345"/>
                </a:lnTo>
                <a:lnTo>
                  <a:pt x="6008" y="327"/>
                </a:lnTo>
                <a:lnTo>
                  <a:pt x="6012" y="310"/>
                </a:lnTo>
                <a:lnTo>
                  <a:pt x="6018" y="296"/>
                </a:lnTo>
                <a:lnTo>
                  <a:pt x="6024" y="283"/>
                </a:lnTo>
                <a:lnTo>
                  <a:pt x="6031" y="271"/>
                </a:lnTo>
                <a:lnTo>
                  <a:pt x="6040" y="260"/>
                </a:lnTo>
                <a:lnTo>
                  <a:pt x="6050" y="251"/>
                </a:lnTo>
                <a:lnTo>
                  <a:pt x="6059" y="244"/>
                </a:lnTo>
                <a:lnTo>
                  <a:pt x="6071" y="237"/>
                </a:lnTo>
                <a:lnTo>
                  <a:pt x="6083" y="232"/>
                </a:lnTo>
                <a:lnTo>
                  <a:pt x="6097" y="229"/>
                </a:lnTo>
                <a:lnTo>
                  <a:pt x="6111" y="227"/>
                </a:lnTo>
                <a:lnTo>
                  <a:pt x="6126" y="226"/>
                </a:lnTo>
                <a:lnTo>
                  <a:pt x="6142" y="227"/>
                </a:lnTo>
                <a:lnTo>
                  <a:pt x="6156" y="229"/>
                </a:lnTo>
                <a:lnTo>
                  <a:pt x="6170" y="232"/>
                </a:lnTo>
                <a:lnTo>
                  <a:pt x="6181" y="237"/>
                </a:lnTo>
                <a:lnTo>
                  <a:pt x="6193" y="244"/>
                </a:lnTo>
                <a:lnTo>
                  <a:pt x="6203" y="251"/>
                </a:lnTo>
                <a:lnTo>
                  <a:pt x="6212" y="260"/>
                </a:lnTo>
                <a:lnTo>
                  <a:pt x="6221" y="271"/>
                </a:lnTo>
                <a:lnTo>
                  <a:pt x="6228" y="283"/>
                </a:lnTo>
                <a:lnTo>
                  <a:pt x="6234" y="296"/>
                </a:lnTo>
                <a:lnTo>
                  <a:pt x="6241" y="310"/>
                </a:lnTo>
                <a:lnTo>
                  <a:pt x="6245" y="327"/>
                </a:lnTo>
                <a:lnTo>
                  <a:pt x="6248" y="345"/>
                </a:lnTo>
                <a:lnTo>
                  <a:pt x="6251" y="363"/>
                </a:lnTo>
                <a:lnTo>
                  <a:pt x="6252" y="383"/>
                </a:lnTo>
                <a:lnTo>
                  <a:pt x="6252" y="405"/>
                </a:lnTo>
                <a:lnTo>
                  <a:pt x="6252" y="1182"/>
                </a:lnTo>
                <a:close/>
                <a:moveTo>
                  <a:pt x="5372" y="475"/>
                </a:moveTo>
                <a:lnTo>
                  <a:pt x="5279" y="475"/>
                </a:lnTo>
                <a:lnTo>
                  <a:pt x="5257" y="475"/>
                </a:lnTo>
                <a:lnTo>
                  <a:pt x="5236" y="473"/>
                </a:lnTo>
                <a:lnTo>
                  <a:pt x="5217" y="471"/>
                </a:lnTo>
                <a:lnTo>
                  <a:pt x="5200" y="468"/>
                </a:lnTo>
                <a:lnTo>
                  <a:pt x="5184" y="463"/>
                </a:lnTo>
                <a:lnTo>
                  <a:pt x="5169" y="459"/>
                </a:lnTo>
                <a:lnTo>
                  <a:pt x="5156" y="453"/>
                </a:lnTo>
                <a:lnTo>
                  <a:pt x="5143" y="446"/>
                </a:lnTo>
                <a:lnTo>
                  <a:pt x="5133" y="438"/>
                </a:lnTo>
                <a:lnTo>
                  <a:pt x="5125" y="430"/>
                </a:lnTo>
                <a:lnTo>
                  <a:pt x="5116" y="420"/>
                </a:lnTo>
                <a:lnTo>
                  <a:pt x="5110" y="409"/>
                </a:lnTo>
                <a:lnTo>
                  <a:pt x="5105" y="399"/>
                </a:lnTo>
                <a:lnTo>
                  <a:pt x="5102" y="386"/>
                </a:lnTo>
                <a:lnTo>
                  <a:pt x="5100" y="373"/>
                </a:lnTo>
                <a:lnTo>
                  <a:pt x="5099" y="359"/>
                </a:lnTo>
                <a:lnTo>
                  <a:pt x="5100" y="345"/>
                </a:lnTo>
                <a:lnTo>
                  <a:pt x="5102" y="331"/>
                </a:lnTo>
                <a:lnTo>
                  <a:pt x="5105" y="319"/>
                </a:lnTo>
                <a:lnTo>
                  <a:pt x="5110" y="307"/>
                </a:lnTo>
                <a:lnTo>
                  <a:pt x="5116" y="297"/>
                </a:lnTo>
                <a:lnTo>
                  <a:pt x="5124" y="286"/>
                </a:lnTo>
                <a:lnTo>
                  <a:pt x="5133" y="278"/>
                </a:lnTo>
                <a:lnTo>
                  <a:pt x="5143" y="270"/>
                </a:lnTo>
                <a:lnTo>
                  <a:pt x="5156" y="263"/>
                </a:lnTo>
                <a:lnTo>
                  <a:pt x="5168" y="257"/>
                </a:lnTo>
                <a:lnTo>
                  <a:pt x="5184" y="252"/>
                </a:lnTo>
                <a:lnTo>
                  <a:pt x="5200" y="248"/>
                </a:lnTo>
                <a:lnTo>
                  <a:pt x="5217" y="245"/>
                </a:lnTo>
                <a:lnTo>
                  <a:pt x="5236" y="243"/>
                </a:lnTo>
                <a:lnTo>
                  <a:pt x="5257" y="241"/>
                </a:lnTo>
                <a:lnTo>
                  <a:pt x="5278" y="241"/>
                </a:lnTo>
                <a:lnTo>
                  <a:pt x="5716" y="241"/>
                </a:lnTo>
                <a:lnTo>
                  <a:pt x="5738" y="241"/>
                </a:lnTo>
                <a:lnTo>
                  <a:pt x="5759" y="243"/>
                </a:lnTo>
                <a:lnTo>
                  <a:pt x="5778" y="245"/>
                </a:lnTo>
                <a:lnTo>
                  <a:pt x="5796" y="248"/>
                </a:lnTo>
                <a:lnTo>
                  <a:pt x="5811" y="252"/>
                </a:lnTo>
                <a:lnTo>
                  <a:pt x="5826" y="257"/>
                </a:lnTo>
                <a:lnTo>
                  <a:pt x="5839" y="263"/>
                </a:lnTo>
                <a:lnTo>
                  <a:pt x="5852" y="270"/>
                </a:lnTo>
                <a:lnTo>
                  <a:pt x="5862" y="278"/>
                </a:lnTo>
                <a:lnTo>
                  <a:pt x="5871" y="286"/>
                </a:lnTo>
                <a:lnTo>
                  <a:pt x="5879" y="297"/>
                </a:lnTo>
                <a:lnTo>
                  <a:pt x="5885" y="307"/>
                </a:lnTo>
                <a:lnTo>
                  <a:pt x="5889" y="319"/>
                </a:lnTo>
                <a:lnTo>
                  <a:pt x="5894" y="331"/>
                </a:lnTo>
                <a:lnTo>
                  <a:pt x="5896" y="345"/>
                </a:lnTo>
                <a:lnTo>
                  <a:pt x="5897" y="359"/>
                </a:lnTo>
                <a:lnTo>
                  <a:pt x="5896" y="373"/>
                </a:lnTo>
                <a:lnTo>
                  <a:pt x="5894" y="386"/>
                </a:lnTo>
                <a:lnTo>
                  <a:pt x="5889" y="399"/>
                </a:lnTo>
                <a:lnTo>
                  <a:pt x="5885" y="409"/>
                </a:lnTo>
                <a:lnTo>
                  <a:pt x="5879" y="420"/>
                </a:lnTo>
                <a:lnTo>
                  <a:pt x="5871" y="430"/>
                </a:lnTo>
                <a:lnTo>
                  <a:pt x="5862" y="438"/>
                </a:lnTo>
                <a:lnTo>
                  <a:pt x="5852" y="446"/>
                </a:lnTo>
                <a:lnTo>
                  <a:pt x="5839" y="453"/>
                </a:lnTo>
                <a:lnTo>
                  <a:pt x="5826" y="459"/>
                </a:lnTo>
                <a:lnTo>
                  <a:pt x="5811" y="463"/>
                </a:lnTo>
                <a:lnTo>
                  <a:pt x="5796" y="468"/>
                </a:lnTo>
                <a:lnTo>
                  <a:pt x="5778" y="471"/>
                </a:lnTo>
                <a:lnTo>
                  <a:pt x="5759" y="473"/>
                </a:lnTo>
                <a:lnTo>
                  <a:pt x="5738" y="475"/>
                </a:lnTo>
                <a:lnTo>
                  <a:pt x="5716" y="475"/>
                </a:lnTo>
                <a:lnTo>
                  <a:pt x="5624" y="475"/>
                </a:lnTo>
                <a:lnTo>
                  <a:pt x="5624" y="1182"/>
                </a:lnTo>
                <a:lnTo>
                  <a:pt x="5623" y="1203"/>
                </a:lnTo>
                <a:lnTo>
                  <a:pt x="5622" y="1224"/>
                </a:lnTo>
                <a:lnTo>
                  <a:pt x="5620" y="1242"/>
                </a:lnTo>
                <a:lnTo>
                  <a:pt x="5615" y="1260"/>
                </a:lnTo>
                <a:lnTo>
                  <a:pt x="5611" y="1276"/>
                </a:lnTo>
                <a:lnTo>
                  <a:pt x="5606" y="1290"/>
                </a:lnTo>
                <a:lnTo>
                  <a:pt x="5600" y="1304"/>
                </a:lnTo>
                <a:lnTo>
                  <a:pt x="5592" y="1315"/>
                </a:lnTo>
                <a:lnTo>
                  <a:pt x="5583" y="1326"/>
                </a:lnTo>
                <a:lnTo>
                  <a:pt x="5575" y="1335"/>
                </a:lnTo>
                <a:lnTo>
                  <a:pt x="5564" y="1342"/>
                </a:lnTo>
                <a:lnTo>
                  <a:pt x="5553" y="1349"/>
                </a:lnTo>
                <a:lnTo>
                  <a:pt x="5540" y="1354"/>
                </a:lnTo>
                <a:lnTo>
                  <a:pt x="5527" y="1357"/>
                </a:lnTo>
                <a:lnTo>
                  <a:pt x="5512" y="1359"/>
                </a:lnTo>
                <a:lnTo>
                  <a:pt x="5498" y="1360"/>
                </a:lnTo>
                <a:lnTo>
                  <a:pt x="5482" y="1359"/>
                </a:lnTo>
                <a:lnTo>
                  <a:pt x="5467" y="1357"/>
                </a:lnTo>
                <a:lnTo>
                  <a:pt x="5455" y="1354"/>
                </a:lnTo>
                <a:lnTo>
                  <a:pt x="5442" y="1349"/>
                </a:lnTo>
                <a:lnTo>
                  <a:pt x="5431" y="1342"/>
                </a:lnTo>
                <a:lnTo>
                  <a:pt x="5420" y="1335"/>
                </a:lnTo>
                <a:lnTo>
                  <a:pt x="5411" y="1326"/>
                </a:lnTo>
                <a:lnTo>
                  <a:pt x="5403" y="1315"/>
                </a:lnTo>
                <a:lnTo>
                  <a:pt x="5395" y="1304"/>
                </a:lnTo>
                <a:lnTo>
                  <a:pt x="5389" y="1290"/>
                </a:lnTo>
                <a:lnTo>
                  <a:pt x="5383" y="1276"/>
                </a:lnTo>
                <a:lnTo>
                  <a:pt x="5379" y="1260"/>
                </a:lnTo>
                <a:lnTo>
                  <a:pt x="5376" y="1242"/>
                </a:lnTo>
                <a:lnTo>
                  <a:pt x="5373" y="1224"/>
                </a:lnTo>
                <a:lnTo>
                  <a:pt x="5372" y="1203"/>
                </a:lnTo>
                <a:lnTo>
                  <a:pt x="5372" y="1182"/>
                </a:lnTo>
                <a:lnTo>
                  <a:pt x="5372" y="475"/>
                </a:lnTo>
                <a:close/>
                <a:moveTo>
                  <a:pt x="4869" y="241"/>
                </a:moveTo>
                <a:lnTo>
                  <a:pt x="4890" y="241"/>
                </a:lnTo>
                <a:lnTo>
                  <a:pt x="4911" y="243"/>
                </a:lnTo>
                <a:lnTo>
                  <a:pt x="4930" y="245"/>
                </a:lnTo>
                <a:lnTo>
                  <a:pt x="4947" y="248"/>
                </a:lnTo>
                <a:lnTo>
                  <a:pt x="4963" y="252"/>
                </a:lnTo>
                <a:lnTo>
                  <a:pt x="4978" y="257"/>
                </a:lnTo>
                <a:lnTo>
                  <a:pt x="4991" y="263"/>
                </a:lnTo>
                <a:lnTo>
                  <a:pt x="5004" y="270"/>
                </a:lnTo>
                <a:lnTo>
                  <a:pt x="5014" y="278"/>
                </a:lnTo>
                <a:lnTo>
                  <a:pt x="5022" y="286"/>
                </a:lnTo>
                <a:lnTo>
                  <a:pt x="5031" y="297"/>
                </a:lnTo>
                <a:lnTo>
                  <a:pt x="5037" y="307"/>
                </a:lnTo>
                <a:lnTo>
                  <a:pt x="5042" y="319"/>
                </a:lnTo>
                <a:lnTo>
                  <a:pt x="5045" y="331"/>
                </a:lnTo>
                <a:lnTo>
                  <a:pt x="5047" y="345"/>
                </a:lnTo>
                <a:lnTo>
                  <a:pt x="5048" y="359"/>
                </a:lnTo>
                <a:lnTo>
                  <a:pt x="5047" y="373"/>
                </a:lnTo>
                <a:lnTo>
                  <a:pt x="5045" y="386"/>
                </a:lnTo>
                <a:lnTo>
                  <a:pt x="5042" y="399"/>
                </a:lnTo>
                <a:lnTo>
                  <a:pt x="5037" y="409"/>
                </a:lnTo>
                <a:lnTo>
                  <a:pt x="5031" y="420"/>
                </a:lnTo>
                <a:lnTo>
                  <a:pt x="5022" y="430"/>
                </a:lnTo>
                <a:lnTo>
                  <a:pt x="5014" y="438"/>
                </a:lnTo>
                <a:lnTo>
                  <a:pt x="5004" y="446"/>
                </a:lnTo>
                <a:lnTo>
                  <a:pt x="4991" y="453"/>
                </a:lnTo>
                <a:lnTo>
                  <a:pt x="4978" y="459"/>
                </a:lnTo>
                <a:lnTo>
                  <a:pt x="4963" y="463"/>
                </a:lnTo>
                <a:lnTo>
                  <a:pt x="4947" y="468"/>
                </a:lnTo>
                <a:lnTo>
                  <a:pt x="4930" y="471"/>
                </a:lnTo>
                <a:lnTo>
                  <a:pt x="4911" y="473"/>
                </a:lnTo>
                <a:lnTo>
                  <a:pt x="4890" y="475"/>
                </a:lnTo>
                <a:lnTo>
                  <a:pt x="4869" y="475"/>
                </a:lnTo>
                <a:lnTo>
                  <a:pt x="4664" y="475"/>
                </a:lnTo>
                <a:lnTo>
                  <a:pt x="4664" y="673"/>
                </a:lnTo>
                <a:lnTo>
                  <a:pt x="4840" y="673"/>
                </a:lnTo>
                <a:lnTo>
                  <a:pt x="4862" y="673"/>
                </a:lnTo>
                <a:lnTo>
                  <a:pt x="4883" y="675"/>
                </a:lnTo>
                <a:lnTo>
                  <a:pt x="4902" y="677"/>
                </a:lnTo>
                <a:lnTo>
                  <a:pt x="4919" y="680"/>
                </a:lnTo>
                <a:lnTo>
                  <a:pt x="4935" y="684"/>
                </a:lnTo>
                <a:lnTo>
                  <a:pt x="4950" y="689"/>
                </a:lnTo>
                <a:lnTo>
                  <a:pt x="4963" y="695"/>
                </a:lnTo>
                <a:lnTo>
                  <a:pt x="4976" y="702"/>
                </a:lnTo>
                <a:lnTo>
                  <a:pt x="4986" y="709"/>
                </a:lnTo>
                <a:lnTo>
                  <a:pt x="4995" y="719"/>
                </a:lnTo>
                <a:lnTo>
                  <a:pt x="5003" y="728"/>
                </a:lnTo>
                <a:lnTo>
                  <a:pt x="5009" y="738"/>
                </a:lnTo>
                <a:lnTo>
                  <a:pt x="5014" y="750"/>
                </a:lnTo>
                <a:lnTo>
                  <a:pt x="5017" y="762"/>
                </a:lnTo>
                <a:lnTo>
                  <a:pt x="5019" y="776"/>
                </a:lnTo>
                <a:lnTo>
                  <a:pt x="5020" y="789"/>
                </a:lnTo>
                <a:lnTo>
                  <a:pt x="5019" y="804"/>
                </a:lnTo>
                <a:lnTo>
                  <a:pt x="5017" y="817"/>
                </a:lnTo>
                <a:lnTo>
                  <a:pt x="5014" y="829"/>
                </a:lnTo>
                <a:lnTo>
                  <a:pt x="5009" y="840"/>
                </a:lnTo>
                <a:lnTo>
                  <a:pt x="5003" y="851"/>
                </a:lnTo>
                <a:lnTo>
                  <a:pt x="4995" y="860"/>
                </a:lnTo>
                <a:lnTo>
                  <a:pt x="4986" y="869"/>
                </a:lnTo>
                <a:lnTo>
                  <a:pt x="4976" y="877"/>
                </a:lnTo>
                <a:lnTo>
                  <a:pt x="4963" y="883"/>
                </a:lnTo>
                <a:lnTo>
                  <a:pt x="4950" y="889"/>
                </a:lnTo>
                <a:lnTo>
                  <a:pt x="4935" y="895"/>
                </a:lnTo>
                <a:lnTo>
                  <a:pt x="4919" y="899"/>
                </a:lnTo>
                <a:lnTo>
                  <a:pt x="4902" y="902"/>
                </a:lnTo>
                <a:lnTo>
                  <a:pt x="4883" y="904"/>
                </a:lnTo>
                <a:lnTo>
                  <a:pt x="4862" y="905"/>
                </a:lnTo>
                <a:lnTo>
                  <a:pt x="4840" y="906"/>
                </a:lnTo>
                <a:lnTo>
                  <a:pt x="4664" y="906"/>
                </a:lnTo>
                <a:lnTo>
                  <a:pt x="4664" y="1113"/>
                </a:lnTo>
                <a:lnTo>
                  <a:pt x="4877" y="1113"/>
                </a:lnTo>
                <a:lnTo>
                  <a:pt x="4898" y="1114"/>
                </a:lnTo>
                <a:lnTo>
                  <a:pt x="4918" y="1115"/>
                </a:lnTo>
                <a:lnTo>
                  <a:pt x="4937" y="1118"/>
                </a:lnTo>
                <a:lnTo>
                  <a:pt x="4955" y="1121"/>
                </a:lnTo>
                <a:lnTo>
                  <a:pt x="4971" y="1125"/>
                </a:lnTo>
                <a:lnTo>
                  <a:pt x="4986" y="1130"/>
                </a:lnTo>
                <a:lnTo>
                  <a:pt x="4998" y="1135"/>
                </a:lnTo>
                <a:lnTo>
                  <a:pt x="5011" y="1143"/>
                </a:lnTo>
                <a:lnTo>
                  <a:pt x="5021" y="1150"/>
                </a:lnTo>
                <a:lnTo>
                  <a:pt x="5031" y="1159"/>
                </a:lnTo>
                <a:lnTo>
                  <a:pt x="5038" y="1169"/>
                </a:lnTo>
                <a:lnTo>
                  <a:pt x="5044" y="1179"/>
                </a:lnTo>
                <a:lnTo>
                  <a:pt x="5050" y="1190"/>
                </a:lnTo>
                <a:lnTo>
                  <a:pt x="5053" y="1203"/>
                </a:lnTo>
                <a:lnTo>
                  <a:pt x="5055" y="1215"/>
                </a:lnTo>
                <a:lnTo>
                  <a:pt x="5056" y="1230"/>
                </a:lnTo>
                <a:lnTo>
                  <a:pt x="5055" y="1244"/>
                </a:lnTo>
                <a:lnTo>
                  <a:pt x="5053" y="1257"/>
                </a:lnTo>
                <a:lnTo>
                  <a:pt x="5050" y="1270"/>
                </a:lnTo>
                <a:lnTo>
                  <a:pt x="5044" y="1281"/>
                </a:lnTo>
                <a:lnTo>
                  <a:pt x="5038" y="1291"/>
                </a:lnTo>
                <a:lnTo>
                  <a:pt x="5031" y="1301"/>
                </a:lnTo>
                <a:lnTo>
                  <a:pt x="5021" y="1309"/>
                </a:lnTo>
                <a:lnTo>
                  <a:pt x="5011" y="1317"/>
                </a:lnTo>
                <a:lnTo>
                  <a:pt x="4998" y="1324"/>
                </a:lnTo>
                <a:lnTo>
                  <a:pt x="4986" y="1330"/>
                </a:lnTo>
                <a:lnTo>
                  <a:pt x="4971" y="1335"/>
                </a:lnTo>
                <a:lnTo>
                  <a:pt x="4955" y="1339"/>
                </a:lnTo>
                <a:lnTo>
                  <a:pt x="4937" y="1342"/>
                </a:lnTo>
                <a:lnTo>
                  <a:pt x="4918" y="1345"/>
                </a:lnTo>
                <a:lnTo>
                  <a:pt x="4898" y="1347"/>
                </a:lnTo>
                <a:lnTo>
                  <a:pt x="4877" y="1347"/>
                </a:lnTo>
                <a:lnTo>
                  <a:pt x="4582" y="1347"/>
                </a:lnTo>
                <a:lnTo>
                  <a:pt x="4560" y="1346"/>
                </a:lnTo>
                <a:lnTo>
                  <a:pt x="4538" y="1345"/>
                </a:lnTo>
                <a:lnTo>
                  <a:pt x="4519" y="1342"/>
                </a:lnTo>
                <a:lnTo>
                  <a:pt x="4501" y="1338"/>
                </a:lnTo>
                <a:lnTo>
                  <a:pt x="4486" y="1334"/>
                </a:lnTo>
                <a:lnTo>
                  <a:pt x="4472" y="1329"/>
                </a:lnTo>
                <a:lnTo>
                  <a:pt x="4461" y="1323"/>
                </a:lnTo>
                <a:lnTo>
                  <a:pt x="4450" y="1315"/>
                </a:lnTo>
                <a:lnTo>
                  <a:pt x="4446" y="1311"/>
                </a:lnTo>
                <a:lnTo>
                  <a:pt x="4441" y="1306"/>
                </a:lnTo>
                <a:lnTo>
                  <a:pt x="4437" y="1301"/>
                </a:lnTo>
                <a:lnTo>
                  <a:pt x="4434" y="1295"/>
                </a:lnTo>
                <a:lnTo>
                  <a:pt x="4426" y="1281"/>
                </a:lnTo>
                <a:lnTo>
                  <a:pt x="4421" y="1266"/>
                </a:lnTo>
                <a:lnTo>
                  <a:pt x="4417" y="1249"/>
                </a:lnTo>
                <a:lnTo>
                  <a:pt x="4414" y="1231"/>
                </a:lnTo>
                <a:lnTo>
                  <a:pt x="4412" y="1210"/>
                </a:lnTo>
                <a:lnTo>
                  <a:pt x="4411" y="1188"/>
                </a:lnTo>
                <a:lnTo>
                  <a:pt x="4411" y="418"/>
                </a:lnTo>
                <a:lnTo>
                  <a:pt x="4412" y="394"/>
                </a:lnTo>
                <a:lnTo>
                  <a:pt x="4414" y="373"/>
                </a:lnTo>
                <a:lnTo>
                  <a:pt x="4417" y="353"/>
                </a:lnTo>
                <a:lnTo>
                  <a:pt x="4421" y="334"/>
                </a:lnTo>
                <a:lnTo>
                  <a:pt x="4426" y="319"/>
                </a:lnTo>
                <a:lnTo>
                  <a:pt x="4433" y="304"/>
                </a:lnTo>
                <a:lnTo>
                  <a:pt x="4441" y="292"/>
                </a:lnTo>
                <a:lnTo>
                  <a:pt x="4450" y="280"/>
                </a:lnTo>
                <a:lnTo>
                  <a:pt x="4461" y="271"/>
                </a:lnTo>
                <a:lnTo>
                  <a:pt x="4473" y="262"/>
                </a:lnTo>
                <a:lnTo>
                  <a:pt x="4487" y="256"/>
                </a:lnTo>
                <a:lnTo>
                  <a:pt x="4504" y="250"/>
                </a:lnTo>
                <a:lnTo>
                  <a:pt x="4521" y="246"/>
                </a:lnTo>
                <a:lnTo>
                  <a:pt x="4541" y="243"/>
                </a:lnTo>
                <a:lnTo>
                  <a:pt x="4562" y="241"/>
                </a:lnTo>
                <a:lnTo>
                  <a:pt x="4585" y="241"/>
                </a:lnTo>
                <a:lnTo>
                  <a:pt x="4869" y="241"/>
                </a:lnTo>
                <a:close/>
                <a:moveTo>
                  <a:pt x="3994" y="317"/>
                </a:moveTo>
                <a:lnTo>
                  <a:pt x="4013" y="296"/>
                </a:lnTo>
                <a:lnTo>
                  <a:pt x="4031" y="278"/>
                </a:lnTo>
                <a:lnTo>
                  <a:pt x="4048" y="263"/>
                </a:lnTo>
                <a:lnTo>
                  <a:pt x="4065" y="251"/>
                </a:lnTo>
                <a:lnTo>
                  <a:pt x="4082" y="242"/>
                </a:lnTo>
                <a:lnTo>
                  <a:pt x="4096" y="235"/>
                </a:lnTo>
                <a:lnTo>
                  <a:pt x="4103" y="233"/>
                </a:lnTo>
                <a:lnTo>
                  <a:pt x="4111" y="231"/>
                </a:lnTo>
                <a:lnTo>
                  <a:pt x="4118" y="230"/>
                </a:lnTo>
                <a:lnTo>
                  <a:pt x="4125" y="230"/>
                </a:lnTo>
                <a:lnTo>
                  <a:pt x="4137" y="230"/>
                </a:lnTo>
                <a:lnTo>
                  <a:pt x="4147" y="232"/>
                </a:lnTo>
                <a:lnTo>
                  <a:pt x="4159" y="234"/>
                </a:lnTo>
                <a:lnTo>
                  <a:pt x="4168" y="238"/>
                </a:lnTo>
                <a:lnTo>
                  <a:pt x="4178" y="243"/>
                </a:lnTo>
                <a:lnTo>
                  <a:pt x="4188" y="249"/>
                </a:lnTo>
                <a:lnTo>
                  <a:pt x="4196" y="255"/>
                </a:lnTo>
                <a:lnTo>
                  <a:pt x="4206" y="263"/>
                </a:lnTo>
                <a:lnTo>
                  <a:pt x="4213" y="272"/>
                </a:lnTo>
                <a:lnTo>
                  <a:pt x="4219" y="281"/>
                </a:lnTo>
                <a:lnTo>
                  <a:pt x="4225" y="291"/>
                </a:lnTo>
                <a:lnTo>
                  <a:pt x="4229" y="301"/>
                </a:lnTo>
                <a:lnTo>
                  <a:pt x="4234" y="311"/>
                </a:lnTo>
                <a:lnTo>
                  <a:pt x="4236" y="322"/>
                </a:lnTo>
                <a:lnTo>
                  <a:pt x="4238" y="333"/>
                </a:lnTo>
                <a:lnTo>
                  <a:pt x="4238" y="345"/>
                </a:lnTo>
                <a:lnTo>
                  <a:pt x="4237" y="359"/>
                </a:lnTo>
                <a:lnTo>
                  <a:pt x="4234" y="374"/>
                </a:lnTo>
                <a:lnTo>
                  <a:pt x="4229" y="390"/>
                </a:lnTo>
                <a:lnTo>
                  <a:pt x="4222" y="404"/>
                </a:lnTo>
                <a:lnTo>
                  <a:pt x="4213" y="421"/>
                </a:lnTo>
                <a:lnTo>
                  <a:pt x="4202" y="436"/>
                </a:lnTo>
                <a:lnTo>
                  <a:pt x="4189" y="453"/>
                </a:lnTo>
                <a:lnTo>
                  <a:pt x="4174" y="469"/>
                </a:lnTo>
                <a:lnTo>
                  <a:pt x="3902" y="753"/>
                </a:lnTo>
                <a:lnTo>
                  <a:pt x="4240" y="1120"/>
                </a:lnTo>
                <a:lnTo>
                  <a:pt x="4254" y="1136"/>
                </a:lnTo>
                <a:lnTo>
                  <a:pt x="4267" y="1153"/>
                </a:lnTo>
                <a:lnTo>
                  <a:pt x="4278" y="1170"/>
                </a:lnTo>
                <a:lnTo>
                  <a:pt x="4288" y="1185"/>
                </a:lnTo>
                <a:lnTo>
                  <a:pt x="4294" y="1201"/>
                </a:lnTo>
                <a:lnTo>
                  <a:pt x="4299" y="1215"/>
                </a:lnTo>
                <a:lnTo>
                  <a:pt x="4302" y="1230"/>
                </a:lnTo>
                <a:lnTo>
                  <a:pt x="4303" y="1245"/>
                </a:lnTo>
                <a:lnTo>
                  <a:pt x="4302" y="1256"/>
                </a:lnTo>
                <a:lnTo>
                  <a:pt x="4301" y="1266"/>
                </a:lnTo>
                <a:lnTo>
                  <a:pt x="4298" y="1277"/>
                </a:lnTo>
                <a:lnTo>
                  <a:pt x="4295" y="1287"/>
                </a:lnTo>
                <a:lnTo>
                  <a:pt x="4290" y="1298"/>
                </a:lnTo>
                <a:lnTo>
                  <a:pt x="4284" y="1307"/>
                </a:lnTo>
                <a:lnTo>
                  <a:pt x="4276" y="1316"/>
                </a:lnTo>
                <a:lnTo>
                  <a:pt x="4269" y="1326"/>
                </a:lnTo>
                <a:lnTo>
                  <a:pt x="4260" y="1333"/>
                </a:lnTo>
                <a:lnTo>
                  <a:pt x="4250" y="1340"/>
                </a:lnTo>
                <a:lnTo>
                  <a:pt x="4241" y="1347"/>
                </a:lnTo>
                <a:lnTo>
                  <a:pt x="4231" y="1352"/>
                </a:lnTo>
                <a:lnTo>
                  <a:pt x="4220" y="1355"/>
                </a:lnTo>
                <a:lnTo>
                  <a:pt x="4210" y="1358"/>
                </a:lnTo>
                <a:lnTo>
                  <a:pt x="4198" y="1360"/>
                </a:lnTo>
                <a:lnTo>
                  <a:pt x="4187" y="1360"/>
                </a:lnTo>
                <a:lnTo>
                  <a:pt x="4181" y="1360"/>
                </a:lnTo>
                <a:lnTo>
                  <a:pt x="4173" y="1359"/>
                </a:lnTo>
                <a:lnTo>
                  <a:pt x="4165" y="1357"/>
                </a:lnTo>
                <a:lnTo>
                  <a:pt x="4158" y="1355"/>
                </a:lnTo>
                <a:lnTo>
                  <a:pt x="4150" y="1352"/>
                </a:lnTo>
                <a:lnTo>
                  <a:pt x="4142" y="1348"/>
                </a:lnTo>
                <a:lnTo>
                  <a:pt x="4134" y="1344"/>
                </a:lnTo>
                <a:lnTo>
                  <a:pt x="4125" y="1338"/>
                </a:lnTo>
                <a:lnTo>
                  <a:pt x="4108" y="1326"/>
                </a:lnTo>
                <a:lnTo>
                  <a:pt x="4090" y="1311"/>
                </a:lnTo>
                <a:lnTo>
                  <a:pt x="4071" y="1292"/>
                </a:lnTo>
                <a:lnTo>
                  <a:pt x="4051" y="1272"/>
                </a:lnTo>
                <a:lnTo>
                  <a:pt x="3673" y="855"/>
                </a:lnTo>
                <a:lnTo>
                  <a:pt x="3673" y="1182"/>
                </a:lnTo>
                <a:lnTo>
                  <a:pt x="3673" y="1203"/>
                </a:lnTo>
                <a:lnTo>
                  <a:pt x="3671" y="1224"/>
                </a:lnTo>
                <a:lnTo>
                  <a:pt x="3669" y="1242"/>
                </a:lnTo>
                <a:lnTo>
                  <a:pt x="3666" y="1260"/>
                </a:lnTo>
                <a:lnTo>
                  <a:pt x="3662" y="1276"/>
                </a:lnTo>
                <a:lnTo>
                  <a:pt x="3655" y="1290"/>
                </a:lnTo>
                <a:lnTo>
                  <a:pt x="3649" y="1304"/>
                </a:lnTo>
                <a:lnTo>
                  <a:pt x="3642" y="1315"/>
                </a:lnTo>
                <a:lnTo>
                  <a:pt x="3633" y="1326"/>
                </a:lnTo>
                <a:lnTo>
                  <a:pt x="3624" y="1335"/>
                </a:lnTo>
                <a:lnTo>
                  <a:pt x="3614" y="1342"/>
                </a:lnTo>
                <a:lnTo>
                  <a:pt x="3602" y="1349"/>
                </a:lnTo>
                <a:lnTo>
                  <a:pt x="3590" y="1354"/>
                </a:lnTo>
                <a:lnTo>
                  <a:pt x="3577" y="1357"/>
                </a:lnTo>
                <a:lnTo>
                  <a:pt x="3563" y="1359"/>
                </a:lnTo>
                <a:lnTo>
                  <a:pt x="3547" y="1360"/>
                </a:lnTo>
                <a:lnTo>
                  <a:pt x="3532" y="1359"/>
                </a:lnTo>
                <a:lnTo>
                  <a:pt x="3518" y="1357"/>
                </a:lnTo>
                <a:lnTo>
                  <a:pt x="3504" y="1354"/>
                </a:lnTo>
                <a:lnTo>
                  <a:pt x="3492" y="1349"/>
                </a:lnTo>
                <a:lnTo>
                  <a:pt x="3480" y="1342"/>
                </a:lnTo>
                <a:lnTo>
                  <a:pt x="3470" y="1335"/>
                </a:lnTo>
                <a:lnTo>
                  <a:pt x="3460" y="1326"/>
                </a:lnTo>
                <a:lnTo>
                  <a:pt x="3452" y="1315"/>
                </a:lnTo>
                <a:lnTo>
                  <a:pt x="3445" y="1304"/>
                </a:lnTo>
                <a:lnTo>
                  <a:pt x="3439" y="1290"/>
                </a:lnTo>
                <a:lnTo>
                  <a:pt x="3433" y="1276"/>
                </a:lnTo>
                <a:lnTo>
                  <a:pt x="3429" y="1260"/>
                </a:lnTo>
                <a:lnTo>
                  <a:pt x="3425" y="1242"/>
                </a:lnTo>
                <a:lnTo>
                  <a:pt x="3423" y="1224"/>
                </a:lnTo>
                <a:lnTo>
                  <a:pt x="3422" y="1204"/>
                </a:lnTo>
                <a:lnTo>
                  <a:pt x="3421" y="1182"/>
                </a:lnTo>
                <a:lnTo>
                  <a:pt x="3421" y="405"/>
                </a:lnTo>
                <a:lnTo>
                  <a:pt x="3422" y="383"/>
                </a:lnTo>
                <a:lnTo>
                  <a:pt x="3423" y="363"/>
                </a:lnTo>
                <a:lnTo>
                  <a:pt x="3425" y="345"/>
                </a:lnTo>
                <a:lnTo>
                  <a:pt x="3429" y="327"/>
                </a:lnTo>
                <a:lnTo>
                  <a:pt x="3433" y="310"/>
                </a:lnTo>
                <a:lnTo>
                  <a:pt x="3439" y="296"/>
                </a:lnTo>
                <a:lnTo>
                  <a:pt x="3445" y="283"/>
                </a:lnTo>
                <a:lnTo>
                  <a:pt x="3452" y="271"/>
                </a:lnTo>
                <a:lnTo>
                  <a:pt x="3460" y="260"/>
                </a:lnTo>
                <a:lnTo>
                  <a:pt x="3470" y="251"/>
                </a:lnTo>
                <a:lnTo>
                  <a:pt x="3480" y="244"/>
                </a:lnTo>
                <a:lnTo>
                  <a:pt x="3492" y="237"/>
                </a:lnTo>
                <a:lnTo>
                  <a:pt x="3504" y="232"/>
                </a:lnTo>
                <a:lnTo>
                  <a:pt x="3518" y="229"/>
                </a:lnTo>
                <a:lnTo>
                  <a:pt x="3532" y="227"/>
                </a:lnTo>
                <a:lnTo>
                  <a:pt x="3547" y="226"/>
                </a:lnTo>
                <a:lnTo>
                  <a:pt x="3563" y="227"/>
                </a:lnTo>
                <a:lnTo>
                  <a:pt x="3577" y="229"/>
                </a:lnTo>
                <a:lnTo>
                  <a:pt x="3590" y="232"/>
                </a:lnTo>
                <a:lnTo>
                  <a:pt x="3602" y="237"/>
                </a:lnTo>
                <a:lnTo>
                  <a:pt x="3614" y="244"/>
                </a:lnTo>
                <a:lnTo>
                  <a:pt x="3624" y="251"/>
                </a:lnTo>
                <a:lnTo>
                  <a:pt x="3633" y="260"/>
                </a:lnTo>
                <a:lnTo>
                  <a:pt x="3642" y="271"/>
                </a:lnTo>
                <a:lnTo>
                  <a:pt x="3649" y="283"/>
                </a:lnTo>
                <a:lnTo>
                  <a:pt x="3655" y="296"/>
                </a:lnTo>
                <a:lnTo>
                  <a:pt x="3662" y="310"/>
                </a:lnTo>
                <a:lnTo>
                  <a:pt x="3666" y="327"/>
                </a:lnTo>
                <a:lnTo>
                  <a:pt x="3669" y="345"/>
                </a:lnTo>
                <a:lnTo>
                  <a:pt x="3671" y="363"/>
                </a:lnTo>
                <a:lnTo>
                  <a:pt x="3673" y="383"/>
                </a:lnTo>
                <a:lnTo>
                  <a:pt x="3673" y="405"/>
                </a:lnTo>
                <a:lnTo>
                  <a:pt x="3673" y="679"/>
                </a:lnTo>
                <a:lnTo>
                  <a:pt x="3994" y="317"/>
                </a:lnTo>
                <a:close/>
                <a:moveTo>
                  <a:pt x="2712" y="742"/>
                </a:moveTo>
                <a:lnTo>
                  <a:pt x="2829" y="742"/>
                </a:lnTo>
                <a:lnTo>
                  <a:pt x="2849" y="740"/>
                </a:lnTo>
                <a:lnTo>
                  <a:pt x="2867" y="739"/>
                </a:lnTo>
                <a:lnTo>
                  <a:pt x="2883" y="736"/>
                </a:lnTo>
                <a:lnTo>
                  <a:pt x="2899" y="732"/>
                </a:lnTo>
                <a:lnTo>
                  <a:pt x="2913" y="728"/>
                </a:lnTo>
                <a:lnTo>
                  <a:pt x="2927" y="722"/>
                </a:lnTo>
                <a:lnTo>
                  <a:pt x="2938" y="714"/>
                </a:lnTo>
                <a:lnTo>
                  <a:pt x="2949" y="707"/>
                </a:lnTo>
                <a:lnTo>
                  <a:pt x="2958" y="698"/>
                </a:lnTo>
                <a:lnTo>
                  <a:pt x="2967" y="687"/>
                </a:lnTo>
                <a:lnTo>
                  <a:pt x="2974" y="677"/>
                </a:lnTo>
                <a:lnTo>
                  <a:pt x="2979" y="664"/>
                </a:lnTo>
                <a:lnTo>
                  <a:pt x="2983" y="651"/>
                </a:lnTo>
                <a:lnTo>
                  <a:pt x="2986" y="636"/>
                </a:lnTo>
                <a:lnTo>
                  <a:pt x="2988" y="621"/>
                </a:lnTo>
                <a:lnTo>
                  <a:pt x="2989" y="604"/>
                </a:lnTo>
                <a:lnTo>
                  <a:pt x="2988" y="588"/>
                </a:lnTo>
                <a:lnTo>
                  <a:pt x="2987" y="574"/>
                </a:lnTo>
                <a:lnTo>
                  <a:pt x="2984" y="559"/>
                </a:lnTo>
                <a:lnTo>
                  <a:pt x="2979" y="547"/>
                </a:lnTo>
                <a:lnTo>
                  <a:pt x="2974" y="534"/>
                </a:lnTo>
                <a:lnTo>
                  <a:pt x="2968" y="524"/>
                </a:lnTo>
                <a:lnTo>
                  <a:pt x="2959" y="514"/>
                </a:lnTo>
                <a:lnTo>
                  <a:pt x="2950" y="505"/>
                </a:lnTo>
                <a:lnTo>
                  <a:pt x="2939" y="498"/>
                </a:lnTo>
                <a:lnTo>
                  <a:pt x="2928" y="491"/>
                </a:lnTo>
                <a:lnTo>
                  <a:pt x="2916" y="485"/>
                </a:lnTo>
                <a:lnTo>
                  <a:pt x="2901" y="480"/>
                </a:lnTo>
                <a:lnTo>
                  <a:pt x="2885" y="477"/>
                </a:lnTo>
                <a:lnTo>
                  <a:pt x="2869" y="474"/>
                </a:lnTo>
                <a:lnTo>
                  <a:pt x="2851" y="473"/>
                </a:lnTo>
                <a:lnTo>
                  <a:pt x="2832" y="472"/>
                </a:lnTo>
                <a:lnTo>
                  <a:pt x="2712" y="472"/>
                </a:lnTo>
                <a:lnTo>
                  <a:pt x="2712" y="742"/>
                </a:lnTo>
                <a:close/>
                <a:moveTo>
                  <a:pt x="2712" y="909"/>
                </a:moveTo>
                <a:lnTo>
                  <a:pt x="2712" y="1182"/>
                </a:lnTo>
                <a:lnTo>
                  <a:pt x="2712" y="1203"/>
                </a:lnTo>
                <a:lnTo>
                  <a:pt x="2711" y="1224"/>
                </a:lnTo>
                <a:lnTo>
                  <a:pt x="2708" y="1242"/>
                </a:lnTo>
                <a:lnTo>
                  <a:pt x="2705" y="1260"/>
                </a:lnTo>
                <a:lnTo>
                  <a:pt x="2701" y="1276"/>
                </a:lnTo>
                <a:lnTo>
                  <a:pt x="2695" y="1290"/>
                </a:lnTo>
                <a:lnTo>
                  <a:pt x="2688" y="1304"/>
                </a:lnTo>
                <a:lnTo>
                  <a:pt x="2681" y="1315"/>
                </a:lnTo>
                <a:lnTo>
                  <a:pt x="2673" y="1326"/>
                </a:lnTo>
                <a:lnTo>
                  <a:pt x="2663" y="1335"/>
                </a:lnTo>
                <a:lnTo>
                  <a:pt x="2653" y="1342"/>
                </a:lnTo>
                <a:lnTo>
                  <a:pt x="2641" y="1349"/>
                </a:lnTo>
                <a:lnTo>
                  <a:pt x="2630" y="1354"/>
                </a:lnTo>
                <a:lnTo>
                  <a:pt x="2616" y="1357"/>
                </a:lnTo>
                <a:lnTo>
                  <a:pt x="2602" y="1359"/>
                </a:lnTo>
                <a:lnTo>
                  <a:pt x="2586" y="1360"/>
                </a:lnTo>
                <a:lnTo>
                  <a:pt x="2572" y="1359"/>
                </a:lnTo>
                <a:lnTo>
                  <a:pt x="2557" y="1357"/>
                </a:lnTo>
                <a:lnTo>
                  <a:pt x="2544" y="1354"/>
                </a:lnTo>
                <a:lnTo>
                  <a:pt x="2531" y="1349"/>
                </a:lnTo>
                <a:lnTo>
                  <a:pt x="2520" y="1342"/>
                </a:lnTo>
                <a:lnTo>
                  <a:pt x="2510" y="1335"/>
                </a:lnTo>
                <a:lnTo>
                  <a:pt x="2501" y="1326"/>
                </a:lnTo>
                <a:lnTo>
                  <a:pt x="2491" y="1315"/>
                </a:lnTo>
                <a:lnTo>
                  <a:pt x="2484" y="1304"/>
                </a:lnTo>
                <a:lnTo>
                  <a:pt x="2478" y="1290"/>
                </a:lnTo>
                <a:lnTo>
                  <a:pt x="2473" y="1276"/>
                </a:lnTo>
                <a:lnTo>
                  <a:pt x="2468" y="1260"/>
                </a:lnTo>
                <a:lnTo>
                  <a:pt x="2464" y="1242"/>
                </a:lnTo>
                <a:lnTo>
                  <a:pt x="2462" y="1224"/>
                </a:lnTo>
                <a:lnTo>
                  <a:pt x="2461" y="1203"/>
                </a:lnTo>
                <a:lnTo>
                  <a:pt x="2460" y="1182"/>
                </a:lnTo>
                <a:lnTo>
                  <a:pt x="2460" y="418"/>
                </a:lnTo>
                <a:lnTo>
                  <a:pt x="2461" y="394"/>
                </a:lnTo>
                <a:lnTo>
                  <a:pt x="2463" y="373"/>
                </a:lnTo>
                <a:lnTo>
                  <a:pt x="2465" y="353"/>
                </a:lnTo>
                <a:lnTo>
                  <a:pt x="2471" y="334"/>
                </a:lnTo>
                <a:lnTo>
                  <a:pt x="2476" y="319"/>
                </a:lnTo>
                <a:lnTo>
                  <a:pt x="2482" y="304"/>
                </a:lnTo>
                <a:lnTo>
                  <a:pt x="2490" y="292"/>
                </a:lnTo>
                <a:lnTo>
                  <a:pt x="2499" y="280"/>
                </a:lnTo>
                <a:lnTo>
                  <a:pt x="2510" y="271"/>
                </a:lnTo>
                <a:lnTo>
                  <a:pt x="2522" y="262"/>
                </a:lnTo>
                <a:lnTo>
                  <a:pt x="2536" y="256"/>
                </a:lnTo>
                <a:lnTo>
                  <a:pt x="2552" y="250"/>
                </a:lnTo>
                <a:lnTo>
                  <a:pt x="2571" y="246"/>
                </a:lnTo>
                <a:lnTo>
                  <a:pt x="2589" y="243"/>
                </a:lnTo>
                <a:lnTo>
                  <a:pt x="2611" y="241"/>
                </a:lnTo>
                <a:lnTo>
                  <a:pt x="2634" y="241"/>
                </a:lnTo>
                <a:lnTo>
                  <a:pt x="2831" y="241"/>
                </a:lnTo>
                <a:lnTo>
                  <a:pt x="2853" y="241"/>
                </a:lnTo>
                <a:lnTo>
                  <a:pt x="2875" y="242"/>
                </a:lnTo>
                <a:lnTo>
                  <a:pt x="2896" y="244"/>
                </a:lnTo>
                <a:lnTo>
                  <a:pt x="2917" y="246"/>
                </a:lnTo>
                <a:lnTo>
                  <a:pt x="2937" y="248"/>
                </a:lnTo>
                <a:lnTo>
                  <a:pt x="2957" y="252"/>
                </a:lnTo>
                <a:lnTo>
                  <a:pt x="2976" y="256"/>
                </a:lnTo>
                <a:lnTo>
                  <a:pt x="2995" y="260"/>
                </a:lnTo>
                <a:lnTo>
                  <a:pt x="3012" y="266"/>
                </a:lnTo>
                <a:lnTo>
                  <a:pt x="3030" y="272"/>
                </a:lnTo>
                <a:lnTo>
                  <a:pt x="3047" y="278"/>
                </a:lnTo>
                <a:lnTo>
                  <a:pt x="3063" y="285"/>
                </a:lnTo>
                <a:lnTo>
                  <a:pt x="3079" y="294"/>
                </a:lnTo>
                <a:lnTo>
                  <a:pt x="3095" y="302"/>
                </a:lnTo>
                <a:lnTo>
                  <a:pt x="3109" y="311"/>
                </a:lnTo>
                <a:lnTo>
                  <a:pt x="3124" y="321"/>
                </a:lnTo>
                <a:lnTo>
                  <a:pt x="3140" y="332"/>
                </a:lnTo>
                <a:lnTo>
                  <a:pt x="3154" y="345"/>
                </a:lnTo>
                <a:lnTo>
                  <a:pt x="3168" y="358"/>
                </a:lnTo>
                <a:lnTo>
                  <a:pt x="3180" y="372"/>
                </a:lnTo>
                <a:lnTo>
                  <a:pt x="3192" y="386"/>
                </a:lnTo>
                <a:lnTo>
                  <a:pt x="3202" y="401"/>
                </a:lnTo>
                <a:lnTo>
                  <a:pt x="3211" y="417"/>
                </a:lnTo>
                <a:lnTo>
                  <a:pt x="3221" y="433"/>
                </a:lnTo>
                <a:lnTo>
                  <a:pt x="3228" y="450"/>
                </a:lnTo>
                <a:lnTo>
                  <a:pt x="3234" y="468"/>
                </a:lnTo>
                <a:lnTo>
                  <a:pt x="3240" y="485"/>
                </a:lnTo>
                <a:lnTo>
                  <a:pt x="3245" y="504"/>
                </a:lnTo>
                <a:lnTo>
                  <a:pt x="3248" y="524"/>
                </a:lnTo>
                <a:lnTo>
                  <a:pt x="3250" y="544"/>
                </a:lnTo>
                <a:lnTo>
                  <a:pt x="3252" y="564"/>
                </a:lnTo>
                <a:lnTo>
                  <a:pt x="3252" y="586"/>
                </a:lnTo>
                <a:lnTo>
                  <a:pt x="3252" y="601"/>
                </a:lnTo>
                <a:lnTo>
                  <a:pt x="3251" y="616"/>
                </a:lnTo>
                <a:lnTo>
                  <a:pt x="3250" y="630"/>
                </a:lnTo>
                <a:lnTo>
                  <a:pt x="3248" y="644"/>
                </a:lnTo>
                <a:lnTo>
                  <a:pt x="3246" y="657"/>
                </a:lnTo>
                <a:lnTo>
                  <a:pt x="3243" y="671"/>
                </a:lnTo>
                <a:lnTo>
                  <a:pt x="3239" y="684"/>
                </a:lnTo>
                <a:lnTo>
                  <a:pt x="3234" y="697"/>
                </a:lnTo>
                <a:lnTo>
                  <a:pt x="3230" y="708"/>
                </a:lnTo>
                <a:lnTo>
                  <a:pt x="3224" y="721"/>
                </a:lnTo>
                <a:lnTo>
                  <a:pt x="3219" y="732"/>
                </a:lnTo>
                <a:lnTo>
                  <a:pt x="3212" y="744"/>
                </a:lnTo>
                <a:lnTo>
                  <a:pt x="3205" y="754"/>
                </a:lnTo>
                <a:lnTo>
                  <a:pt x="3198" y="765"/>
                </a:lnTo>
                <a:lnTo>
                  <a:pt x="3190" y="776"/>
                </a:lnTo>
                <a:lnTo>
                  <a:pt x="3180" y="785"/>
                </a:lnTo>
                <a:lnTo>
                  <a:pt x="3172" y="795"/>
                </a:lnTo>
                <a:lnTo>
                  <a:pt x="3161" y="804"/>
                </a:lnTo>
                <a:lnTo>
                  <a:pt x="3152" y="813"/>
                </a:lnTo>
                <a:lnTo>
                  <a:pt x="3142" y="821"/>
                </a:lnTo>
                <a:lnTo>
                  <a:pt x="3131" y="829"/>
                </a:lnTo>
                <a:lnTo>
                  <a:pt x="3120" y="836"/>
                </a:lnTo>
                <a:lnTo>
                  <a:pt x="3108" y="844"/>
                </a:lnTo>
                <a:lnTo>
                  <a:pt x="3097" y="850"/>
                </a:lnTo>
                <a:lnTo>
                  <a:pt x="3084" y="856"/>
                </a:lnTo>
                <a:lnTo>
                  <a:pt x="3072" y="861"/>
                </a:lnTo>
                <a:lnTo>
                  <a:pt x="3058" y="867"/>
                </a:lnTo>
                <a:lnTo>
                  <a:pt x="3046" y="871"/>
                </a:lnTo>
                <a:lnTo>
                  <a:pt x="3031" y="875"/>
                </a:lnTo>
                <a:lnTo>
                  <a:pt x="3018" y="879"/>
                </a:lnTo>
                <a:lnTo>
                  <a:pt x="3003" y="882"/>
                </a:lnTo>
                <a:lnTo>
                  <a:pt x="2987" y="885"/>
                </a:lnTo>
                <a:lnTo>
                  <a:pt x="3187" y="1106"/>
                </a:lnTo>
                <a:lnTo>
                  <a:pt x="3205" y="1126"/>
                </a:lnTo>
                <a:lnTo>
                  <a:pt x="3220" y="1146"/>
                </a:lnTo>
                <a:lnTo>
                  <a:pt x="3233" y="1165"/>
                </a:lnTo>
                <a:lnTo>
                  <a:pt x="3244" y="1183"/>
                </a:lnTo>
                <a:lnTo>
                  <a:pt x="3252" y="1202"/>
                </a:lnTo>
                <a:lnTo>
                  <a:pt x="3257" y="1219"/>
                </a:lnTo>
                <a:lnTo>
                  <a:pt x="3259" y="1227"/>
                </a:lnTo>
                <a:lnTo>
                  <a:pt x="3261" y="1234"/>
                </a:lnTo>
                <a:lnTo>
                  <a:pt x="3263" y="1242"/>
                </a:lnTo>
                <a:lnTo>
                  <a:pt x="3263" y="1250"/>
                </a:lnTo>
                <a:lnTo>
                  <a:pt x="3261" y="1262"/>
                </a:lnTo>
                <a:lnTo>
                  <a:pt x="3260" y="1275"/>
                </a:lnTo>
                <a:lnTo>
                  <a:pt x="3257" y="1286"/>
                </a:lnTo>
                <a:lnTo>
                  <a:pt x="3254" y="1297"/>
                </a:lnTo>
                <a:lnTo>
                  <a:pt x="3249" y="1307"/>
                </a:lnTo>
                <a:lnTo>
                  <a:pt x="3243" y="1316"/>
                </a:lnTo>
                <a:lnTo>
                  <a:pt x="3235" y="1326"/>
                </a:lnTo>
                <a:lnTo>
                  <a:pt x="3228" y="1335"/>
                </a:lnTo>
                <a:lnTo>
                  <a:pt x="3219" y="1342"/>
                </a:lnTo>
                <a:lnTo>
                  <a:pt x="3209" y="1350"/>
                </a:lnTo>
                <a:lnTo>
                  <a:pt x="3200" y="1356"/>
                </a:lnTo>
                <a:lnTo>
                  <a:pt x="3190" y="1360"/>
                </a:lnTo>
                <a:lnTo>
                  <a:pt x="3178" y="1364"/>
                </a:lnTo>
                <a:lnTo>
                  <a:pt x="3167" y="1366"/>
                </a:lnTo>
                <a:lnTo>
                  <a:pt x="3155" y="1369"/>
                </a:lnTo>
                <a:lnTo>
                  <a:pt x="3143" y="1369"/>
                </a:lnTo>
                <a:lnTo>
                  <a:pt x="3134" y="1369"/>
                </a:lnTo>
                <a:lnTo>
                  <a:pt x="3126" y="1367"/>
                </a:lnTo>
                <a:lnTo>
                  <a:pt x="3119" y="1365"/>
                </a:lnTo>
                <a:lnTo>
                  <a:pt x="3110" y="1363"/>
                </a:lnTo>
                <a:lnTo>
                  <a:pt x="3102" y="1360"/>
                </a:lnTo>
                <a:lnTo>
                  <a:pt x="3094" y="1356"/>
                </a:lnTo>
                <a:lnTo>
                  <a:pt x="3085" y="1352"/>
                </a:lnTo>
                <a:lnTo>
                  <a:pt x="3077" y="1346"/>
                </a:lnTo>
                <a:lnTo>
                  <a:pt x="3059" y="1333"/>
                </a:lnTo>
                <a:lnTo>
                  <a:pt x="3043" y="1317"/>
                </a:lnTo>
                <a:lnTo>
                  <a:pt x="3025" y="1300"/>
                </a:lnTo>
                <a:lnTo>
                  <a:pt x="3007" y="1278"/>
                </a:lnTo>
                <a:lnTo>
                  <a:pt x="2712" y="909"/>
                </a:lnTo>
                <a:close/>
                <a:moveTo>
                  <a:pt x="1709" y="906"/>
                </a:moveTo>
                <a:lnTo>
                  <a:pt x="1974" y="906"/>
                </a:lnTo>
                <a:lnTo>
                  <a:pt x="1845" y="496"/>
                </a:lnTo>
                <a:lnTo>
                  <a:pt x="1709" y="906"/>
                </a:lnTo>
                <a:close/>
                <a:moveTo>
                  <a:pt x="1637" y="1138"/>
                </a:moveTo>
                <a:lnTo>
                  <a:pt x="1599" y="1250"/>
                </a:lnTo>
                <a:lnTo>
                  <a:pt x="1594" y="1264"/>
                </a:lnTo>
                <a:lnTo>
                  <a:pt x="1589" y="1277"/>
                </a:lnTo>
                <a:lnTo>
                  <a:pt x="1583" y="1289"/>
                </a:lnTo>
                <a:lnTo>
                  <a:pt x="1578" y="1300"/>
                </a:lnTo>
                <a:lnTo>
                  <a:pt x="1571" y="1310"/>
                </a:lnTo>
                <a:lnTo>
                  <a:pt x="1564" y="1320"/>
                </a:lnTo>
                <a:lnTo>
                  <a:pt x="1557" y="1328"/>
                </a:lnTo>
                <a:lnTo>
                  <a:pt x="1549" y="1335"/>
                </a:lnTo>
                <a:lnTo>
                  <a:pt x="1542" y="1342"/>
                </a:lnTo>
                <a:lnTo>
                  <a:pt x="1534" y="1348"/>
                </a:lnTo>
                <a:lnTo>
                  <a:pt x="1525" y="1353"/>
                </a:lnTo>
                <a:lnTo>
                  <a:pt x="1517" y="1357"/>
                </a:lnTo>
                <a:lnTo>
                  <a:pt x="1508" y="1360"/>
                </a:lnTo>
                <a:lnTo>
                  <a:pt x="1498" y="1362"/>
                </a:lnTo>
                <a:lnTo>
                  <a:pt x="1489" y="1363"/>
                </a:lnTo>
                <a:lnTo>
                  <a:pt x="1479" y="1364"/>
                </a:lnTo>
                <a:lnTo>
                  <a:pt x="1466" y="1363"/>
                </a:lnTo>
                <a:lnTo>
                  <a:pt x="1454" y="1362"/>
                </a:lnTo>
                <a:lnTo>
                  <a:pt x="1442" y="1359"/>
                </a:lnTo>
                <a:lnTo>
                  <a:pt x="1431" y="1355"/>
                </a:lnTo>
                <a:lnTo>
                  <a:pt x="1420" y="1351"/>
                </a:lnTo>
                <a:lnTo>
                  <a:pt x="1410" y="1345"/>
                </a:lnTo>
                <a:lnTo>
                  <a:pt x="1400" y="1337"/>
                </a:lnTo>
                <a:lnTo>
                  <a:pt x="1392" y="1329"/>
                </a:lnTo>
                <a:lnTo>
                  <a:pt x="1384" y="1321"/>
                </a:lnTo>
                <a:lnTo>
                  <a:pt x="1378" y="1311"/>
                </a:lnTo>
                <a:lnTo>
                  <a:pt x="1371" y="1301"/>
                </a:lnTo>
                <a:lnTo>
                  <a:pt x="1367" y="1290"/>
                </a:lnTo>
                <a:lnTo>
                  <a:pt x="1363" y="1279"/>
                </a:lnTo>
                <a:lnTo>
                  <a:pt x="1361" y="1267"/>
                </a:lnTo>
                <a:lnTo>
                  <a:pt x="1359" y="1255"/>
                </a:lnTo>
                <a:lnTo>
                  <a:pt x="1359" y="1242"/>
                </a:lnTo>
                <a:lnTo>
                  <a:pt x="1359" y="1223"/>
                </a:lnTo>
                <a:lnTo>
                  <a:pt x="1362" y="1204"/>
                </a:lnTo>
                <a:lnTo>
                  <a:pt x="1365" y="1186"/>
                </a:lnTo>
                <a:lnTo>
                  <a:pt x="1370" y="1170"/>
                </a:lnTo>
                <a:lnTo>
                  <a:pt x="1659" y="387"/>
                </a:lnTo>
                <a:lnTo>
                  <a:pt x="1666" y="369"/>
                </a:lnTo>
                <a:lnTo>
                  <a:pt x="1674" y="350"/>
                </a:lnTo>
                <a:lnTo>
                  <a:pt x="1684" y="332"/>
                </a:lnTo>
                <a:lnTo>
                  <a:pt x="1693" y="317"/>
                </a:lnTo>
                <a:lnTo>
                  <a:pt x="1704" y="302"/>
                </a:lnTo>
                <a:lnTo>
                  <a:pt x="1714" y="288"/>
                </a:lnTo>
                <a:lnTo>
                  <a:pt x="1726" y="276"/>
                </a:lnTo>
                <a:lnTo>
                  <a:pt x="1737" y="266"/>
                </a:lnTo>
                <a:lnTo>
                  <a:pt x="1750" y="256"/>
                </a:lnTo>
                <a:lnTo>
                  <a:pt x="1762" y="248"/>
                </a:lnTo>
                <a:lnTo>
                  <a:pt x="1776" y="241"/>
                </a:lnTo>
                <a:lnTo>
                  <a:pt x="1790" y="234"/>
                </a:lnTo>
                <a:lnTo>
                  <a:pt x="1805" y="230"/>
                </a:lnTo>
                <a:lnTo>
                  <a:pt x="1819" y="227"/>
                </a:lnTo>
                <a:lnTo>
                  <a:pt x="1835" y="225"/>
                </a:lnTo>
                <a:lnTo>
                  <a:pt x="1852" y="225"/>
                </a:lnTo>
                <a:lnTo>
                  <a:pt x="1868" y="225"/>
                </a:lnTo>
                <a:lnTo>
                  <a:pt x="1884" y="227"/>
                </a:lnTo>
                <a:lnTo>
                  <a:pt x="1899" y="230"/>
                </a:lnTo>
                <a:lnTo>
                  <a:pt x="1913" y="233"/>
                </a:lnTo>
                <a:lnTo>
                  <a:pt x="1928" y="238"/>
                </a:lnTo>
                <a:lnTo>
                  <a:pt x="1940" y="245"/>
                </a:lnTo>
                <a:lnTo>
                  <a:pt x="1953" y="253"/>
                </a:lnTo>
                <a:lnTo>
                  <a:pt x="1965" y="261"/>
                </a:lnTo>
                <a:lnTo>
                  <a:pt x="1976" y="271"/>
                </a:lnTo>
                <a:lnTo>
                  <a:pt x="1987" y="282"/>
                </a:lnTo>
                <a:lnTo>
                  <a:pt x="1996" y="294"/>
                </a:lnTo>
                <a:lnTo>
                  <a:pt x="2006" y="307"/>
                </a:lnTo>
                <a:lnTo>
                  <a:pt x="2015" y="321"/>
                </a:lnTo>
                <a:lnTo>
                  <a:pt x="2023" y="336"/>
                </a:lnTo>
                <a:lnTo>
                  <a:pt x="2030" y="353"/>
                </a:lnTo>
                <a:lnTo>
                  <a:pt x="2037" y="371"/>
                </a:lnTo>
                <a:lnTo>
                  <a:pt x="2317" y="1165"/>
                </a:lnTo>
                <a:lnTo>
                  <a:pt x="2325" y="1188"/>
                </a:lnTo>
                <a:lnTo>
                  <a:pt x="2330" y="1209"/>
                </a:lnTo>
                <a:lnTo>
                  <a:pt x="2333" y="1228"/>
                </a:lnTo>
                <a:lnTo>
                  <a:pt x="2334" y="1246"/>
                </a:lnTo>
                <a:lnTo>
                  <a:pt x="2334" y="1258"/>
                </a:lnTo>
                <a:lnTo>
                  <a:pt x="2332" y="1271"/>
                </a:lnTo>
                <a:lnTo>
                  <a:pt x="2330" y="1283"/>
                </a:lnTo>
                <a:lnTo>
                  <a:pt x="2326" y="1294"/>
                </a:lnTo>
                <a:lnTo>
                  <a:pt x="2321" y="1304"/>
                </a:lnTo>
                <a:lnTo>
                  <a:pt x="2314" y="1314"/>
                </a:lnTo>
                <a:lnTo>
                  <a:pt x="2308" y="1323"/>
                </a:lnTo>
                <a:lnTo>
                  <a:pt x="2300" y="1331"/>
                </a:lnTo>
                <a:lnTo>
                  <a:pt x="2290" y="1339"/>
                </a:lnTo>
                <a:lnTo>
                  <a:pt x="2281" y="1346"/>
                </a:lnTo>
                <a:lnTo>
                  <a:pt x="2271" y="1351"/>
                </a:lnTo>
                <a:lnTo>
                  <a:pt x="2259" y="1356"/>
                </a:lnTo>
                <a:lnTo>
                  <a:pt x="2248" y="1359"/>
                </a:lnTo>
                <a:lnTo>
                  <a:pt x="2236" y="1362"/>
                </a:lnTo>
                <a:lnTo>
                  <a:pt x="2223" y="1363"/>
                </a:lnTo>
                <a:lnTo>
                  <a:pt x="2210" y="1364"/>
                </a:lnTo>
                <a:lnTo>
                  <a:pt x="2198" y="1363"/>
                </a:lnTo>
                <a:lnTo>
                  <a:pt x="2187" y="1362"/>
                </a:lnTo>
                <a:lnTo>
                  <a:pt x="2176" y="1359"/>
                </a:lnTo>
                <a:lnTo>
                  <a:pt x="2165" y="1356"/>
                </a:lnTo>
                <a:lnTo>
                  <a:pt x="2156" y="1352"/>
                </a:lnTo>
                <a:lnTo>
                  <a:pt x="2147" y="1347"/>
                </a:lnTo>
                <a:lnTo>
                  <a:pt x="2137" y="1340"/>
                </a:lnTo>
                <a:lnTo>
                  <a:pt x="2129" y="1333"/>
                </a:lnTo>
                <a:lnTo>
                  <a:pt x="2122" y="1325"/>
                </a:lnTo>
                <a:lnTo>
                  <a:pt x="2113" y="1315"/>
                </a:lnTo>
                <a:lnTo>
                  <a:pt x="2106" y="1306"/>
                </a:lnTo>
                <a:lnTo>
                  <a:pt x="2100" y="1295"/>
                </a:lnTo>
                <a:lnTo>
                  <a:pt x="2093" y="1283"/>
                </a:lnTo>
                <a:lnTo>
                  <a:pt x="2087" y="1270"/>
                </a:lnTo>
                <a:lnTo>
                  <a:pt x="2082" y="1256"/>
                </a:lnTo>
                <a:lnTo>
                  <a:pt x="2078" y="1240"/>
                </a:lnTo>
                <a:lnTo>
                  <a:pt x="2046" y="1138"/>
                </a:lnTo>
                <a:lnTo>
                  <a:pt x="1637" y="1138"/>
                </a:lnTo>
                <a:close/>
                <a:moveTo>
                  <a:pt x="481" y="349"/>
                </a:moveTo>
                <a:lnTo>
                  <a:pt x="645" y="1003"/>
                </a:lnTo>
                <a:lnTo>
                  <a:pt x="808" y="354"/>
                </a:lnTo>
                <a:lnTo>
                  <a:pt x="812" y="340"/>
                </a:lnTo>
                <a:lnTo>
                  <a:pt x="817" y="327"/>
                </a:lnTo>
                <a:lnTo>
                  <a:pt x="823" y="315"/>
                </a:lnTo>
                <a:lnTo>
                  <a:pt x="830" y="303"/>
                </a:lnTo>
                <a:lnTo>
                  <a:pt x="838" y="292"/>
                </a:lnTo>
                <a:lnTo>
                  <a:pt x="847" y="281"/>
                </a:lnTo>
                <a:lnTo>
                  <a:pt x="857" y="271"/>
                </a:lnTo>
                <a:lnTo>
                  <a:pt x="868" y="261"/>
                </a:lnTo>
                <a:lnTo>
                  <a:pt x="879" y="253"/>
                </a:lnTo>
                <a:lnTo>
                  <a:pt x="892" y="246"/>
                </a:lnTo>
                <a:lnTo>
                  <a:pt x="904" y="241"/>
                </a:lnTo>
                <a:lnTo>
                  <a:pt x="917" y="235"/>
                </a:lnTo>
                <a:lnTo>
                  <a:pt x="931" y="231"/>
                </a:lnTo>
                <a:lnTo>
                  <a:pt x="944" y="228"/>
                </a:lnTo>
                <a:lnTo>
                  <a:pt x="958" y="227"/>
                </a:lnTo>
                <a:lnTo>
                  <a:pt x="972" y="226"/>
                </a:lnTo>
                <a:lnTo>
                  <a:pt x="986" y="227"/>
                </a:lnTo>
                <a:lnTo>
                  <a:pt x="999" y="228"/>
                </a:lnTo>
                <a:lnTo>
                  <a:pt x="1012" y="231"/>
                </a:lnTo>
                <a:lnTo>
                  <a:pt x="1025" y="234"/>
                </a:lnTo>
                <a:lnTo>
                  <a:pt x="1037" y="238"/>
                </a:lnTo>
                <a:lnTo>
                  <a:pt x="1049" y="245"/>
                </a:lnTo>
                <a:lnTo>
                  <a:pt x="1061" y="251"/>
                </a:lnTo>
                <a:lnTo>
                  <a:pt x="1072" y="259"/>
                </a:lnTo>
                <a:lnTo>
                  <a:pt x="1084" y="268"/>
                </a:lnTo>
                <a:lnTo>
                  <a:pt x="1093" y="277"/>
                </a:lnTo>
                <a:lnTo>
                  <a:pt x="1102" y="286"/>
                </a:lnTo>
                <a:lnTo>
                  <a:pt x="1111" y="297"/>
                </a:lnTo>
                <a:lnTo>
                  <a:pt x="1118" y="308"/>
                </a:lnTo>
                <a:lnTo>
                  <a:pt x="1124" y="320"/>
                </a:lnTo>
                <a:lnTo>
                  <a:pt x="1130" y="332"/>
                </a:lnTo>
                <a:lnTo>
                  <a:pt x="1134" y="346"/>
                </a:lnTo>
                <a:lnTo>
                  <a:pt x="1286" y="1198"/>
                </a:lnTo>
                <a:lnTo>
                  <a:pt x="1288" y="1211"/>
                </a:lnTo>
                <a:lnTo>
                  <a:pt x="1289" y="1226"/>
                </a:lnTo>
                <a:lnTo>
                  <a:pt x="1288" y="1239"/>
                </a:lnTo>
                <a:lnTo>
                  <a:pt x="1286" y="1252"/>
                </a:lnTo>
                <a:lnTo>
                  <a:pt x="1283" y="1264"/>
                </a:lnTo>
                <a:lnTo>
                  <a:pt x="1279" y="1276"/>
                </a:lnTo>
                <a:lnTo>
                  <a:pt x="1273" y="1287"/>
                </a:lnTo>
                <a:lnTo>
                  <a:pt x="1267" y="1299"/>
                </a:lnTo>
                <a:lnTo>
                  <a:pt x="1260" y="1309"/>
                </a:lnTo>
                <a:lnTo>
                  <a:pt x="1250" y="1319"/>
                </a:lnTo>
                <a:lnTo>
                  <a:pt x="1241" y="1328"/>
                </a:lnTo>
                <a:lnTo>
                  <a:pt x="1231" y="1335"/>
                </a:lnTo>
                <a:lnTo>
                  <a:pt x="1220" y="1341"/>
                </a:lnTo>
                <a:lnTo>
                  <a:pt x="1209" y="1347"/>
                </a:lnTo>
                <a:lnTo>
                  <a:pt x="1197" y="1351"/>
                </a:lnTo>
                <a:lnTo>
                  <a:pt x="1185" y="1354"/>
                </a:lnTo>
                <a:lnTo>
                  <a:pt x="1172" y="1356"/>
                </a:lnTo>
                <a:lnTo>
                  <a:pt x="1159" y="1356"/>
                </a:lnTo>
                <a:lnTo>
                  <a:pt x="1146" y="1356"/>
                </a:lnTo>
                <a:lnTo>
                  <a:pt x="1135" y="1355"/>
                </a:lnTo>
                <a:lnTo>
                  <a:pt x="1123" y="1352"/>
                </a:lnTo>
                <a:lnTo>
                  <a:pt x="1112" y="1349"/>
                </a:lnTo>
                <a:lnTo>
                  <a:pt x="1101" y="1345"/>
                </a:lnTo>
                <a:lnTo>
                  <a:pt x="1091" y="1339"/>
                </a:lnTo>
                <a:lnTo>
                  <a:pt x="1082" y="1333"/>
                </a:lnTo>
                <a:lnTo>
                  <a:pt x="1072" y="1326"/>
                </a:lnTo>
                <a:lnTo>
                  <a:pt x="1064" y="1317"/>
                </a:lnTo>
                <a:lnTo>
                  <a:pt x="1056" y="1308"/>
                </a:lnTo>
                <a:lnTo>
                  <a:pt x="1049" y="1300"/>
                </a:lnTo>
                <a:lnTo>
                  <a:pt x="1043" y="1289"/>
                </a:lnTo>
                <a:lnTo>
                  <a:pt x="1039" y="1279"/>
                </a:lnTo>
                <a:lnTo>
                  <a:pt x="1035" y="1269"/>
                </a:lnTo>
                <a:lnTo>
                  <a:pt x="1032" y="1257"/>
                </a:lnTo>
                <a:lnTo>
                  <a:pt x="1031" y="1245"/>
                </a:lnTo>
                <a:lnTo>
                  <a:pt x="956" y="593"/>
                </a:lnTo>
                <a:lnTo>
                  <a:pt x="788" y="1245"/>
                </a:lnTo>
                <a:lnTo>
                  <a:pt x="784" y="1257"/>
                </a:lnTo>
                <a:lnTo>
                  <a:pt x="779" y="1269"/>
                </a:lnTo>
                <a:lnTo>
                  <a:pt x="774" y="1280"/>
                </a:lnTo>
                <a:lnTo>
                  <a:pt x="768" y="1290"/>
                </a:lnTo>
                <a:lnTo>
                  <a:pt x="761" y="1300"/>
                </a:lnTo>
                <a:lnTo>
                  <a:pt x="753" y="1309"/>
                </a:lnTo>
                <a:lnTo>
                  <a:pt x="744" y="1317"/>
                </a:lnTo>
                <a:lnTo>
                  <a:pt x="735" y="1326"/>
                </a:lnTo>
                <a:lnTo>
                  <a:pt x="724" y="1333"/>
                </a:lnTo>
                <a:lnTo>
                  <a:pt x="714" y="1339"/>
                </a:lnTo>
                <a:lnTo>
                  <a:pt x="703" y="1345"/>
                </a:lnTo>
                <a:lnTo>
                  <a:pt x="692" y="1349"/>
                </a:lnTo>
                <a:lnTo>
                  <a:pt x="680" y="1352"/>
                </a:lnTo>
                <a:lnTo>
                  <a:pt x="668" y="1355"/>
                </a:lnTo>
                <a:lnTo>
                  <a:pt x="655" y="1356"/>
                </a:lnTo>
                <a:lnTo>
                  <a:pt x="643" y="1356"/>
                </a:lnTo>
                <a:lnTo>
                  <a:pt x="630" y="1356"/>
                </a:lnTo>
                <a:lnTo>
                  <a:pt x="618" y="1354"/>
                </a:lnTo>
                <a:lnTo>
                  <a:pt x="605" y="1352"/>
                </a:lnTo>
                <a:lnTo>
                  <a:pt x="594" y="1349"/>
                </a:lnTo>
                <a:lnTo>
                  <a:pt x="582" y="1344"/>
                </a:lnTo>
                <a:lnTo>
                  <a:pt x="571" y="1338"/>
                </a:lnTo>
                <a:lnTo>
                  <a:pt x="561" y="1331"/>
                </a:lnTo>
                <a:lnTo>
                  <a:pt x="551" y="1324"/>
                </a:lnTo>
                <a:lnTo>
                  <a:pt x="541" y="1315"/>
                </a:lnTo>
                <a:lnTo>
                  <a:pt x="532" y="1306"/>
                </a:lnTo>
                <a:lnTo>
                  <a:pt x="524" y="1297"/>
                </a:lnTo>
                <a:lnTo>
                  <a:pt x="518" y="1286"/>
                </a:lnTo>
                <a:lnTo>
                  <a:pt x="512" y="1276"/>
                </a:lnTo>
                <a:lnTo>
                  <a:pt x="506" y="1264"/>
                </a:lnTo>
                <a:lnTo>
                  <a:pt x="501" y="1252"/>
                </a:lnTo>
                <a:lnTo>
                  <a:pt x="498" y="1239"/>
                </a:lnTo>
                <a:lnTo>
                  <a:pt x="334" y="592"/>
                </a:lnTo>
                <a:lnTo>
                  <a:pt x="258" y="1245"/>
                </a:lnTo>
                <a:lnTo>
                  <a:pt x="256" y="1257"/>
                </a:lnTo>
                <a:lnTo>
                  <a:pt x="253" y="1267"/>
                </a:lnTo>
                <a:lnTo>
                  <a:pt x="250" y="1279"/>
                </a:lnTo>
                <a:lnTo>
                  <a:pt x="245" y="1289"/>
                </a:lnTo>
                <a:lnTo>
                  <a:pt x="240" y="1299"/>
                </a:lnTo>
                <a:lnTo>
                  <a:pt x="232" y="1308"/>
                </a:lnTo>
                <a:lnTo>
                  <a:pt x="225" y="1316"/>
                </a:lnTo>
                <a:lnTo>
                  <a:pt x="217" y="1325"/>
                </a:lnTo>
                <a:lnTo>
                  <a:pt x="207" y="1332"/>
                </a:lnTo>
                <a:lnTo>
                  <a:pt x="197" y="1338"/>
                </a:lnTo>
                <a:lnTo>
                  <a:pt x="187" y="1345"/>
                </a:lnTo>
                <a:lnTo>
                  <a:pt x="176" y="1349"/>
                </a:lnTo>
                <a:lnTo>
                  <a:pt x="166" y="1352"/>
                </a:lnTo>
                <a:lnTo>
                  <a:pt x="154" y="1354"/>
                </a:lnTo>
                <a:lnTo>
                  <a:pt x="142" y="1356"/>
                </a:lnTo>
                <a:lnTo>
                  <a:pt x="130" y="1356"/>
                </a:lnTo>
                <a:lnTo>
                  <a:pt x="117" y="1356"/>
                </a:lnTo>
                <a:lnTo>
                  <a:pt x="103" y="1354"/>
                </a:lnTo>
                <a:lnTo>
                  <a:pt x="92" y="1351"/>
                </a:lnTo>
                <a:lnTo>
                  <a:pt x="79" y="1347"/>
                </a:lnTo>
                <a:lnTo>
                  <a:pt x="68" y="1341"/>
                </a:lnTo>
                <a:lnTo>
                  <a:pt x="57" y="1335"/>
                </a:lnTo>
                <a:lnTo>
                  <a:pt x="47" y="1328"/>
                </a:lnTo>
                <a:lnTo>
                  <a:pt x="38" y="1319"/>
                </a:lnTo>
                <a:lnTo>
                  <a:pt x="29" y="1309"/>
                </a:lnTo>
                <a:lnTo>
                  <a:pt x="21" y="1299"/>
                </a:lnTo>
                <a:lnTo>
                  <a:pt x="15" y="1287"/>
                </a:lnTo>
                <a:lnTo>
                  <a:pt x="9" y="1276"/>
                </a:lnTo>
                <a:lnTo>
                  <a:pt x="5" y="1264"/>
                </a:lnTo>
                <a:lnTo>
                  <a:pt x="2" y="1252"/>
                </a:lnTo>
                <a:lnTo>
                  <a:pt x="1" y="1239"/>
                </a:lnTo>
                <a:lnTo>
                  <a:pt x="0" y="1226"/>
                </a:lnTo>
                <a:lnTo>
                  <a:pt x="0" y="1220"/>
                </a:lnTo>
                <a:lnTo>
                  <a:pt x="1" y="1211"/>
                </a:lnTo>
                <a:lnTo>
                  <a:pt x="2" y="1203"/>
                </a:lnTo>
                <a:lnTo>
                  <a:pt x="4" y="1192"/>
                </a:lnTo>
                <a:lnTo>
                  <a:pt x="153" y="354"/>
                </a:lnTo>
                <a:lnTo>
                  <a:pt x="156" y="341"/>
                </a:lnTo>
                <a:lnTo>
                  <a:pt x="160" y="327"/>
                </a:lnTo>
                <a:lnTo>
                  <a:pt x="167" y="315"/>
                </a:lnTo>
                <a:lnTo>
                  <a:pt x="173" y="303"/>
                </a:lnTo>
                <a:lnTo>
                  <a:pt x="181" y="292"/>
                </a:lnTo>
                <a:lnTo>
                  <a:pt x="191" y="280"/>
                </a:lnTo>
                <a:lnTo>
                  <a:pt x="201" y="271"/>
                </a:lnTo>
                <a:lnTo>
                  <a:pt x="213" y="261"/>
                </a:lnTo>
                <a:lnTo>
                  <a:pt x="224" y="253"/>
                </a:lnTo>
                <a:lnTo>
                  <a:pt x="237" y="246"/>
                </a:lnTo>
                <a:lnTo>
                  <a:pt x="249" y="240"/>
                </a:lnTo>
                <a:lnTo>
                  <a:pt x="263" y="235"/>
                </a:lnTo>
                <a:lnTo>
                  <a:pt x="276" y="231"/>
                </a:lnTo>
                <a:lnTo>
                  <a:pt x="290" y="228"/>
                </a:lnTo>
                <a:lnTo>
                  <a:pt x="304" y="227"/>
                </a:lnTo>
                <a:lnTo>
                  <a:pt x="319" y="226"/>
                </a:lnTo>
                <a:lnTo>
                  <a:pt x="332" y="227"/>
                </a:lnTo>
                <a:lnTo>
                  <a:pt x="346" y="228"/>
                </a:lnTo>
                <a:lnTo>
                  <a:pt x="359" y="231"/>
                </a:lnTo>
                <a:lnTo>
                  <a:pt x="373" y="234"/>
                </a:lnTo>
                <a:lnTo>
                  <a:pt x="386" y="240"/>
                </a:lnTo>
                <a:lnTo>
                  <a:pt x="398" y="246"/>
                </a:lnTo>
                <a:lnTo>
                  <a:pt x="410" y="252"/>
                </a:lnTo>
                <a:lnTo>
                  <a:pt x="422" y="260"/>
                </a:lnTo>
                <a:lnTo>
                  <a:pt x="432" y="270"/>
                </a:lnTo>
                <a:lnTo>
                  <a:pt x="443" y="279"/>
                </a:lnTo>
                <a:lnTo>
                  <a:pt x="451" y="288"/>
                </a:lnTo>
                <a:lnTo>
                  <a:pt x="460" y="300"/>
                </a:lnTo>
                <a:lnTo>
                  <a:pt x="467" y="311"/>
                </a:lnTo>
                <a:lnTo>
                  <a:pt x="472" y="323"/>
                </a:lnTo>
                <a:lnTo>
                  <a:pt x="477" y="335"/>
                </a:lnTo>
                <a:lnTo>
                  <a:pt x="481" y="349"/>
                </a:lnTo>
                <a:close/>
                <a:moveTo>
                  <a:pt x="10889" y="817"/>
                </a:moveTo>
                <a:lnTo>
                  <a:pt x="10888" y="774"/>
                </a:lnTo>
                <a:lnTo>
                  <a:pt x="10885" y="733"/>
                </a:lnTo>
                <a:lnTo>
                  <a:pt x="10880" y="693"/>
                </a:lnTo>
                <a:lnTo>
                  <a:pt x="10873" y="652"/>
                </a:lnTo>
                <a:lnTo>
                  <a:pt x="10864" y="612"/>
                </a:lnTo>
                <a:lnTo>
                  <a:pt x="10852" y="574"/>
                </a:lnTo>
                <a:lnTo>
                  <a:pt x="10840" y="536"/>
                </a:lnTo>
                <a:lnTo>
                  <a:pt x="10825" y="499"/>
                </a:lnTo>
                <a:lnTo>
                  <a:pt x="10809" y="462"/>
                </a:lnTo>
                <a:lnTo>
                  <a:pt x="10791" y="428"/>
                </a:lnTo>
                <a:lnTo>
                  <a:pt x="10771" y="394"/>
                </a:lnTo>
                <a:lnTo>
                  <a:pt x="10750" y="360"/>
                </a:lnTo>
                <a:lnTo>
                  <a:pt x="10727" y="328"/>
                </a:lnTo>
                <a:lnTo>
                  <a:pt x="10702" y="298"/>
                </a:lnTo>
                <a:lnTo>
                  <a:pt x="10677" y="268"/>
                </a:lnTo>
                <a:lnTo>
                  <a:pt x="10650" y="240"/>
                </a:lnTo>
                <a:lnTo>
                  <a:pt x="10622" y="212"/>
                </a:lnTo>
                <a:lnTo>
                  <a:pt x="10592" y="186"/>
                </a:lnTo>
                <a:lnTo>
                  <a:pt x="10562" y="162"/>
                </a:lnTo>
                <a:lnTo>
                  <a:pt x="10529" y="140"/>
                </a:lnTo>
                <a:lnTo>
                  <a:pt x="10496" y="119"/>
                </a:lnTo>
                <a:lnTo>
                  <a:pt x="10462" y="99"/>
                </a:lnTo>
                <a:lnTo>
                  <a:pt x="10426" y="81"/>
                </a:lnTo>
                <a:lnTo>
                  <a:pt x="10391" y="65"/>
                </a:lnTo>
                <a:lnTo>
                  <a:pt x="10353" y="50"/>
                </a:lnTo>
                <a:lnTo>
                  <a:pt x="10316" y="36"/>
                </a:lnTo>
                <a:lnTo>
                  <a:pt x="10277" y="26"/>
                </a:lnTo>
                <a:lnTo>
                  <a:pt x="10238" y="17"/>
                </a:lnTo>
                <a:lnTo>
                  <a:pt x="10197" y="9"/>
                </a:lnTo>
                <a:lnTo>
                  <a:pt x="10156" y="4"/>
                </a:lnTo>
                <a:lnTo>
                  <a:pt x="10115" y="1"/>
                </a:lnTo>
                <a:lnTo>
                  <a:pt x="10073" y="0"/>
                </a:lnTo>
                <a:lnTo>
                  <a:pt x="10031" y="1"/>
                </a:lnTo>
                <a:lnTo>
                  <a:pt x="9990" y="4"/>
                </a:lnTo>
                <a:lnTo>
                  <a:pt x="9949" y="9"/>
                </a:lnTo>
                <a:lnTo>
                  <a:pt x="9908" y="17"/>
                </a:lnTo>
                <a:lnTo>
                  <a:pt x="9869" y="26"/>
                </a:lnTo>
                <a:lnTo>
                  <a:pt x="9830" y="36"/>
                </a:lnTo>
                <a:lnTo>
                  <a:pt x="9793" y="50"/>
                </a:lnTo>
                <a:lnTo>
                  <a:pt x="9755" y="65"/>
                </a:lnTo>
                <a:lnTo>
                  <a:pt x="9719" y="81"/>
                </a:lnTo>
                <a:lnTo>
                  <a:pt x="9683" y="99"/>
                </a:lnTo>
                <a:lnTo>
                  <a:pt x="9650" y="119"/>
                </a:lnTo>
                <a:lnTo>
                  <a:pt x="9617" y="140"/>
                </a:lnTo>
                <a:lnTo>
                  <a:pt x="9584" y="162"/>
                </a:lnTo>
                <a:lnTo>
                  <a:pt x="9554" y="186"/>
                </a:lnTo>
                <a:lnTo>
                  <a:pt x="9524" y="212"/>
                </a:lnTo>
                <a:lnTo>
                  <a:pt x="9496" y="240"/>
                </a:lnTo>
                <a:lnTo>
                  <a:pt x="9469" y="268"/>
                </a:lnTo>
                <a:lnTo>
                  <a:pt x="9443" y="298"/>
                </a:lnTo>
                <a:lnTo>
                  <a:pt x="9419" y="328"/>
                </a:lnTo>
                <a:lnTo>
                  <a:pt x="9396" y="360"/>
                </a:lnTo>
                <a:lnTo>
                  <a:pt x="9375" y="394"/>
                </a:lnTo>
                <a:lnTo>
                  <a:pt x="9355" y="428"/>
                </a:lnTo>
                <a:lnTo>
                  <a:pt x="9337" y="462"/>
                </a:lnTo>
                <a:lnTo>
                  <a:pt x="9321" y="499"/>
                </a:lnTo>
                <a:lnTo>
                  <a:pt x="9306" y="536"/>
                </a:lnTo>
                <a:lnTo>
                  <a:pt x="9294" y="574"/>
                </a:lnTo>
                <a:lnTo>
                  <a:pt x="9282" y="612"/>
                </a:lnTo>
                <a:lnTo>
                  <a:pt x="9273" y="652"/>
                </a:lnTo>
                <a:lnTo>
                  <a:pt x="9265" y="693"/>
                </a:lnTo>
                <a:lnTo>
                  <a:pt x="9260" y="733"/>
                </a:lnTo>
                <a:lnTo>
                  <a:pt x="9257" y="774"/>
                </a:lnTo>
                <a:lnTo>
                  <a:pt x="9256" y="817"/>
                </a:lnTo>
                <a:lnTo>
                  <a:pt x="9257" y="858"/>
                </a:lnTo>
                <a:lnTo>
                  <a:pt x="9260" y="899"/>
                </a:lnTo>
                <a:lnTo>
                  <a:pt x="9265" y="940"/>
                </a:lnTo>
                <a:lnTo>
                  <a:pt x="9273" y="980"/>
                </a:lnTo>
                <a:lnTo>
                  <a:pt x="9282" y="1020"/>
                </a:lnTo>
                <a:lnTo>
                  <a:pt x="9294" y="1058"/>
                </a:lnTo>
                <a:lnTo>
                  <a:pt x="9306" y="1096"/>
                </a:lnTo>
                <a:lnTo>
                  <a:pt x="9321" y="1133"/>
                </a:lnTo>
                <a:lnTo>
                  <a:pt x="9337" y="1170"/>
                </a:lnTo>
                <a:lnTo>
                  <a:pt x="9355" y="1204"/>
                </a:lnTo>
                <a:lnTo>
                  <a:pt x="9375" y="1238"/>
                </a:lnTo>
                <a:lnTo>
                  <a:pt x="9396" y="1272"/>
                </a:lnTo>
                <a:lnTo>
                  <a:pt x="9419" y="1304"/>
                </a:lnTo>
                <a:lnTo>
                  <a:pt x="9443" y="1334"/>
                </a:lnTo>
                <a:lnTo>
                  <a:pt x="9469" y="1364"/>
                </a:lnTo>
                <a:lnTo>
                  <a:pt x="9496" y="1392"/>
                </a:lnTo>
                <a:lnTo>
                  <a:pt x="9524" y="1420"/>
                </a:lnTo>
                <a:lnTo>
                  <a:pt x="9554" y="1446"/>
                </a:lnTo>
                <a:lnTo>
                  <a:pt x="9584" y="1470"/>
                </a:lnTo>
                <a:lnTo>
                  <a:pt x="9617" y="1492"/>
                </a:lnTo>
                <a:lnTo>
                  <a:pt x="9650" y="1513"/>
                </a:lnTo>
                <a:lnTo>
                  <a:pt x="9683" y="1533"/>
                </a:lnTo>
                <a:lnTo>
                  <a:pt x="9719" y="1552"/>
                </a:lnTo>
                <a:lnTo>
                  <a:pt x="9755" y="1567"/>
                </a:lnTo>
                <a:lnTo>
                  <a:pt x="9793" y="1582"/>
                </a:lnTo>
                <a:lnTo>
                  <a:pt x="9830" y="1596"/>
                </a:lnTo>
                <a:lnTo>
                  <a:pt x="9869" y="1606"/>
                </a:lnTo>
                <a:lnTo>
                  <a:pt x="9908" y="1615"/>
                </a:lnTo>
                <a:lnTo>
                  <a:pt x="9949" y="1623"/>
                </a:lnTo>
                <a:lnTo>
                  <a:pt x="9990" y="1628"/>
                </a:lnTo>
                <a:lnTo>
                  <a:pt x="10031" y="1631"/>
                </a:lnTo>
                <a:lnTo>
                  <a:pt x="10073" y="1632"/>
                </a:lnTo>
                <a:lnTo>
                  <a:pt x="10115" y="1631"/>
                </a:lnTo>
                <a:lnTo>
                  <a:pt x="10156" y="1628"/>
                </a:lnTo>
                <a:lnTo>
                  <a:pt x="10197" y="1623"/>
                </a:lnTo>
                <a:lnTo>
                  <a:pt x="10238" y="1615"/>
                </a:lnTo>
                <a:lnTo>
                  <a:pt x="10277" y="1606"/>
                </a:lnTo>
                <a:lnTo>
                  <a:pt x="10316" y="1596"/>
                </a:lnTo>
                <a:lnTo>
                  <a:pt x="10353" y="1582"/>
                </a:lnTo>
                <a:lnTo>
                  <a:pt x="10391" y="1567"/>
                </a:lnTo>
                <a:lnTo>
                  <a:pt x="10426" y="1552"/>
                </a:lnTo>
                <a:lnTo>
                  <a:pt x="10462" y="1533"/>
                </a:lnTo>
                <a:lnTo>
                  <a:pt x="10496" y="1513"/>
                </a:lnTo>
                <a:lnTo>
                  <a:pt x="10529" y="1492"/>
                </a:lnTo>
                <a:lnTo>
                  <a:pt x="10562" y="1470"/>
                </a:lnTo>
                <a:lnTo>
                  <a:pt x="10592" y="1446"/>
                </a:lnTo>
                <a:lnTo>
                  <a:pt x="10622" y="1420"/>
                </a:lnTo>
                <a:lnTo>
                  <a:pt x="10650" y="1392"/>
                </a:lnTo>
                <a:lnTo>
                  <a:pt x="10677" y="1364"/>
                </a:lnTo>
                <a:lnTo>
                  <a:pt x="10702" y="1334"/>
                </a:lnTo>
                <a:lnTo>
                  <a:pt x="10727" y="1304"/>
                </a:lnTo>
                <a:lnTo>
                  <a:pt x="10750" y="1272"/>
                </a:lnTo>
                <a:lnTo>
                  <a:pt x="10771" y="1238"/>
                </a:lnTo>
                <a:lnTo>
                  <a:pt x="10791" y="1204"/>
                </a:lnTo>
                <a:lnTo>
                  <a:pt x="10809" y="1170"/>
                </a:lnTo>
                <a:lnTo>
                  <a:pt x="10825" y="1133"/>
                </a:lnTo>
                <a:lnTo>
                  <a:pt x="10840" y="1096"/>
                </a:lnTo>
                <a:lnTo>
                  <a:pt x="10852" y="1058"/>
                </a:lnTo>
                <a:lnTo>
                  <a:pt x="10864" y="1020"/>
                </a:lnTo>
                <a:lnTo>
                  <a:pt x="10873" y="980"/>
                </a:lnTo>
                <a:lnTo>
                  <a:pt x="10880" y="940"/>
                </a:lnTo>
                <a:lnTo>
                  <a:pt x="10885" y="899"/>
                </a:lnTo>
                <a:lnTo>
                  <a:pt x="10888" y="858"/>
                </a:lnTo>
                <a:lnTo>
                  <a:pt x="10889" y="817"/>
                </a:lnTo>
                <a:close/>
                <a:moveTo>
                  <a:pt x="9741" y="817"/>
                </a:moveTo>
                <a:lnTo>
                  <a:pt x="9742" y="833"/>
                </a:lnTo>
                <a:lnTo>
                  <a:pt x="9743" y="850"/>
                </a:lnTo>
                <a:lnTo>
                  <a:pt x="9745" y="867"/>
                </a:lnTo>
                <a:lnTo>
                  <a:pt x="9748" y="882"/>
                </a:lnTo>
                <a:lnTo>
                  <a:pt x="9751" y="899"/>
                </a:lnTo>
                <a:lnTo>
                  <a:pt x="9756" y="914"/>
                </a:lnTo>
                <a:lnTo>
                  <a:pt x="9761" y="929"/>
                </a:lnTo>
                <a:lnTo>
                  <a:pt x="9767" y="945"/>
                </a:lnTo>
                <a:lnTo>
                  <a:pt x="9774" y="959"/>
                </a:lnTo>
                <a:lnTo>
                  <a:pt x="9781" y="973"/>
                </a:lnTo>
                <a:lnTo>
                  <a:pt x="9789" y="987"/>
                </a:lnTo>
                <a:lnTo>
                  <a:pt x="9798" y="1001"/>
                </a:lnTo>
                <a:lnTo>
                  <a:pt x="9807" y="1013"/>
                </a:lnTo>
                <a:lnTo>
                  <a:pt x="9817" y="1026"/>
                </a:lnTo>
                <a:lnTo>
                  <a:pt x="9827" y="1038"/>
                </a:lnTo>
                <a:lnTo>
                  <a:pt x="9839" y="1050"/>
                </a:lnTo>
                <a:lnTo>
                  <a:pt x="9850" y="1060"/>
                </a:lnTo>
                <a:lnTo>
                  <a:pt x="9861" y="1071"/>
                </a:lnTo>
                <a:lnTo>
                  <a:pt x="9874" y="1081"/>
                </a:lnTo>
                <a:lnTo>
                  <a:pt x="9888" y="1089"/>
                </a:lnTo>
                <a:lnTo>
                  <a:pt x="9901" y="1099"/>
                </a:lnTo>
                <a:lnTo>
                  <a:pt x="9915" y="1106"/>
                </a:lnTo>
                <a:lnTo>
                  <a:pt x="9929" y="1113"/>
                </a:lnTo>
                <a:lnTo>
                  <a:pt x="9944" y="1121"/>
                </a:lnTo>
                <a:lnTo>
                  <a:pt x="9958" y="1126"/>
                </a:lnTo>
                <a:lnTo>
                  <a:pt x="9974" y="1131"/>
                </a:lnTo>
                <a:lnTo>
                  <a:pt x="9990" y="1136"/>
                </a:lnTo>
                <a:lnTo>
                  <a:pt x="10006" y="1139"/>
                </a:lnTo>
                <a:lnTo>
                  <a:pt x="10022" y="1143"/>
                </a:lnTo>
                <a:lnTo>
                  <a:pt x="10039" y="1145"/>
                </a:lnTo>
                <a:lnTo>
                  <a:pt x="10055" y="1146"/>
                </a:lnTo>
                <a:lnTo>
                  <a:pt x="10073" y="1147"/>
                </a:lnTo>
                <a:lnTo>
                  <a:pt x="10090" y="1146"/>
                </a:lnTo>
                <a:lnTo>
                  <a:pt x="10106" y="1145"/>
                </a:lnTo>
                <a:lnTo>
                  <a:pt x="10123" y="1143"/>
                </a:lnTo>
                <a:lnTo>
                  <a:pt x="10140" y="1139"/>
                </a:lnTo>
                <a:lnTo>
                  <a:pt x="10156" y="1136"/>
                </a:lnTo>
                <a:lnTo>
                  <a:pt x="10172" y="1131"/>
                </a:lnTo>
                <a:lnTo>
                  <a:pt x="10188" y="1126"/>
                </a:lnTo>
                <a:lnTo>
                  <a:pt x="10202" y="1121"/>
                </a:lnTo>
                <a:lnTo>
                  <a:pt x="10217" y="1113"/>
                </a:lnTo>
                <a:lnTo>
                  <a:pt x="10231" y="1106"/>
                </a:lnTo>
                <a:lnTo>
                  <a:pt x="10245" y="1099"/>
                </a:lnTo>
                <a:lnTo>
                  <a:pt x="10258" y="1089"/>
                </a:lnTo>
                <a:lnTo>
                  <a:pt x="10272" y="1081"/>
                </a:lnTo>
                <a:lnTo>
                  <a:pt x="10285" y="1071"/>
                </a:lnTo>
                <a:lnTo>
                  <a:pt x="10296" y="1060"/>
                </a:lnTo>
                <a:lnTo>
                  <a:pt x="10307" y="1050"/>
                </a:lnTo>
                <a:lnTo>
                  <a:pt x="10319" y="1038"/>
                </a:lnTo>
                <a:lnTo>
                  <a:pt x="10329" y="1026"/>
                </a:lnTo>
                <a:lnTo>
                  <a:pt x="10339" y="1013"/>
                </a:lnTo>
                <a:lnTo>
                  <a:pt x="10348" y="1001"/>
                </a:lnTo>
                <a:lnTo>
                  <a:pt x="10356" y="987"/>
                </a:lnTo>
                <a:lnTo>
                  <a:pt x="10365" y="973"/>
                </a:lnTo>
                <a:lnTo>
                  <a:pt x="10372" y="959"/>
                </a:lnTo>
                <a:lnTo>
                  <a:pt x="10378" y="945"/>
                </a:lnTo>
                <a:lnTo>
                  <a:pt x="10385" y="929"/>
                </a:lnTo>
                <a:lnTo>
                  <a:pt x="10390" y="914"/>
                </a:lnTo>
                <a:lnTo>
                  <a:pt x="10394" y="899"/>
                </a:lnTo>
                <a:lnTo>
                  <a:pt x="10398" y="882"/>
                </a:lnTo>
                <a:lnTo>
                  <a:pt x="10401" y="867"/>
                </a:lnTo>
                <a:lnTo>
                  <a:pt x="10403" y="850"/>
                </a:lnTo>
                <a:lnTo>
                  <a:pt x="10404" y="833"/>
                </a:lnTo>
                <a:lnTo>
                  <a:pt x="10404" y="817"/>
                </a:lnTo>
                <a:lnTo>
                  <a:pt x="10404" y="799"/>
                </a:lnTo>
                <a:lnTo>
                  <a:pt x="10403" y="782"/>
                </a:lnTo>
                <a:lnTo>
                  <a:pt x="10401" y="765"/>
                </a:lnTo>
                <a:lnTo>
                  <a:pt x="10398" y="750"/>
                </a:lnTo>
                <a:lnTo>
                  <a:pt x="10394" y="733"/>
                </a:lnTo>
                <a:lnTo>
                  <a:pt x="10390" y="718"/>
                </a:lnTo>
                <a:lnTo>
                  <a:pt x="10385" y="703"/>
                </a:lnTo>
                <a:lnTo>
                  <a:pt x="10378" y="687"/>
                </a:lnTo>
                <a:lnTo>
                  <a:pt x="10372" y="673"/>
                </a:lnTo>
                <a:lnTo>
                  <a:pt x="10365" y="659"/>
                </a:lnTo>
                <a:lnTo>
                  <a:pt x="10356" y="645"/>
                </a:lnTo>
                <a:lnTo>
                  <a:pt x="10348" y="631"/>
                </a:lnTo>
                <a:lnTo>
                  <a:pt x="10339" y="619"/>
                </a:lnTo>
                <a:lnTo>
                  <a:pt x="10329" y="606"/>
                </a:lnTo>
                <a:lnTo>
                  <a:pt x="10319" y="594"/>
                </a:lnTo>
                <a:lnTo>
                  <a:pt x="10307" y="582"/>
                </a:lnTo>
                <a:lnTo>
                  <a:pt x="10296" y="572"/>
                </a:lnTo>
                <a:lnTo>
                  <a:pt x="10285" y="561"/>
                </a:lnTo>
                <a:lnTo>
                  <a:pt x="10272" y="552"/>
                </a:lnTo>
                <a:lnTo>
                  <a:pt x="10258" y="543"/>
                </a:lnTo>
                <a:lnTo>
                  <a:pt x="10245" y="533"/>
                </a:lnTo>
                <a:lnTo>
                  <a:pt x="10231" y="526"/>
                </a:lnTo>
                <a:lnTo>
                  <a:pt x="10217" y="519"/>
                </a:lnTo>
                <a:lnTo>
                  <a:pt x="10202" y="511"/>
                </a:lnTo>
                <a:lnTo>
                  <a:pt x="10188" y="506"/>
                </a:lnTo>
                <a:lnTo>
                  <a:pt x="10172" y="501"/>
                </a:lnTo>
                <a:lnTo>
                  <a:pt x="10156" y="496"/>
                </a:lnTo>
                <a:lnTo>
                  <a:pt x="10140" y="493"/>
                </a:lnTo>
                <a:lnTo>
                  <a:pt x="10123" y="489"/>
                </a:lnTo>
                <a:lnTo>
                  <a:pt x="10106" y="487"/>
                </a:lnTo>
                <a:lnTo>
                  <a:pt x="10090" y="486"/>
                </a:lnTo>
                <a:lnTo>
                  <a:pt x="10073" y="485"/>
                </a:lnTo>
                <a:lnTo>
                  <a:pt x="10055" y="486"/>
                </a:lnTo>
                <a:lnTo>
                  <a:pt x="10039" y="487"/>
                </a:lnTo>
                <a:lnTo>
                  <a:pt x="10022" y="489"/>
                </a:lnTo>
                <a:lnTo>
                  <a:pt x="10006" y="493"/>
                </a:lnTo>
                <a:lnTo>
                  <a:pt x="9990" y="496"/>
                </a:lnTo>
                <a:lnTo>
                  <a:pt x="9974" y="501"/>
                </a:lnTo>
                <a:lnTo>
                  <a:pt x="9958" y="506"/>
                </a:lnTo>
                <a:lnTo>
                  <a:pt x="9944" y="511"/>
                </a:lnTo>
                <a:lnTo>
                  <a:pt x="9929" y="519"/>
                </a:lnTo>
                <a:lnTo>
                  <a:pt x="9915" y="526"/>
                </a:lnTo>
                <a:lnTo>
                  <a:pt x="9901" y="533"/>
                </a:lnTo>
                <a:lnTo>
                  <a:pt x="9888" y="543"/>
                </a:lnTo>
                <a:lnTo>
                  <a:pt x="9874" y="552"/>
                </a:lnTo>
                <a:lnTo>
                  <a:pt x="9861" y="561"/>
                </a:lnTo>
                <a:lnTo>
                  <a:pt x="9850" y="572"/>
                </a:lnTo>
                <a:lnTo>
                  <a:pt x="9839" y="582"/>
                </a:lnTo>
                <a:lnTo>
                  <a:pt x="9827" y="594"/>
                </a:lnTo>
                <a:lnTo>
                  <a:pt x="9817" y="606"/>
                </a:lnTo>
                <a:lnTo>
                  <a:pt x="9807" y="619"/>
                </a:lnTo>
                <a:lnTo>
                  <a:pt x="9798" y="631"/>
                </a:lnTo>
                <a:lnTo>
                  <a:pt x="9789" y="645"/>
                </a:lnTo>
                <a:lnTo>
                  <a:pt x="9781" y="659"/>
                </a:lnTo>
                <a:lnTo>
                  <a:pt x="9774" y="673"/>
                </a:lnTo>
                <a:lnTo>
                  <a:pt x="9767" y="687"/>
                </a:lnTo>
                <a:lnTo>
                  <a:pt x="9761" y="703"/>
                </a:lnTo>
                <a:lnTo>
                  <a:pt x="9756" y="718"/>
                </a:lnTo>
                <a:lnTo>
                  <a:pt x="9751" y="733"/>
                </a:lnTo>
                <a:lnTo>
                  <a:pt x="9748" y="750"/>
                </a:lnTo>
                <a:lnTo>
                  <a:pt x="9745" y="765"/>
                </a:lnTo>
                <a:lnTo>
                  <a:pt x="9743" y="782"/>
                </a:lnTo>
                <a:lnTo>
                  <a:pt x="9742" y="799"/>
                </a:lnTo>
                <a:lnTo>
                  <a:pt x="9741" y="817"/>
                </a:lnTo>
                <a:close/>
                <a:moveTo>
                  <a:pt x="10724" y="817"/>
                </a:moveTo>
                <a:lnTo>
                  <a:pt x="10724" y="856"/>
                </a:lnTo>
                <a:lnTo>
                  <a:pt x="10724" y="896"/>
                </a:lnTo>
                <a:lnTo>
                  <a:pt x="10724" y="934"/>
                </a:lnTo>
                <a:lnTo>
                  <a:pt x="10723" y="974"/>
                </a:lnTo>
                <a:lnTo>
                  <a:pt x="10722" y="1012"/>
                </a:lnTo>
                <a:lnTo>
                  <a:pt x="10720" y="1051"/>
                </a:lnTo>
                <a:lnTo>
                  <a:pt x="10717" y="1089"/>
                </a:lnTo>
                <a:lnTo>
                  <a:pt x="10714" y="1128"/>
                </a:lnTo>
                <a:lnTo>
                  <a:pt x="10713" y="1137"/>
                </a:lnTo>
                <a:lnTo>
                  <a:pt x="10711" y="1147"/>
                </a:lnTo>
                <a:lnTo>
                  <a:pt x="10709" y="1155"/>
                </a:lnTo>
                <a:lnTo>
                  <a:pt x="10706" y="1162"/>
                </a:lnTo>
                <a:lnTo>
                  <a:pt x="10702" y="1169"/>
                </a:lnTo>
                <a:lnTo>
                  <a:pt x="10698" y="1174"/>
                </a:lnTo>
                <a:lnTo>
                  <a:pt x="10694" y="1179"/>
                </a:lnTo>
                <a:lnTo>
                  <a:pt x="10689" y="1183"/>
                </a:lnTo>
                <a:lnTo>
                  <a:pt x="10684" y="1187"/>
                </a:lnTo>
                <a:lnTo>
                  <a:pt x="10677" y="1190"/>
                </a:lnTo>
                <a:lnTo>
                  <a:pt x="10671" y="1192"/>
                </a:lnTo>
                <a:lnTo>
                  <a:pt x="10664" y="1196"/>
                </a:lnTo>
                <a:lnTo>
                  <a:pt x="10647" y="1199"/>
                </a:lnTo>
                <a:lnTo>
                  <a:pt x="10629" y="1201"/>
                </a:lnTo>
                <a:lnTo>
                  <a:pt x="10563" y="1207"/>
                </a:lnTo>
                <a:lnTo>
                  <a:pt x="10494" y="1212"/>
                </a:lnTo>
                <a:lnTo>
                  <a:pt x="10424" y="1216"/>
                </a:lnTo>
                <a:lnTo>
                  <a:pt x="10353" y="1220"/>
                </a:lnTo>
                <a:lnTo>
                  <a:pt x="10282" y="1222"/>
                </a:lnTo>
                <a:lnTo>
                  <a:pt x="10213" y="1223"/>
                </a:lnTo>
                <a:lnTo>
                  <a:pt x="10142" y="1224"/>
                </a:lnTo>
                <a:lnTo>
                  <a:pt x="10073" y="1224"/>
                </a:lnTo>
                <a:lnTo>
                  <a:pt x="10003" y="1224"/>
                </a:lnTo>
                <a:lnTo>
                  <a:pt x="9933" y="1223"/>
                </a:lnTo>
                <a:lnTo>
                  <a:pt x="9863" y="1222"/>
                </a:lnTo>
                <a:lnTo>
                  <a:pt x="9792" y="1220"/>
                </a:lnTo>
                <a:lnTo>
                  <a:pt x="9722" y="1216"/>
                </a:lnTo>
                <a:lnTo>
                  <a:pt x="9652" y="1212"/>
                </a:lnTo>
                <a:lnTo>
                  <a:pt x="9583" y="1207"/>
                </a:lnTo>
                <a:lnTo>
                  <a:pt x="9517" y="1201"/>
                </a:lnTo>
                <a:lnTo>
                  <a:pt x="9498" y="1199"/>
                </a:lnTo>
                <a:lnTo>
                  <a:pt x="9482" y="1196"/>
                </a:lnTo>
                <a:lnTo>
                  <a:pt x="9475" y="1192"/>
                </a:lnTo>
                <a:lnTo>
                  <a:pt x="9469" y="1190"/>
                </a:lnTo>
                <a:lnTo>
                  <a:pt x="9462" y="1187"/>
                </a:lnTo>
                <a:lnTo>
                  <a:pt x="9457" y="1183"/>
                </a:lnTo>
                <a:lnTo>
                  <a:pt x="9452" y="1179"/>
                </a:lnTo>
                <a:lnTo>
                  <a:pt x="9448" y="1174"/>
                </a:lnTo>
                <a:lnTo>
                  <a:pt x="9444" y="1169"/>
                </a:lnTo>
                <a:lnTo>
                  <a:pt x="9441" y="1162"/>
                </a:lnTo>
                <a:lnTo>
                  <a:pt x="9437" y="1155"/>
                </a:lnTo>
                <a:lnTo>
                  <a:pt x="9435" y="1147"/>
                </a:lnTo>
                <a:lnTo>
                  <a:pt x="9433" y="1137"/>
                </a:lnTo>
                <a:lnTo>
                  <a:pt x="9432" y="1128"/>
                </a:lnTo>
                <a:lnTo>
                  <a:pt x="9429" y="1089"/>
                </a:lnTo>
                <a:lnTo>
                  <a:pt x="9426" y="1051"/>
                </a:lnTo>
                <a:lnTo>
                  <a:pt x="9424" y="1012"/>
                </a:lnTo>
                <a:lnTo>
                  <a:pt x="9423" y="974"/>
                </a:lnTo>
                <a:lnTo>
                  <a:pt x="9422" y="934"/>
                </a:lnTo>
                <a:lnTo>
                  <a:pt x="9422" y="896"/>
                </a:lnTo>
                <a:lnTo>
                  <a:pt x="9421" y="856"/>
                </a:lnTo>
                <a:lnTo>
                  <a:pt x="9421" y="817"/>
                </a:lnTo>
                <a:lnTo>
                  <a:pt x="9421" y="776"/>
                </a:lnTo>
                <a:lnTo>
                  <a:pt x="9422" y="736"/>
                </a:lnTo>
                <a:lnTo>
                  <a:pt x="9422" y="698"/>
                </a:lnTo>
                <a:lnTo>
                  <a:pt x="9423" y="658"/>
                </a:lnTo>
                <a:lnTo>
                  <a:pt x="9424" y="620"/>
                </a:lnTo>
                <a:lnTo>
                  <a:pt x="9426" y="581"/>
                </a:lnTo>
                <a:lnTo>
                  <a:pt x="9429" y="543"/>
                </a:lnTo>
                <a:lnTo>
                  <a:pt x="9432" y="504"/>
                </a:lnTo>
                <a:lnTo>
                  <a:pt x="9433" y="495"/>
                </a:lnTo>
                <a:lnTo>
                  <a:pt x="9435" y="485"/>
                </a:lnTo>
                <a:lnTo>
                  <a:pt x="9437" y="477"/>
                </a:lnTo>
                <a:lnTo>
                  <a:pt x="9441" y="470"/>
                </a:lnTo>
                <a:lnTo>
                  <a:pt x="9444" y="463"/>
                </a:lnTo>
                <a:lnTo>
                  <a:pt x="9448" y="458"/>
                </a:lnTo>
                <a:lnTo>
                  <a:pt x="9452" y="453"/>
                </a:lnTo>
                <a:lnTo>
                  <a:pt x="9457" y="449"/>
                </a:lnTo>
                <a:lnTo>
                  <a:pt x="9462" y="445"/>
                </a:lnTo>
                <a:lnTo>
                  <a:pt x="9469" y="442"/>
                </a:lnTo>
                <a:lnTo>
                  <a:pt x="9475" y="440"/>
                </a:lnTo>
                <a:lnTo>
                  <a:pt x="9482" y="436"/>
                </a:lnTo>
                <a:lnTo>
                  <a:pt x="9498" y="433"/>
                </a:lnTo>
                <a:lnTo>
                  <a:pt x="9517" y="431"/>
                </a:lnTo>
                <a:lnTo>
                  <a:pt x="9583" y="425"/>
                </a:lnTo>
                <a:lnTo>
                  <a:pt x="9652" y="420"/>
                </a:lnTo>
                <a:lnTo>
                  <a:pt x="9722" y="416"/>
                </a:lnTo>
                <a:lnTo>
                  <a:pt x="9792" y="412"/>
                </a:lnTo>
                <a:lnTo>
                  <a:pt x="9863" y="410"/>
                </a:lnTo>
                <a:lnTo>
                  <a:pt x="9933" y="409"/>
                </a:lnTo>
                <a:lnTo>
                  <a:pt x="10003" y="408"/>
                </a:lnTo>
                <a:lnTo>
                  <a:pt x="10073" y="408"/>
                </a:lnTo>
                <a:lnTo>
                  <a:pt x="10142" y="408"/>
                </a:lnTo>
                <a:lnTo>
                  <a:pt x="10213" y="409"/>
                </a:lnTo>
                <a:lnTo>
                  <a:pt x="10282" y="410"/>
                </a:lnTo>
                <a:lnTo>
                  <a:pt x="10353" y="412"/>
                </a:lnTo>
                <a:lnTo>
                  <a:pt x="10424" y="416"/>
                </a:lnTo>
                <a:lnTo>
                  <a:pt x="10494" y="420"/>
                </a:lnTo>
                <a:lnTo>
                  <a:pt x="10563" y="425"/>
                </a:lnTo>
                <a:lnTo>
                  <a:pt x="10629" y="431"/>
                </a:lnTo>
                <a:lnTo>
                  <a:pt x="10647" y="433"/>
                </a:lnTo>
                <a:lnTo>
                  <a:pt x="10664" y="436"/>
                </a:lnTo>
                <a:lnTo>
                  <a:pt x="10671" y="440"/>
                </a:lnTo>
                <a:lnTo>
                  <a:pt x="10677" y="442"/>
                </a:lnTo>
                <a:lnTo>
                  <a:pt x="10684" y="445"/>
                </a:lnTo>
                <a:lnTo>
                  <a:pt x="10689" y="449"/>
                </a:lnTo>
                <a:lnTo>
                  <a:pt x="10694" y="453"/>
                </a:lnTo>
                <a:lnTo>
                  <a:pt x="10698" y="458"/>
                </a:lnTo>
                <a:lnTo>
                  <a:pt x="10702" y="463"/>
                </a:lnTo>
                <a:lnTo>
                  <a:pt x="10706" y="470"/>
                </a:lnTo>
                <a:lnTo>
                  <a:pt x="10709" y="477"/>
                </a:lnTo>
                <a:lnTo>
                  <a:pt x="10711" y="485"/>
                </a:lnTo>
                <a:lnTo>
                  <a:pt x="10713" y="495"/>
                </a:lnTo>
                <a:lnTo>
                  <a:pt x="10714" y="504"/>
                </a:lnTo>
                <a:lnTo>
                  <a:pt x="10717" y="543"/>
                </a:lnTo>
                <a:lnTo>
                  <a:pt x="10720" y="581"/>
                </a:lnTo>
                <a:lnTo>
                  <a:pt x="10722" y="620"/>
                </a:lnTo>
                <a:lnTo>
                  <a:pt x="10723" y="658"/>
                </a:lnTo>
                <a:lnTo>
                  <a:pt x="10724" y="698"/>
                </a:lnTo>
                <a:lnTo>
                  <a:pt x="10724" y="736"/>
                </a:lnTo>
                <a:lnTo>
                  <a:pt x="10724" y="776"/>
                </a:lnTo>
                <a:lnTo>
                  <a:pt x="10724" y="817"/>
                </a:lnTo>
                <a:close/>
                <a:moveTo>
                  <a:pt x="12481" y="793"/>
                </a:moveTo>
                <a:lnTo>
                  <a:pt x="12480" y="819"/>
                </a:lnTo>
                <a:lnTo>
                  <a:pt x="12478" y="845"/>
                </a:lnTo>
                <a:lnTo>
                  <a:pt x="12475" y="870"/>
                </a:lnTo>
                <a:lnTo>
                  <a:pt x="12471" y="895"/>
                </a:lnTo>
                <a:lnTo>
                  <a:pt x="12465" y="920"/>
                </a:lnTo>
                <a:lnTo>
                  <a:pt x="12458" y="945"/>
                </a:lnTo>
                <a:lnTo>
                  <a:pt x="12450" y="969"/>
                </a:lnTo>
                <a:lnTo>
                  <a:pt x="12440" y="991"/>
                </a:lnTo>
                <a:lnTo>
                  <a:pt x="12430" y="1015"/>
                </a:lnTo>
                <a:lnTo>
                  <a:pt x="12418" y="1038"/>
                </a:lnTo>
                <a:lnTo>
                  <a:pt x="12404" y="1061"/>
                </a:lnTo>
                <a:lnTo>
                  <a:pt x="12389" y="1083"/>
                </a:lnTo>
                <a:lnTo>
                  <a:pt x="12374" y="1105"/>
                </a:lnTo>
                <a:lnTo>
                  <a:pt x="12357" y="1127"/>
                </a:lnTo>
                <a:lnTo>
                  <a:pt x="12338" y="1148"/>
                </a:lnTo>
                <a:lnTo>
                  <a:pt x="12319" y="1169"/>
                </a:lnTo>
                <a:lnTo>
                  <a:pt x="12299" y="1188"/>
                </a:lnTo>
                <a:lnTo>
                  <a:pt x="12278" y="1207"/>
                </a:lnTo>
                <a:lnTo>
                  <a:pt x="12257" y="1225"/>
                </a:lnTo>
                <a:lnTo>
                  <a:pt x="12235" y="1241"/>
                </a:lnTo>
                <a:lnTo>
                  <a:pt x="12213" y="1256"/>
                </a:lnTo>
                <a:lnTo>
                  <a:pt x="12190" y="1270"/>
                </a:lnTo>
                <a:lnTo>
                  <a:pt x="12168" y="1282"/>
                </a:lnTo>
                <a:lnTo>
                  <a:pt x="12146" y="1292"/>
                </a:lnTo>
                <a:lnTo>
                  <a:pt x="12122" y="1303"/>
                </a:lnTo>
                <a:lnTo>
                  <a:pt x="12098" y="1311"/>
                </a:lnTo>
                <a:lnTo>
                  <a:pt x="12074" y="1319"/>
                </a:lnTo>
                <a:lnTo>
                  <a:pt x="12050" y="1324"/>
                </a:lnTo>
                <a:lnTo>
                  <a:pt x="12025" y="1329"/>
                </a:lnTo>
                <a:lnTo>
                  <a:pt x="11999" y="1332"/>
                </a:lnTo>
                <a:lnTo>
                  <a:pt x="11974" y="1333"/>
                </a:lnTo>
                <a:lnTo>
                  <a:pt x="11948" y="1334"/>
                </a:lnTo>
                <a:lnTo>
                  <a:pt x="11916" y="1333"/>
                </a:lnTo>
                <a:lnTo>
                  <a:pt x="11887" y="1332"/>
                </a:lnTo>
                <a:lnTo>
                  <a:pt x="11857" y="1328"/>
                </a:lnTo>
                <a:lnTo>
                  <a:pt x="11829" y="1324"/>
                </a:lnTo>
                <a:lnTo>
                  <a:pt x="11801" y="1317"/>
                </a:lnTo>
                <a:lnTo>
                  <a:pt x="11773" y="1310"/>
                </a:lnTo>
                <a:lnTo>
                  <a:pt x="11746" y="1302"/>
                </a:lnTo>
                <a:lnTo>
                  <a:pt x="11719" y="1291"/>
                </a:lnTo>
                <a:lnTo>
                  <a:pt x="11694" y="1281"/>
                </a:lnTo>
                <a:lnTo>
                  <a:pt x="11668" y="1269"/>
                </a:lnTo>
                <a:lnTo>
                  <a:pt x="11644" y="1254"/>
                </a:lnTo>
                <a:lnTo>
                  <a:pt x="11620" y="1239"/>
                </a:lnTo>
                <a:lnTo>
                  <a:pt x="11597" y="1223"/>
                </a:lnTo>
                <a:lnTo>
                  <a:pt x="11575" y="1205"/>
                </a:lnTo>
                <a:lnTo>
                  <a:pt x="11553" y="1185"/>
                </a:lnTo>
                <a:lnTo>
                  <a:pt x="11531" y="1165"/>
                </a:lnTo>
                <a:lnTo>
                  <a:pt x="11510" y="1144"/>
                </a:lnTo>
                <a:lnTo>
                  <a:pt x="11491" y="1122"/>
                </a:lnTo>
                <a:lnTo>
                  <a:pt x="11473" y="1099"/>
                </a:lnTo>
                <a:lnTo>
                  <a:pt x="11457" y="1075"/>
                </a:lnTo>
                <a:lnTo>
                  <a:pt x="11441" y="1052"/>
                </a:lnTo>
                <a:lnTo>
                  <a:pt x="11428" y="1027"/>
                </a:lnTo>
                <a:lnTo>
                  <a:pt x="11415" y="1002"/>
                </a:lnTo>
                <a:lnTo>
                  <a:pt x="11404" y="976"/>
                </a:lnTo>
                <a:lnTo>
                  <a:pt x="11393" y="950"/>
                </a:lnTo>
                <a:lnTo>
                  <a:pt x="11385" y="923"/>
                </a:lnTo>
                <a:lnTo>
                  <a:pt x="11378" y="896"/>
                </a:lnTo>
                <a:lnTo>
                  <a:pt x="11372" y="868"/>
                </a:lnTo>
                <a:lnTo>
                  <a:pt x="11367" y="838"/>
                </a:lnTo>
                <a:lnTo>
                  <a:pt x="11364" y="809"/>
                </a:lnTo>
                <a:lnTo>
                  <a:pt x="11362" y="779"/>
                </a:lnTo>
                <a:lnTo>
                  <a:pt x="11361" y="749"/>
                </a:lnTo>
                <a:lnTo>
                  <a:pt x="11362" y="719"/>
                </a:lnTo>
                <a:lnTo>
                  <a:pt x="11364" y="688"/>
                </a:lnTo>
                <a:lnTo>
                  <a:pt x="11367" y="659"/>
                </a:lnTo>
                <a:lnTo>
                  <a:pt x="11372" y="630"/>
                </a:lnTo>
                <a:lnTo>
                  <a:pt x="11378" y="602"/>
                </a:lnTo>
                <a:lnTo>
                  <a:pt x="11385" y="575"/>
                </a:lnTo>
                <a:lnTo>
                  <a:pt x="11393" y="548"/>
                </a:lnTo>
                <a:lnTo>
                  <a:pt x="11404" y="521"/>
                </a:lnTo>
                <a:lnTo>
                  <a:pt x="11415" y="496"/>
                </a:lnTo>
                <a:lnTo>
                  <a:pt x="11428" y="471"/>
                </a:lnTo>
                <a:lnTo>
                  <a:pt x="11441" y="446"/>
                </a:lnTo>
                <a:lnTo>
                  <a:pt x="11457" y="422"/>
                </a:lnTo>
                <a:lnTo>
                  <a:pt x="11473" y="399"/>
                </a:lnTo>
                <a:lnTo>
                  <a:pt x="11491" y="376"/>
                </a:lnTo>
                <a:lnTo>
                  <a:pt x="11510" y="354"/>
                </a:lnTo>
                <a:lnTo>
                  <a:pt x="11531" y="333"/>
                </a:lnTo>
                <a:lnTo>
                  <a:pt x="11553" y="312"/>
                </a:lnTo>
                <a:lnTo>
                  <a:pt x="11575" y="294"/>
                </a:lnTo>
                <a:lnTo>
                  <a:pt x="11597" y="275"/>
                </a:lnTo>
                <a:lnTo>
                  <a:pt x="11620" y="259"/>
                </a:lnTo>
                <a:lnTo>
                  <a:pt x="11644" y="244"/>
                </a:lnTo>
                <a:lnTo>
                  <a:pt x="11668" y="230"/>
                </a:lnTo>
                <a:lnTo>
                  <a:pt x="11694" y="218"/>
                </a:lnTo>
                <a:lnTo>
                  <a:pt x="11719" y="206"/>
                </a:lnTo>
                <a:lnTo>
                  <a:pt x="11746" y="196"/>
                </a:lnTo>
                <a:lnTo>
                  <a:pt x="11773" y="187"/>
                </a:lnTo>
                <a:lnTo>
                  <a:pt x="11801" y="180"/>
                </a:lnTo>
                <a:lnTo>
                  <a:pt x="11829" y="174"/>
                </a:lnTo>
                <a:lnTo>
                  <a:pt x="11857" y="170"/>
                </a:lnTo>
                <a:lnTo>
                  <a:pt x="11887" y="167"/>
                </a:lnTo>
                <a:lnTo>
                  <a:pt x="11916" y="165"/>
                </a:lnTo>
                <a:lnTo>
                  <a:pt x="11948" y="164"/>
                </a:lnTo>
                <a:lnTo>
                  <a:pt x="11974" y="165"/>
                </a:lnTo>
                <a:lnTo>
                  <a:pt x="11999" y="166"/>
                </a:lnTo>
                <a:lnTo>
                  <a:pt x="12024" y="169"/>
                </a:lnTo>
                <a:lnTo>
                  <a:pt x="12049" y="172"/>
                </a:lnTo>
                <a:lnTo>
                  <a:pt x="12073" y="177"/>
                </a:lnTo>
                <a:lnTo>
                  <a:pt x="12098" y="182"/>
                </a:lnTo>
                <a:lnTo>
                  <a:pt x="12121" y="190"/>
                </a:lnTo>
                <a:lnTo>
                  <a:pt x="12145" y="197"/>
                </a:lnTo>
                <a:lnTo>
                  <a:pt x="12167" y="206"/>
                </a:lnTo>
                <a:lnTo>
                  <a:pt x="12190" y="216"/>
                </a:lnTo>
                <a:lnTo>
                  <a:pt x="12212" y="227"/>
                </a:lnTo>
                <a:lnTo>
                  <a:pt x="12234" y="240"/>
                </a:lnTo>
                <a:lnTo>
                  <a:pt x="12256" y="252"/>
                </a:lnTo>
                <a:lnTo>
                  <a:pt x="12277" y="267"/>
                </a:lnTo>
                <a:lnTo>
                  <a:pt x="12298" y="281"/>
                </a:lnTo>
                <a:lnTo>
                  <a:pt x="12319" y="298"/>
                </a:lnTo>
                <a:lnTo>
                  <a:pt x="12330" y="308"/>
                </a:lnTo>
                <a:lnTo>
                  <a:pt x="12339" y="319"/>
                </a:lnTo>
                <a:lnTo>
                  <a:pt x="12348" y="331"/>
                </a:lnTo>
                <a:lnTo>
                  <a:pt x="12355" y="343"/>
                </a:lnTo>
                <a:lnTo>
                  <a:pt x="12360" y="356"/>
                </a:lnTo>
                <a:lnTo>
                  <a:pt x="12364" y="370"/>
                </a:lnTo>
                <a:lnTo>
                  <a:pt x="12366" y="384"/>
                </a:lnTo>
                <a:lnTo>
                  <a:pt x="12366" y="399"/>
                </a:lnTo>
                <a:lnTo>
                  <a:pt x="12366" y="412"/>
                </a:lnTo>
                <a:lnTo>
                  <a:pt x="12364" y="426"/>
                </a:lnTo>
                <a:lnTo>
                  <a:pt x="12361" y="437"/>
                </a:lnTo>
                <a:lnTo>
                  <a:pt x="12357" y="450"/>
                </a:lnTo>
                <a:lnTo>
                  <a:pt x="12352" y="461"/>
                </a:lnTo>
                <a:lnTo>
                  <a:pt x="12346" y="472"/>
                </a:lnTo>
                <a:lnTo>
                  <a:pt x="12338" y="482"/>
                </a:lnTo>
                <a:lnTo>
                  <a:pt x="12329" y="492"/>
                </a:lnTo>
                <a:lnTo>
                  <a:pt x="12320" y="500"/>
                </a:lnTo>
                <a:lnTo>
                  <a:pt x="12309" y="508"/>
                </a:lnTo>
                <a:lnTo>
                  <a:pt x="12298" y="514"/>
                </a:lnTo>
                <a:lnTo>
                  <a:pt x="12287" y="520"/>
                </a:lnTo>
                <a:lnTo>
                  <a:pt x="12275" y="524"/>
                </a:lnTo>
                <a:lnTo>
                  <a:pt x="12262" y="527"/>
                </a:lnTo>
                <a:lnTo>
                  <a:pt x="12250" y="529"/>
                </a:lnTo>
                <a:lnTo>
                  <a:pt x="12236" y="529"/>
                </a:lnTo>
                <a:lnTo>
                  <a:pt x="12225" y="529"/>
                </a:lnTo>
                <a:lnTo>
                  <a:pt x="12213" y="527"/>
                </a:lnTo>
                <a:lnTo>
                  <a:pt x="12203" y="525"/>
                </a:lnTo>
                <a:lnTo>
                  <a:pt x="12191" y="522"/>
                </a:lnTo>
                <a:lnTo>
                  <a:pt x="12181" y="518"/>
                </a:lnTo>
                <a:lnTo>
                  <a:pt x="12172" y="512"/>
                </a:lnTo>
                <a:lnTo>
                  <a:pt x="12162" y="506"/>
                </a:lnTo>
                <a:lnTo>
                  <a:pt x="12153" y="499"/>
                </a:lnTo>
                <a:lnTo>
                  <a:pt x="12141" y="489"/>
                </a:lnTo>
                <a:lnTo>
                  <a:pt x="12130" y="481"/>
                </a:lnTo>
                <a:lnTo>
                  <a:pt x="12118" y="474"/>
                </a:lnTo>
                <a:lnTo>
                  <a:pt x="12107" y="467"/>
                </a:lnTo>
                <a:lnTo>
                  <a:pt x="12094" y="460"/>
                </a:lnTo>
                <a:lnTo>
                  <a:pt x="12082" y="454"/>
                </a:lnTo>
                <a:lnTo>
                  <a:pt x="12069" y="449"/>
                </a:lnTo>
                <a:lnTo>
                  <a:pt x="12057" y="444"/>
                </a:lnTo>
                <a:lnTo>
                  <a:pt x="12044" y="440"/>
                </a:lnTo>
                <a:lnTo>
                  <a:pt x="12031" y="435"/>
                </a:lnTo>
                <a:lnTo>
                  <a:pt x="12017" y="432"/>
                </a:lnTo>
                <a:lnTo>
                  <a:pt x="12004" y="430"/>
                </a:lnTo>
                <a:lnTo>
                  <a:pt x="11990" y="428"/>
                </a:lnTo>
                <a:lnTo>
                  <a:pt x="11976" y="426"/>
                </a:lnTo>
                <a:lnTo>
                  <a:pt x="11962" y="426"/>
                </a:lnTo>
                <a:lnTo>
                  <a:pt x="11948" y="425"/>
                </a:lnTo>
                <a:lnTo>
                  <a:pt x="11931" y="426"/>
                </a:lnTo>
                <a:lnTo>
                  <a:pt x="11914" y="427"/>
                </a:lnTo>
                <a:lnTo>
                  <a:pt x="11898" y="428"/>
                </a:lnTo>
                <a:lnTo>
                  <a:pt x="11882" y="431"/>
                </a:lnTo>
                <a:lnTo>
                  <a:pt x="11866" y="434"/>
                </a:lnTo>
                <a:lnTo>
                  <a:pt x="11851" y="438"/>
                </a:lnTo>
                <a:lnTo>
                  <a:pt x="11836" y="443"/>
                </a:lnTo>
                <a:lnTo>
                  <a:pt x="11821" y="449"/>
                </a:lnTo>
                <a:lnTo>
                  <a:pt x="11807" y="455"/>
                </a:lnTo>
                <a:lnTo>
                  <a:pt x="11793" y="461"/>
                </a:lnTo>
                <a:lnTo>
                  <a:pt x="11779" y="470"/>
                </a:lnTo>
                <a:lnTo>
                  <a:pt x="11766" y="478"/>
                </a:lnTo>
                <a:lnTo>
                  <a:pt x="11753" y="486"/>
                </a:lnTo>
                <a:lnTo>
                  <a:pt x="11740" y="497"/>
                </a:lnTo>
                <a:lnTo>
                  <a:pt x="11728" y="507"/>
                </a:lnTo>
                <a:lnTo>
                  <a:pt x="11716" y="519"/>
                </a:lnTo>
                <a:lnTo>
                  <a:pt x="11705" y="530"/>
                </a:lnTo>
                <a:lnTo>
                  <a:pt x="11694" y="543"/>
                </a:lnTo>
                <a:lnTo>
                  <a:pt x="11684" y="555"/>
                </a:lnTo>
                <a:lnTo>
                  <a:pt x="11675" y="568"/>
                </a:lnTo>
                <a:lnTo>
                  <a:pt x="11666" y="581"/>
                </a:lnTo>
                <a:lnTo>
                  <a:pt x="11659" y="595"/>
                </a:lnTo>
                <a:lnTo>
                  <a:pt x="11652" y="608"/>
                </a:lnTo>
                <a:lnTo>
                  <a:pt x="11645" y="623"/>
                </a:lnTo>
                <a:lnTo>
                  <a:pt x="11640" y="637"/>
                </a:lnTo>
                <a:lnTo>
                  <a:pt x="11635" y="652"/>
                </a:lnTo>
                <a:lnTo>
                  <a:pt x="11631" y="668"/>
                </a:lnTo>
                <a:lnTo>
                  <a:pt x="11628" y="683"/>
                </a:lnTo>
                <a:lnTo>
                  <a:pt x="11626" y="699"/>
                </a:lnTo>
                <a:lnTo>
                  <a:pt x="11624" y="715"/>
                </a:lnTo>
                <a:lnTo>
                  <a:pt x="11622" y="732"/>
                </a:lnTo>
                <a:lnTo>
                  <a:pt x="11622" y="749"/>
                </a:lnTo>
                <a:lnTo>
                  <a:pt x="11622" y="765"/>
                </a:lnTo>
                <a:lnTo>
                  <a:pt x="11624" y="782"/>
                </a:lnTo>
                <a:lnTo>
                  <a:pt x="11626" y="799"/>
                </a:lnTo>
                <a:lnTo>
                  <a:pt x="11628" y="814"/>
                </a:lnTo>
                <a:lnTo>
                  <a:pt x="11631" y="830"/>
                </a:lnTo>
                <a:lnTo>
                  <a:pt x="11635" y="845"/>
                </a:lnTo>
                <a:lnTo>
                  <a:pt x="11640" y="860"/>
                </a:lnTo>
                <a:lnTo>
                  <a:pt x="11645" y="875"/>
                </a:lnTo>
                <a:lnTo>
                  <a:pt x="11652" y="888"/>
                </a:lnTo>
                <a:lnTo>
                  <a:pt x="11659" y="903"/>
                </a:lnTo>
                <a:lnTo>
                  <a:pt x="11666" y="917"/>
                </a:lnTo>
                <a:lnTo>
                  <a:pt x="11675" y="929"/>
                </a:lnTo>
                <a:lnTo>
                  <a:pt x="11684" y="943"/>
                </a:lnTo>
                <a:lnTo>
                  <a:pt x="11694" y="955"/>
                </a:lnTo>
                <a:lnTo>
                  <a:pt x="11705" y="968"/>
                </a:lnTo>
                <a:lnTo>
                  <a:pt x="11716" y="979"/>
                </a:lnTo>
                <a:lnTo>
                  <a:pt x="11728" y="990"/>
                </a:lnTo>
                <a:lnTo>
                  <a:pt x="11740" y="1001"/>
                </a:lnTo>
                <a:lnTo>
                  <a:pt x="11753" y="1011"/>
                </a:lnTo>
                <a:lnTo>
                  <a:pt x="11766" y="1020"/>
                </a:lnTo>
                <a:lnTo>
                  <a:pt x="11779" y="1029"/>
                </a:lnTo>
                <a:lnTo>
                  <a:pt x="11793" y="1036"/>
                </a:lnTo>
                <a:lnTo>
                  <a:pt x="11807" y="1044"/>
                </a:lnTo>
                <a:lnTo>
                  <a:pt x="11821" y="1050"/>
                </a:lnTo>
                <a:lnTo>
                  <a:pt x="11836" y="1055"/>
                </a:lnTo>
                <a:lnTo>
                  <a:pt x="11851" y="1059"/>
                </a:lnTo>
                <a:lnTo>
                  <a:pt x="11866" y="1063"/>
                </a:lnTo>
                <a:lnTo>
                  <a:pt x="11882" y="1066"/>
                </a:lnTo>
                <a:lnTo>
                  <a:pt x="11898" y="1070"/>
                </a:lnTo>
                <a:lnTo>
                  <a:pt x="11914" y="1072"/>
                </a:lnTo>
                <a:lnTo>
                  <a:pt x="11931" y="1073"/>
                </a:lnTo>
                <a:lnTo>
                  <a:pt x="11948" y="1073"/>
                </a:lnTo>
                <a:lnTo>
                  <a:pt x="11967" y="1072"/>
                </a:lnTo>
                <a:lnTo>
                  <a:pt x="11987" y="1070"/>
                </a:lnTo>
                <a:lnTo>
                  <a:pt x="12006" y="1066"/>
                </a:lnTo>
                <a:lnTo>
                  <a:pt x="12026" y="1061"/>
                </a:lnTo>
                <a:lnTo>
                  <a:pt x="12043" y="1055"/>
                </a:lnTo>
                <a:lnTo>
                  <a:pt x="12062" y="1047"/>
                </a:lnTo>
                <a:lnTo>
                  <a:pt x="12080" y="1037"/>
                </a:lnTo>
                <a:lnTo>
                  <a:pt x="12098" y="1026"/>
                </a:lnTo>
                <a:lnTo>
                  <a:pt x="12114" y="1014"/>
                </a:lnTo>
                <a:lnTo>
                  <a:pt x="12129" y="1002"/>
                </a:lnTo>
                <a:lnTo>
                  <a:pt x="12143" y="988"/>
                </a:lnTo>
                <a:lnTo>
                  <a:pt x="12157" y="975"/>
                </a:lnTo>
                <a:lnTo>
                  <a:pt x="12171" y="959"/>
                </a:lnTo>
                <a:lnTo>
                  <a:pt x="12182" y="944"/>
                </a:lnTo>
                <a:lnTo>
                  <a:pt x="12193" y="926"/>
                </a:lnTo>
                <a:lnTo>
                  <a:pt x="12204" y="908"/>
                </a:lnTo>
                <a:lnTo>
                  <a:pt x="12024" y="908"/>
                </a:lnTo>
                <a:lnTo>
                  <a:pt x="12011" y="908"/>
                </a:lnTo>
                <a:lnTo>
                  <a:pt x="12001" y="906"/>
                </a:lnTo>
                <a:lnTo>
                  <a:pt x="11989" y="904"/>
                </a:lnTo>
                <a:lnTo>
                  <a:pt x="11979" y="900"/>
                </a:lnTo>
                <a:lnTo>
                  <a:pt x="11969" y="896"/>
                </a:lnTo>
                <a:lnTo>
                  <a:pt x="11960" y="889"/>
                </a:lnTo>
                <a:lnTo>
                  <a:pt x="11951" y="883"/>
                </a:lnTo>
                <a:lnTo>
                  <a:pt x="11942" y="875"/>
                </a:lnTo>
                <a:lnTo>
                  <a:pt x="11934" y="867"/>
                </a:lnTo>
                <a:lnTo>
                  <a:pt x="11928" y="858"/>
                </a:lnTo>
                <a:lnTo>
                  <a:pt x="11922" y="849"/>
                </a:lnTo>
                <a:lnTo>
                  <a:pt x="11917" y="838"/>
                </a:lnTo>
                <a:lnTo>
                  <a:pt x="11913" y="828"/>
                </a:lnTo>
                <a:lnTo>
                  <a:pt x="11910" y="818"/>
                </a:lnTo>
                <a:lnTo>
                  <a:pt x="11909" y="806"/>
                </a:lnTo>
                <a:lnTo>
                  <a:pt x="11908" y="794"/>
                </a:lnTo>
                <a:lnTo>
                  <a:pt x="11909" y="782"/>
                </a:lnTo>
                <a:lnTo>
                  <a:pt x="11910" y="771"/>
                </a:lnTo>
                <a:lnTo>
                  <a:pt x="11913" y="760"/>
                </a:lnTo>
                <a:lnTo>
                  <a:pt x="11917" y="750"/>
                </a:lnTo>
                <a:lnTo>
                  <a:pt x="11922" y="740"/>
                </a:lnTo>
                <a:lnTo>
                  <a:pt x="11928" y="730"/>
                </a:lnTo>
                <a:lnTo>
                  <a:pt x="11934" y="722"/>
                </a:lnTo>
                <a:lnTo>
                  <a:pt x="11942" y="713"/>
                </a:lnTo>
                <a:lnTo>
                  <a:pt x="11951" y="705"/>
                </a:lnTo>
                <a:lnTo>
                  <a:pt x="11960" y="699"/>
                </a:lnTo>
                <a:lnTo>
                  <a:pt x="11969" y="693"/>
                </a:lnTo>
                <a:lnTo>
                  <a:pt x="11979" y="687"/>
                </a:lnTo>
                <a:lnTo>
                  <a:pt x="11989" y="684"/>
                </a:lnTo>
                <a:lnTo>
                  <a:pt x="12001" y="681"/>
                </a:lnTo>
                <a:lnTo>
                  <a:pt x="12011" y="680"/>
                </a:lnTo>
                <a:lnTo>
                  <a:pt x="12024" y="679"/>
                </a:lnTo>
                <a:lnTo>
                  <a:pt x="12366" y="679"/>
                </a:lnTo>
                <a:lnTo>
                  <a:pt x="12379" y="680"/>
                </a:lnTo>
                <a:lnTo>
                  <a:pt x="12389" y="681"/>
                </a:lnTo>
                <a:lnTo>
                  <a:pt x="12401" y="684"/>
                </a:lnTo>
                <a:lnTo>
                  <a:pt x="12410" y="687"/>
                </a:lnTo>
                <a:lnTo>
                  <a:pt x="12421" y="693"/>
                </a:lnTo>
                <a:lnTo>
                  <a:pt x="12430" y="698"/>
                </a:lnTo>
                <a:lnTo>
                  <a:pt x="12439" y="705"/>
                </a:lnTo>
                <a:lnTo>
                  <a:pt x="12448" y="712"/>
                </a:lnTo>
                <a:lnTo>
                  <a:pt x="12455" y="721"/>
                </a:lnTo>
                <a:lnTo>
                  <a:pt x="12462" y="730"/>
                </a:lnTo>
                <a:lnTo>
                  <a:pt x="12468" y="739"/>
                </a:lnTo>
                <a:lnTo>
                  <a:pt x="12473" y="749"/>
                </a:lnTo>
                <a:lnTo>
                  <a:pt x="12476" y="759"/>
                </a:lnTo>
                <a:lnTo>
                  <a:pt x="12479" y="770"/>
                </a:lnTo>
                <a:lnTo>
                  <a:pt x="12480" y="781"/>
                </a:lnTo>
                <a:lnTo>
                  <a:pt x="12481" y="79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2201" tIns="31101" rIns="62201" bIns="31101" numCol="1" anchor="t" anchorCtr="0" compatLnSpc="1">
            <a:prstTxWarp prst="textNoShape">
              <a:avLst/>
            </a:prstTxWarp>
          </a:bodyPr>
          <a:lstStyle/>
          <a:p>
            <a:endParaRPr lang="pt-BR" sz="833"/>
          </a:p>
        </p:txBody>
      </p:sp>
      <p:sp>
        <p:nvSpPr>
          <p:cNvPr id="38" name="CaixaDeTexto 37"/>
          <p:cNvSpPr txBox="1"/>
          <p:nvPr/>
        </p:nvSpPr>
        <p:spPr>
          <a:xfrm>
            <a:off x="4664774" y="2052527"/>
            <a:ext cx="3498322" cy="359749"/>
          </a:xfrm>
          <a:prstGeom prst="rect">
            <a:avLst/>
          </a:prstGeom>
          <a:noFill/>
        </p:spPr>
        <p:txBody>
          <a:bodyPr wrap="square" lIns="146933" tIns="146933" rIns="146933" bIns="146933" rtlCol="0" anchor="ctr">
            <a:noAutofit/>
          </a:bodyPr>
          <a:lstStyle/>
          <a:p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ASSINATURA MARKETING</a:t>
            </a:r>
          </a:p>
          <a:p>
            <a:r>
              <a:rPr lang="pt-BR" sz="1000" dirty="0">
                <a:solidFill>
                  <a:schemeClr val="tx2">
                    <a:lumMod val="75000"/>
                  </a:schemeClr>
                </a:solidFill>
                <a:latin typeface="Globotipo Condensada" pitchFamily="50" charset="0"/>
              </a:rPr>
              <a:t>QUANDO USAR: PÁGINAS INTERNAS</a:t>
            </a:r>
          </a:p>
        </p:txBody>
      </p:sp>
    </p:spTree>
    <p:extLst>
      <p:ext uri="{BB962C8B-B14F-4D97-AF65-F5344CB8AC3E}">
        <p14:creationId xmlns:p14="http://schemas.microsoft.com/office/powerpoint/2010/main" val="149910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">
  <a:themeElements>
    <a:clrScheme name="Personalizada 3">
      <a:dk1>
        <a:srgbClr val="000000"/>
      </a:dk1>
      <a:lt1>
        <a:srgbClr val="FFFFFF"/>
      </a:lt1>
      <a:dk2>
        <a:srgbClr val="05BFFA"/>
      </a:dk2>
      <a:lt2>
        <a:srgbClr val="36F5FF"/>
      </a:lt2>
      <a:accent1>
        <a:srgbClr val="FACC3D"/>
      </a:accent1>
      <a:accent2>
        <a:srgbClr val="FF8C17"/>
      </a:accent2>
      <a:accent3>
        <a:srgbClr val="ED1263"/>
      </a:accent3>
      <a:accent4>
        <a:srgbClr val="0DE38F"/>
      </a:accent4>
      <a:accent5>
        <a:srgbClr val="B8E00D"/>
      </a:accent5>
      <a:accent6>
        <a:srgbClr val="B80DE0"/>
      </a:accent6>
      <a:hlink>
        <a:srgbClr val="1C5263"/>
      </a:hlink>
      <a:folHlink>
        <a:srgbClr val="593363"/>
      </a:folHlink>
    </a:clrScheme>
    <a:fontScheme name="GLOBO 2017">
      <a:majorFont>
        <a:latin typeface="Globotipo Condensada Black"/>
        <a:ea typeface=""/>
        <a:cs typeface=""/>
      </a:majorFont>
      <a:minorFont>
        <a:latin typeface="Globotipo Condensad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17456</TotalTime>
  <Words>476</Words>
  <Application>Microsoft Office PowerPoint</Application>
  <PresentationFormat>Apresentação na tela (16:9)</PresentationFormat>
  <Paragraphs>150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Calibri</vt:lpstr>
      <vt:lpstr>Globotipo Condensada</vt:lpstr>
      <vt:lpstr>Globotipo Condensada Black</vt:lpstr>
      <vt:lpstr>Globotipo Texto</vt:lpstr>
      <vt:lpstr>Globotipo Texto Black</vt:lpstr>
      <vt:lpstr>0</vt:lpstr>
      <vt:lpstr>GUIDELINE</vt:lpstr>
      <vt:lpstr>CORES</vt:lpstr>
      <vt:lpstr>FONTES GLOBOTIPO</vt:lpstr>
      <vt:lpstr>CANAIS DE COMUNICAÇÃO</vt:lpstr>
      <vt:lpstr>USO DE IMAGENS E VÍDEOS</vt:lpstr>
      <vt:lpstr>USO DA MARCA GLOBO</vt:lpstr>
      <vt:lpstr>USO DA MARCA GLOBO</vt:lpstr>
      <vt:lpstr>USO DA MARCA GLOBO</vt:lpstr>
      <vt:lpstr>ASSINATURAS CENTRAIS</vt:lpstr>
      <vt:lpstr>OUTRAS ASSINATURAS</vt:lpstr>
      <vt:lpstr>Apresentação do PowerPoint</vt:lpstr>
    </vt:vector>
  </TitlesOfParts>
  <Company>Globo Comunicação e Participações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Tv Globo</dc:creator>
  <cp:lastModifiedBy>Alexandre Kuramoto</cp:lastModifiedBy>
  <cp:revision>406</cp:revision>
  <dcterms:created xsi:type="dcterms:W3CDTF">2017-02-17T14:21:15Z</dcterms:created>
  <dcterms:modified xsi:type="dcterms:W3CDTF">2018-02-19T21:38:29Z</dcterms:modified>
</cp:coreProperties>
</file>