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70" r:id="rId4"/>
    <p:sldId id="266" r:id="rId5"/>
    <p:sldId id="268" r:id="rId6"/>
    <p:sldId id="269" r:id="rId7"/>
    <p:sldId id="272" r:id="rId8"/>
  </p:sldIdLst>
  <p:sldSz cx="8280400" cy="3060700"/>
  <p:notesSz cx="6858000" cy="9144000"/>
  <p:defaultTextStyle>
    <a:defPPr>
      <a:defRPr lang="pt-BR"/>
    </a:defPPr>
    <a:lvl1pPr marL="0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1pPr>
    <a:lvl2pPr marL="267366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2pPr>
    <a:lvl3pPr marL="534732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3pPr>
    <a:lvl4pPr marL="802098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4pPr>
    <a:lvl5pPr marL="1069464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5pPr>
    <a:lvl6pPr marL="1336830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6pPr>
    <a:lvl7pPr marL="1604196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7pPr>
    <a:lvl8pPr marL="1871562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8pPr>
    <a:lvl9pPr marL="2138928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" userDrawn="1">
          <p15:clr>
            <a:srgbClr val="A4A3A4"/>
          </p15:clr>
        </p15:guide>
        <p15:guide id="2" orient="horz" pos="405" userDrawn="1">
          <p15:clr>
            <a:srgbClr val="A4A3A4"/>
          </p15:clr>
        </p15:guide>
        <p15:guide id="3" orient="horz" pos="451" userDrawn="1">
          <p15:clr>
            <a:srgbClr val="A4A3A4"/>
          </p15:clr>
        </p15:guide>
        <p15:guide id="4" orient="horz" pos="1074" userDrawn="1">
          <p15:clr>
            <a:srgbClr val="A4A3A4"/>
          </p15:clr>
        </p15:guide>
        <p15:guide id="5" orient="horz" pos="1120" userDrawn="1">
          <p15:clr>
            <a:srgbClr val="A4A3A4"/>
          </p15:clr>
        </p15:guide>
        <p15:guide id="6" orient="horz" pos="1747" userDrawn="1">
          <p15:clr>
            <a:srgbClr val="A4A3A4"/>
          </p15:clr>
        </p15:guide>
        <p15:guide id="7" orient="horz" pos="1791" userDrawn="1">
          <p15:clr>
            <a:srgbClr val="A4A3A4"/>
          </p15:clr>
        </p15:guide>
        <p15:guide id="8" orient="horz" pos="1835" userDrawn="1">
          <p15:clr>
            <a:srgbClr val="A4A3A4"/>
          </p15:clr>
        </p15:guide>
        <p15:guide id="9" pos="1329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1415" userDrawn="1">
          <p15:clr>
            <a:srgbClr val="A4A3A4"/>
          </p15:clr>
        </p15:guide>
        <p15:guide id="12" pos="2569" userDrawn="1">
          <p15:clr>
            <a:srgbClr val="A4A3A4"/>
          </p15:clr>
        </p15:guide>
        <p15:guide id="13" pos="2655" userDrawn="1">
          <p15:clr>
            <a:srgbClr val="A4A3A4"/>
          </p15:clr>
        </p15:guide>
        <p15:guide id="14" pos="3806" userDrawn="1">
          <p15:clr>
            <a:srgbClr val="A4A3A4"/>
          </p15:clr>
        </p15:guide>
        <p15:guide id="15" pos="3892" userDrawn="1">
          <p15:clr>
            <a:srgbClr val="A4A3A4"/>
          </p15:clr>
        </p15:guide>
        <p15:guide id="16" pos="1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0A7"/>
    <a:srgbClr val="1C5263"/>
    <a:srgbClr val="FFDCB9"/>
    <a:srgbClr val="05BFFA"/>
    <a:srgbClr val="18505E"/>
    <a:srgbClr val="21878A"/>
    <a:srgbClr val="F9CC3E"/>
    <a:srgbClr val="FF8B17"/>
    <a:srgbClr val="0CE290"/>
    <a:srgbClr val="06B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0" autoAdjust="0"/>
    <p:restoredTop sz="94660"/>
  </p:normalViewPr>
  <p:slideViewPr>
    <p:cSldViewPr snapToObjects="1">
      <p:cViewPr varScale="1">
        <p:scale>
          <a:sx n="109" d="100"/>
          <a:sy n="109" d="100"/>
        </p:scale>
        <p:origin x="108" y="1056"/>
      </p:cViewPr>
      <p:guideLst>
        <p:guide orient="horz" pos="95"/>
        <p:guide orient="horz" pos="405"/>
        <p:guide orient="horz" pos="451"/>
        <p:guide orient="horz" pos="1074"/>
        <p:guide orient="horz" pos="1120"/>
        <p:guide orient="horz" pos="1747"/>
        <p:guide orient="horz" pos="1791"/>
        <p:guide orient="horz" pos="1835"/>
        <p:guide pos="1329"/>
        <p:guide pos="5042"/>
        <p:guide pos="1415"/>
        <p:guide pos="2569"/>
        <p:guide pos="2655"/>
        <p:guide pos="3806"/>
        <p:guide pos="3892"/>
        <p:guide pos="1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B4EC5-2789-4B59-8175-63F218A54E9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C6EBD-1BCC-4EAD-99EF-0BCF437C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6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9F34A-6D64-4C11-BC56-42635752D95C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1209675" y="685800"/>
            <a:ext cx="9277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737C-BF16-4861-BB47-6027369B374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1pPr>
    <a:lvl2pPr marL="267366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2pPr>
    <a:lvl3pPr marL="534732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3pPr>
    <a:lvl4pPr marL="802098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4pPr>
    <a:lvl5pPr marL="1069464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5pPr>
    <a:lvl6pPr marL="1336830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6pPr>
    <a:lvl7pPr marL="1604196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7pPr>
    <a:lvl8pPr marL="1871562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8pPr>
    <a:lvl9pPr marL="2138928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1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566036" rtl="0" eaLnBrk="1" latinLnBrk="0" hangingPunct="1">
        <a:spcBef>
          <a:spcPct val="0"/>
        </a:spcBef>
        <a:buNone/>
        <a:defRPr sz="2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264" indent="-212264" algn="l" defTabSz="566036" rtl="0" eaLnBrk="1" latinLnBrk="0" hangingPunct="1">
        <a:spcBef>
          <a:spcPct val="20000"/>
        </a:spcBef>
        <a:buFont typeface="Arial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1pPr>
      <a:lvl2pPr marL="459905" indent="-176887" algn="l" defTabSz="566036" rtl="0" eaLnBrk="1" latinLnBrk="0" hangingPunct="1">
        <a:spcBef>
          <a:spcPct val="20000"/>
        </a:spcBef>
        <a:buFont typeface="Arial" pitchFamily="34" charset="0"/>
        <a:buChar char="–"/>
        <a:defRPr sz="1698" kern="1200">
          <a:solidFill>
            <a:schemeClr val="tx1"/>
          </a:solidFill>
          <a:latin typeface="+mn-lt"/>
          <a:ea typeface="+mn-ea"/>
          <a:cs typeface="+mn-cs"/>
        </a:defRPr>
      </a:lvl2pPr>
      <a:lvl3pPr marL="707546" indent="-141507" algn="l" defTabSz="566036" rtl="0" eaLnBrk="1" latinLnBrk="0" hangingPunct="1">
        <a:spcBef>
          <a:spcPct val="20000"/>
        </a:spcBef>
        <a:buFont typeface="Arial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990563" indent="-141507" algn="l" defTabSz="566036" rtl="0" eaLnBrk="1" latinLnBrk="0" hangingPunct="1">
        <a:spcBef>
          <a:spcPct val="20000"/>
        </a:spcBef>
        <a:buFont typeface="Arial" pitchFamily="34" charset="0"/>
        <a:buChar char="–"/>
        <a:defRPr sz="1251" kern="1200">
          <a:solidFill>
            <a:schemeClr val="tx1"/>
          </a:solidFill>
          <a:latin typeface="+mn-lt"/>
          <a:ea typeface="+mn-ea"/>
          <a:cs typeface="+mn-cs"/>
        </a:defRPr>
      </a:lvl4pPr>
      <a:lvl5pPr marL="1273580" indent="-141507" algn="l" defTabSz="566036" rtl="0" eaLnBrk="1" latinLnBrk="0" hangingPunct="1">
        <a:spcBef>
          <a:spcPct val="20000"/>
        </a:spcBef>
        <a:buFont typeface="Arial" pitchFamily="34" charset="0"/>
        <a:buChar char="»"/>
        <a:defRPr sz="1251" kern="1200">
          <a:solidFill>
            <a:schemeClr val="tx1"/>
          </a:solidFill>
          <a:latin typeface="+mn-lt"/>
          <a:ea typeface="+mn-ea"/>
          <a:cs typeface="+mn-cs"/>
        </a:defRPr>
      </a:lvl5pPr>
      <a:lvl6pPr marL="1556599" indent="-141507" algn="l" defTabSz="566036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6pPr>
      <a:lvl7pPr marL="1839618" indent="-141507" algn="l" defTabSz="566036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7pPr>
      <a:lvl8pPr marL="2122636" indent="-141507" algn="l" defTabSz="566036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8pPr>
      <a:lvl9pPr marL="2405653" indent="-141507" algn="l" defTabSz="566036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66036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83019" algn="l" defTabSz="566036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66036" algn="l" defTabSz="566036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49053" algn="l" defTabSz="566036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32072" algn="l" defTabSz="566036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15090" algn="l" defTabSz="566036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698109" algn="l" defTabSz="566036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1981127" algn="l" defTabSz="566036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264144" algn="l" defTabSz="566036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1511" r="2170" b="52932"/>
          <a:stretch/>
        </p:blipFill>
        <p:spPr>
          <a:xfrm>
            <a:off x="179694" y="630235"/>
            <a:ext cx="7921012" cy="2520322"/>
          </a:xfrm>
          <a:prstGeom prst="rect">
            <a:avLst/>
          </a:prstGeom>
        </p:spPr>
      </p:pic>
      <p:sp>
        <p:nvSpPr>
          <p:cNvPr id="11" name="Forma livre 10"/>
          <p:cNvSpPr/>
          <p:nvPr/>
        </p:nvSpPr>
        <p:spPr>
          <a:xfrm>
            <a:off x="-70897" y="622208"/>
            <a:ext cx="3017744" cy="3257116"/>
          </a:xfrm>
          <a:custGeom>
            <a:avLst/>
            <a:gdLst>
              <a:gd name="connsiteX0" fmla="*/ 0 w 4136065"/>
              <a:gd name="connsiteY0" fmla="*/ 361507 h 6273209"/>
              <a:gd name="connsiteX1" fmla="*/ 0 w 4136065"/>
              <a:gd name="connsiteY1" fmla="*/ 6273209 h 6273209"/>
              <a:gd name="connsiteX2" fmla="*/ 680484 w 4136065"/>
              <a:gd name="connsiteY2" fmla="*/ 6273209 h 6273209"/>
              <a:gd name="connsiteX3" fmla="*/ 4136065 w 4136065"/>
              <a:gd name="connsiteY3" fmla="*/ 1180214 h 6273209"/>
              <a:gd name="connsiteX4" fmla="*/ 2636874 w 4136065"/>
              <a:gd name="connsiteY4" fmla="*/ 0 h 6273209"/>
              <a:gd name="connsiteX5" fmla="*/ 489098 w 4136065"/>
              <a:gd name="connsiteY5" fmla="*/ 0 h 6273209"/>
              <a:gd name="connsiteX6" fmla="*/ 0 w 4136065"/>
              <a:gd name="connsiteY6" fmla="*/ 361507 h 6273209"/>
              <a:gd name="connsiteX0" fmla="*/ 0 w 4136065"/>
              <a:gd name="connsiteY0" fmla="*/ 361507 h 6273209"/>
              <a:gd name="connsiteX1" fmla="*/ 0 w 4136065"/>
              <a:gd name="connsiteY1" fmla="*/ 6273209 h 6273209"/>
              <a:gd name="connsiteX2" fmla="*/ 2066083 w 4136065"/>
              <a:gd name="connsiteY2" fmla="*/ 4234890 h 6273209"/>
              <a:gd name="connsiteX3" fmla="*/ 4136065 w 4136065"/>
              <a:gd name="connsiteY3" fmla="*/ 1180214 h 6273209"/>
              <a:gd name="connsiteX4" fmla="*/ 2636874 w 4136065"/>
              <a:gd name="connsiteY4" fmla="*/ 0 h 6273209"/>
              <a:gd name="connsiteX5" fmla="*/ 489098 w 4136065"/>
              <a:gd name="connsiteY5" fmla="*/ 0 h 6273209"/>
              <a:gd name="connsiteX6" fmla="*/ 0 w 4136065"/>
              <a:gd name="connsiteY6" fmla="*/ 361507 h 6273209"/>
              <a:gd name="connsiteX0" fmla="*/ 0 w 4136065"/>
              <a:gd name="connsiteY0" fmla="*/ 361507 h 4234890"/>
              <a:gd name="connsiteX1" fmla="*/ 0 w 4136065"/>
              <a:gd name="connsiteY1" fmla="*/ 4234890 h 4234890"/>
              <a:gd name="connsiteX2" fmla="*/ 2066083 w 4136065"/>
              <a:gd name="connsiteY2" fmla="*/ 4234890 h 4234890"/>
              <a:gd name="connsiteX3" fmla="*/ 4136065 w 4136065"/>
              <a:gd name="connsiteY3" fmla="*/ 1180214 h 4234890"/>
              <a:gd name="connsiteX4" fmla="*/ 2636874 w 4136065"/>
              <a:gd name="connsiteY4" fmla="*/ 0 h 4234890"/>
              <a:gd name="connsiteX5" fmla="*/ 489098 w 4136065"/>
              <a:gd name="connsiteY5" fmla="*/ 0 h 4234890"/>
              <a:gd name="connsiteX6" fmla="*/ 0 w 4136065"/>
              <a:gd name="connsiteY6" fmla="*/ 361507 h 4234890"/>
              <a:gd name="connsiteX0" fmla="*/ 0 w 4791076"/>
              <a:gd name="connsiteY0" fmla="*/ 361507 h 4234890"/>
              <a:gd name="connsiteX1" fmla="*/ 0 w 4791076"/>
              <a:gd name="connsiteY1" fmla="*/ 4234890 h 4234890"/>
              <a:gd name="connsiteX2" fmla="*/ 2066083 w 4791076"/>
              <a:gd name="connsiteY2" fmla="*/ 4234890 h 4234890"/>
              <a:gd name="connsiteX3" fmla="*/ 4791076 w 4791076"/>
              <a:gd name="connsiteY3" fmla="*/ 1657049 h 4234890"/>
              <a:gd name="connsiteX4" fmla="*/ 2636874 w 4791076"/>
              <a:gd name="connsiteY4" fmla="*/ 0 h 4234890"/>
              <a:gd name="connsiteX5" fmla="*/ 489098 w 4791076"/>
              <a:gd name="connsiteY5" fmla="*/ 0 h 4234890"/>
              <a:gd name="connsiteX6" fmla="*/ 0 w 4791076"/>
              <a:gd name="connsiteY6" fmla="*/ 361507 h 4234890"/>
              <a:gd name="connsiteX0" fmla="*/ 0 w 4337608"/>
              <a:gd name="connsiteY0" fmla="*/ 361507 h 4234890"/>
              <a:gd name="connsiteX1" fmla="*/ 0 w 4337608"/>
              <a:gd name="connsiteY1" fmla="*/ 4234890 h 4234890"/>
              <a:gd name="connsiteX2" fmla="*/ 2066083 w 4337608"/>
              <a:gd name="connsiteY2" fmla="*/ 4234890 h 4234890"/>
              <a:gd name="connsiteX3" fmla="*/ 4337608 w 4337608"/>
              <a:gd name="connsiteY3" fmla="*/ 1350513 h 4234890"/>
              <a:gd name="connsiteX4" fmla="*/ 2636874 w 4337608"/>
              <a:gd name="connsiteY4" fmla="*/ 0 h 4234890"/>
              <a:gd name="connsiteX5" fmla="*/ 489098 w 4337608"/>
              <a:gd name="connsiteY5" fmla="*/ 0 h 4234890"/>
              <a:gd name="connsiteX6" fmla="*/ 0 w 4337608"/>
              <a:gd name="connsiteY6" fmla="*/ 361507 h 4234890"/>
              <a:gd name="connsiteX0" fmla="*/ 153316 w 4490924"/>
              <a:gd name="connsiteY0" fmla="*/ 361507 h 4234890"/>
              <a:gd name="connsiteX1" fmla="*/ 153316 w 4490924"/>
              <a:gd name="connsiteY1" fmla="*/ 4234890 h 4234890"/>
              <a:gd name="connsiteX2" fmla="*/ 2219399 w 4490924"/>
              <a:gd name="connsiteY2" fmla="*/ 4234890 h 4234890"/>
              <a:gd name="connsiteX3" fmla="*/ 4490924 w 4490924"/>
              <a:gd name="connsiteY3" fmla="*/ 1350513 h 4234890"/>
              <a:gd name="connsiteX4" fmla="*/ 2790190 w 4490924"/>
              <a:gd name="connsiteY4" fmla="*/ 0 h 4234890"/>
              <a:gd name="connsiteX5" fmla="*/ 0 w 4490924"/>
              <a:gd name="connsiteY5" fmla="*/ 11354 h 4234890"/>
              <a:gd name="connsiteX6" fmla="*/ 153316 w 4490924"/>
              <a:gd name="connsiteY6" fmla="*/ 361507 h 4234890"/>
              <a:gd name="connsiteX0" fmla="*/ 27353 w 4364961"/>
              <a:gd name="connsiteY0" fmla="*/ 372859 h 4246242"/>
              <a:gd name="connsiteX1" fmla="*/ 27353 w 4364961"/>
              <a:gd name="connsiteY1" fmla="*/ 4246242 h 4246242"/>
              <a:gd name="connsiteX2" fmla="*/ 2093436 w 4364961"/>
              <a:gd name="connsiteY2" fmla="*/ 4246242 h 4246242"/>
              <a:gd name="connsiteX3" fmla="*/ 4364961 w 4364961"/>
              <a:gd name="connsiteY3" fmla="*/ 1361865 h 4246242"/>
              <a:gd name="connsiteX4" fmla="*/ 2664227 w 4364961"/>
              <a:gd name="connsiteY4" fmla="*/ 11352 h 4246242"/>
              <a:gd name="connsiteX5" fmla="*/ 0 w 4364961"/>
              <a:gd name="connsiteY5" fmla="*/ 0 h 4246242"/>
              <a:gd name="connsiteX6" fmla="*/ 27353 w 4364961"/>
              <a:gd name="connsiteY6" fmla="*/ 372859 h 424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4961" h="4246242">
                <a:moveTo>
                  <a:pt x="27353" y="372859"/>
                </a:moveTo>
                <a:lnTo>
                  <a:pt x="27353" y="4246242"/>
                </a:lnTo>
                <a:lnTo>
                  <a:pt x="2093436" y="4246242"/>
                </a:lnTo>
                <a:lnTo>
                  <a:pt x="4364961" y="1361865"/>
                </a:lnTo>
                <a:lnTo>
                  <a:pt x="2664227" y="11352"/>
                </a:lnTo>
                <a:lnTo>
                  <a:pt x="0" y="0"/>
                </a:lnTo>
                <a:lnTo>
                  <a:pt x="27353" y="372859"/>
                </a:lnTo>
                <a:close/>
              </a:path>
            </a:pathLst>
          </a:custGeom>
          <a:solidFill>
            <a:schemeClr val="accent6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8" tIns="45048" rIns="90098" bIns="450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84">
              <a:solidFill>
                <a:srgbClr val="21878A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92157" y="2461087"/>
            <a:ext cx="1080138" cy="3294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Globotipo Texto" panose="00000500000000000000" pitchFamily="50" charset="0"/>
              </a:rPr>
              <a:t>USO</a:t>
            </a:r>
            <a:r>
              <a:rPr lang="pt-BR" sz="12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000" dirty="0">
                <a:solidFill>
                  <a:schemeClr val="bg1"/>
                </a:solidFill>
                <a:latin typeface="Globotipo Texto" panose="00000500000000000000" pitchFamily="50" charset="0"/>
              </a:rPr>
              <a:t>INTERNO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92157" y="1039999"/>
            <a:ext cx="1800275" cy="1077218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  <a:latin typeface="Globotipo Condensada Black" panose="00000A06000000000000" pitchFamily="50" charset="0"/>
              </a:rPr>
              <a:t>NOVA </a:t>
            </a:r>
          </a:p>
          <a:p>
            <a:r>
              <a:rPr lang="pt-BR" sz="3500" dirty="0">
                <a:solidFill>
                  <a:schemeClr val="bg1"/>
                </a:solidFill>
                <a:latin typeface="Globotipo Condensada Black" panose="00000A06000000000000" pitchFamily="50" charset="0"/>
              </a:rPr>
              <a:t>NOVELA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92157" y="2089184"/>
            <a:ext cx="1260157" cy="3231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Globotipo Condensada" panose="00000506000000000000" pitchFamily="50" charset="0"/>
              </a:rPr>
              <a:t>Deus Salve o Rei</a:t>
            </a: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7447434" y="104216"/>
            <a:ext cx="360000" cy="360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38809" tIns="69405" rIns="138809" bIns="69405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8255" y="156616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TÍTULO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 E-MAIL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Globotipo Condensada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719931" y="450201"/>
            <a:ext cx="6840706" cy="389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717" tIns="40859" rIns="81717" bIns="40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81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5955" r="2098" b="39171"/>
          <a:stretch/>
        </p:blipFill>
        <p:spPr>
          <a:xfrm>
            <a:off x="179693" y="627267"/>
            <a:ext cx="7921013" cy="2523290"/>
          </a:xfrm>
          <a:prstGeom prst="rect">
            <a:avLst/>
          </a:prstGeom>
        </p:spPr>
      </p:pic>
      <p:sp>
        <p:nvSpPr>
          <p:cNvPr id="11" name="Forma livre 10"/>
          <p:cNvSpPr/>
          <p:nvPr/>
        </p:nvSpPr>
        <p:spPr>
          <a:xfrm>
            <a:off x="0" y="627267"/>
            <a:ext cx="2998833" cy="3248408"/>
          </a:xfrm>
          <a:custGeom>
            <a:avLst/>
            <a:gdLst>
              <a:gd name="connsiteX0" fmla="*/ 0 w 4136065"/>
              <a:gd name="connsiteY0" fmla="*/ 361507 h 6273209"/>
              <a:gd name="connsiteX1" fmla="*/ 0 w 4136065"/>
              <a:gd name="connsiteY1" fmla="*/ 6273209 h 6273209"/>
              <a:gd name="connsiteX2" fmla="*/ 680484 w 4136065"/>
              <a:gd name="connsiteY2" fmla="*/ 6273209 h 6273209"/>
              <a:gd name="connsiteX3" fmla="*/ 4136065 w 4136065"/>
              <a:gd name="connsiteY3" fmla="*/ 1180214 h 6273209"/>
              <a:gd name="connsiteX4" fmla="*/ 2636874 w 4136065"/>
              <a:gd name="connsiteY4" fmla="*/ 0 h 6273209"/>
              <a:gd name="connsiteX5" fmla="*/ 489098 w 4136065"/>
              <a:gd name="connsiteY5" fmla="*/ 0 h 6273209"/>
              <a:gd name="connsiteX6" fmla="*/ 0 w 4136065"/>
              <a:gd name="connsiteY6" fmla="*/ 361507 h 6273209"/>
              <a:gd name="connsiteX0" fmla="*/ 0 w 4136065"/>
              <a:gd name="connsiteY0" fmla="*/ 361507 h 6273209"/>
              <a:gd name="connsiteX1" fmla="*/ 0 w 4136065"/>
              <a:gd name="connsiteY1" fmla="*/ 6273209 h 6273209"/>
              <a:gd name="connsiteX2" fmla="*/ 2066083 w 4136065"/>
              <a:gd name="connsiteY2" fmla="*/ 4234890 h 6273209"/>
              <a:gd name="connsiteX3" fmla="*/ 4136065 w 4136065"/>
              <a:gd name="connsiteY3" fmla="*/ 1180214 h 6273209"/>
              <a:gd name="connsiteX4" fmla="*/ 2636874 w 4136065"/>
              <a:gd name="connsiteY4" fmla="*/ 0 h 6273209"/>
              <a:gd name="connsiteX5" fmla="*/ 489098 w 4136065"/>
              <a:gd name="connsiteY5" fmla="*/ 0 h 6273209"/>
              <a:gd name="connsiteX6" fmla="*/ 0 w 4136065"/>
              <a:gd name="connsiteY6" fmla="*/ 361507 h 6273209"/>
              <a:gd name="connsiteX0" fmla="*/ 0 w 4136065"/>
              <a:gd name="connsiteY0" fmla="*/ 361507 h 4234890"/>
              <a:gd name="connsiteX1" fmla="*/ 0 w 4136065"/>
              <a:gd name="connsiteY1" fmla="*/ 4234890 h 4234890"/>
              <a:gd name="connsiteX2" fmla="*/ 2066083 w 4136065"/>
              <a:gd name="connsiteY2" fmla="*/ 4234890 h 4234890"/>
              <a:gd name="connsiteX3" fmla="*/ 4136065 w 4136065"/>
              <a:gd name="connsiteY3" fmla="*/ 1180214 h 4234890"/>
              <a:gd name="connsiteX4" fmla="*/ 2636874 w 4136065"/>
              <a:gd name="connsiteY4" fmla="*/ 0 h 4234890"/>
              <a:gd name="connsiteX5" fmla="*/ 489098 w 4136065"/>
              <a:gd name="connsiteY5" fmla="*/ 0 h 4234890"/>
              <a:gd name="connsiteX6" fmla="*/ 0 w 4136065"/>
              <a:gd name="connsiteY6" fmla="*/ 361507 h 4234890"/>
              <a:gd name="connsiteX0" fmla="*/ 0 w 4791076"/>
              <a:gd name="connsiteY0" fmla="*/ 361507 h 4234890"/>
              <a:gd name="connsiteX1" fmla="*/ 0 w 4791076"/>
              <a:gd name="connsiteY1" fmla="*/ 4234890 h 4234890"/>
              <a:gd name="connsiteX2" fmla="*/ 2066083 w 4791076"/>
              <a:gd name="connsiteY2" fmla="*/ 4234890 h 4234890"/>
              <a:gd name="connsiteX3" fmla="*/ 4791076 w 4791076"/>
              <a:gd name="connsiteY3" fmla="*/ 1657049 h 4234890"/>
              <a:gd name="connsiteX4" fmla="*/ 2636874 w 4791076"/>
              <a:gd name="connsiteY4" fmla="*/ 0 h 4234890"/>
              <a:gd name="connsiteX5" fmla="*/ 489098 w 4791076"/>
              <a:gd name="connsiteY5" fmla="*/ 0 h 4234890"/>
              <a:gd name="connsiteX6" fmla="*/ 0 w 4791076"/>
              <a:gd name="connsiteY6" fmla="*/ 361507 h 4234890"/>
              <a:gd name="connsiteX0" fmla="*/ 0 w 4337608"/>
              <a:gd name="connsiteY0" fmla="*/ 361507 h 4234890"/>
              <a:gd name="connsiteX1" fmla="*/ 0 w 4337608"/>
              <a:gd name="connsiteY1" fmla="*/ 4234890 h 4234890"/>
              <a:gd name="connsiteX2" fmla="*/ 2066083 w 4337608"/>
              <a:gd name="connsiteY2" fmla="*/ 4234890 h 4234890"/>
              <a:gd name="connsiteX3" fmla="*/ 4337608 w 4337608"/>
              <a:gd name="connsiteY3" fmla="*/ 1350513 h 4234890"/>
              <a:gd name="connsiteX4" fmla="*/ 2636874 w 4337608"/>
              <a:gd name="connsiteY4" fmla="*/ 0 h 4234890"/>
              <a:gd name="connsiteX5" fmla="*/ 489098 w 4337608"/>
              <a:gd name="connsiteY5" fmla="*/ 0 h 4234890"/>
              <a:gd name="connsiteX6" fmla="*/ 0 w 4337608"/>
              <a:gd name="connsiteY6" fmla="*/ 361507 h 423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608" h="4234890">
                <a:moveTo>
                  <a:pt x="0" y="361507"/>
                </a:moveTo>
                <a:lnTo>
                  <a:pt x="0" y="4234890"/>
                </a:lnTo>
                <a:lnTo>
                  <a:pt x="2066083" y="4234890"/>
                </a:lnTo>
                <a:lnTo>
                  <a:pt x="4337608" y="1350513"/>
                </a:lnTo>
                <a:lnTo>
                  <a:pt x="2636874" y="0"/>
                </a:lnTo>
                <a:lnTo>
                  <a:pt x="489098" y="0"/>
                </a:lnTo>
                <a:lnTo>
                  <a:pt x="0" y="36150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8" tIns="45048" rIns="90098" bIns="450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84">
              <a:solidFill>
                <a:srgbClr val="21878A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6031" y="2521597"/>
            <a:ext cx="885498" cy="2378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715" dirty="0">
                <a:solidFill>
                  <a:schemeClr val="bg1"/>
                </a:solidFill>
                <a:latin typeface="Globotipo Texto" panose="00000500000000000000" pitchFamily="50" charset="0"/>
              </a:rPr>
              <a:t>USO INTERNO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6034" y="1035558"/>
            <a:ext cx="1800275" cy="1237647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681" dirty="0">
                <a:solidFill>
                  <a:schemeClr val="bg1"/>
                </a:solidFill>
                <a:latin typeface="Globotipo Condensada Black" panose="00000A06000000000000" pitchFamily="50" charset="0"/>
              </a:rPr>
              <a:t>ONDE NASCEM OS FORTES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16034" y="2229450"/>
            <a:ext cx="1080165" cy="25731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072" dirty="0">
                <a:solidFill>
                  <a:schemeClr val="bg1"/>
                </a:solidFill>
                <a:latin typeface="Globotipo Condensada" panose="00000506000000000000" pitchFamily="50" charset="0"/>
              </a:rPr>
              <a:t>SUPER SÉRIE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255" y="156616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TÍTULO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 E-MAIL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7447434" y="104216"/>
            <a:ext cx="360000" cy="360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38809" tIns="69405" rIns="138809" bIns="69405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lgamento de Vinícius (Flavio Tolezani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2" r="1670" b="39565"/>
          <a:stretch/>
        </p:blipFill>
        <p:spPr bwMode="auto">
          <a:xfrm>
            <a:off x="179693" y="630234"/>
            <a:ext cx="7921013" cy="25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12"/>
          <p:cNvSpPr/>
          <p:nvPr/>
        </p:nvSpPr>
        <p:spPr>
          <a:xfrm>
            <a:off x="-85802" y="-46349"/>
            <a:ext cx="4226002" cy="2547581"/>
          </a:xfrm>
          <a:custGeom>
            <a:avLst/>
            <a:gdLst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0 w 5242242"/>
              <a:gd name="connsiteY3" fmla="*/ 6555878 h 6555878"/>
              <a:gd name="connsiteX4" fmla="*/ 0 w 5242242"/>
              <a:gd name="connsiteY4" fmla="*/ 0 h 6555878"/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19050 w 5242242"/>
              <a:gd name="connsiteY3" fmla="*/ 4193678 h 6555878"/>
              <a:gd name="connsiteX4" fmla="*/ 0 w 5242242"/>
              <a:gd name="connsiteY4" fmla="*/ 0 h 6555878"/>
              <a:gd name="connsiteX0" fmla="*/ 0 w 5242242"/>
              <a:gd name="connsiteY0" fmla="*/ 0 h 4193678"/>
              <a:gd name="connsiteX1" fmla="*/ 5242242 w 5242242"/>
              <a:gd name="connsiteY1" fmla="*/ 0 h 4193678"/>
              <a:gd name="connsiteX2" fmla="*/ 3127692 w 5242242"/>
              <a:gd name="connsiteY2" fmla="*/ 3126878 h 4193678"/>
              <a:gd name="connsiteX3" fmla="*/ 19050 w 5242242"/>
              <a:gd name="connsiteY3" fmla="*/ 4193678 h 4193678"/>
              <a:gd name="connsiteX4" fmla="*/ 0 w 5242242"/>
              <a:gd name="connsiteY4" fmla="*/ 0 h 4193678"/>
              <a:gd name="connsiteX0" fmla="*/ 0 w 3127692"/>
              <a:gd name="connsiteY0" fmla="*/ 0 h 4193678"/>
              <a:gd name="connsiteX1" fmla="*/ 1451292 w 3127692"/>
              <a:gd name="connsiteY1" fmla="*/ 0 h 4193678"/>
              <a:gd name="connsiteX2" fmla="*/ 3127692 w 3127692"/>
              <a:gd name="connsiteY2" fmla="*/ 3126878 h 4193678"/>
              <a:gd name="connsiteX3" fmla="*/ 19050 w 3127692"/>
              <a:gd name="connsiteY3" fmla="*/ 4193678 h 4193678"/>
              <a:gd name="connsiteX4" fmla="*/ 0 w 3127692"/>
              <a:gd name="connsiteY4" fmla="*/ 0 h 4193678"/>
              <a:gd name="connsiteX0" fmla="*/ 0 w 3146742"/>
              <a:gd name="connsiteY0" fmla="*/ 0 h 4193678"/>
              <a:gd name="connsiteX1" fmla="*/ 145129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193678"/>
              <a:gd name="connsiteX1" fmla="*/ 158464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536578"/>
              <a:gd name="connsiteX1" fmla="*/ 1584642 w 3146742"/>
              <a:gd name="connsiteY1" fmla="*/ 0 h 4536578"/>
              <a:gd name="connsiteX2" fmla="*/ 3146742 w 3146742"/>
              <a:gd name="connsiteY2" fmla="*/ 3831728 h 4536578"/>
              <a:gd name="connsiteX3" fmla="*/ 19050 w 3146742"/>
              <a:gd name="connsiteY3" fmla="*/ 4536578 h 4536578"/>
              <a:gd name="connsiteX4" fmla="*/ 0 w 3146742"/>
              <a:gd name="connsiteY4" fmla="*/ 0 h 4536578"/>
              <a:gd name="connsiteX0" fmla="*/ 0 w 2727642"/>
              <a:gd name="connsiteY0" fmla="*/ 0 h 4536578"/>
              <a:gd name="connsiteX1" fmla="*/ 1584642 w 2727642"/>
              <a:gd name="connsiteY1" fmla="*/ 0 h 4536578"/>
              <a:gd name="connsiteX2" fmla="*/ 2727642 w 2727642"/>
              <a:gd name="connsiteY2" fmla="*/ 3965078 h 4536578"/>
              <a:gd name="connsiteX3" fmla="*/ 19050 w 2727642"/>
              <a:gd name="connsiteY3" fmla="*/ 4536578 h 4536578"/>
              <a:gd name="connsiteX4" fmla="*/ 0 w 2727642"/>
              <a:gd name="connsiteY4" fmla="*/ 0 h 4536578"/>
              <a:gd name="connsiteX0" fmla="*/ 0 w 2727642"/>
              <a:gd name="connsiteY0" fmla="*/ 1437803 h 5974381"/>
              <a:gd name="connsiteX1" fmla="*/ 1418236 w 2727642"/>
              <a:gd name="connsiteY1" fmla="*/ 0 h 5974381"/>
              <a:gd name="connsiteX2" fmla="*/ 2727642 w 2727642"/>
              <a:gd name="connsiteY2" fmla="*/ 5402881 h 5974381"/>
              <a:gd name="connsiteX3" fmla="*/ 19050 w 2727642"/>
              <a:gd name="connsiteY3" fmla="*/ 5974381 h 5974381"/>
              <a:gd name="connsiteX4" fmla="*/ 0 w 2727642"/>
              <a:gd name="connsiteY4" fmla="*/ 1437803 h 5974381"/>
              <a:gd name="connsiteX0" fmla="*/ 12151 w 2708592"/>
              <a:gd name="connsiteY0" fmla="*/ 0 h 6022309"/>
              <a:gd name="connsiteX1" fmla="*/ 1399186 w 2708592"/>
              <a:gd name="connsiteY1" fmla="*/ 47928 h 6022309"/>
              <a:gd name="connsiteX2" fmla="*/ 2708592 w 2708592"/>
              <a:gd name="connsiteY2" fmla="*/ 5450809 h 6022309"/>
              <a:gd name="connsiteX3" fmla="*/ 0 w 2708592"/>
              <a:gd name="connsiteY3" fmla="*/ 6022309 h 6022309"/>
              <a:gd name="connsiteX4" fmla="*/ 12151 w 2708592"/>
              <a:gd name="connsiteY4" fmla="*/ 0 h 6022309"/>
              <a:gd name="connsiteX0" fmla="*/ 12151 w 3452218"/>
              <a:gd name="connsiteY0" fmla="*/ 0 h 6022309"/>
              <a:gd name="connsiteX1" fmla="*/ 1399186 w 3452218"/>
              <a:gd name="connsiteY1" fmla="*/ 47928 h 6022309"/>
              <a:gd name="connsiteX2" fmla="*/ 3452218 w 3452218"/>
              <a:gd name="connsiteY2" fmla="*/ 5227150 h 6022309"/>
              <a:gd name="connsiteX3" fmla="*/ 0 w 3452218"/>
              <a:gd name="connsiteY3" fmla="*/ 6022309 h 6022309"/>
              <a:gd name="connsiteX4" fmla="*/ 12151 w 3452218"/>
              <a:gd name="connsiteY4" fmla="*/ 0 h 6022309"/>
              <a:gd name="connsiteX0" fmla="*/ 12151 w 3291013"/>
              <a:gd name="connsiteY0" fmla="*/ 0 h 6025930"/>
              <a:gd name="connsiteX1" fmla="*/ 1399186 w 3291013"/>
              <a:gd name="connsiteY1" fmla="*/ 47928 h 6025930"/>
              <a:gd name="connsiteX2" fmla="*/ 3291013 w 3291013"/>
              <a:gd name="connsiteY2" fmla="*/ 6025930 h 6025930"/>
              <a:gd name="connsiteX3" fmla="*/ 0 w 3291013"/>
              <a:gd name="connsiteY3" fmla="*/ 6022309 h 6025930"/>
              <a:gd name="connsiteX4" fmla="*/ 12151 w 3291013"/>
              <a:gd name="connsiteY4" fmla="*/ 0 h 6025930"/>
              <a:gd name="connsiteX0" fmla="*/ 12151 w 3291013"/>
              <a:gd name="connsiteY0" fmla="*/ 0 h 6025930"/>
              <a:gd name="connsiteX1" fmla="*/ 1399186 w 3291013"/>
              <a:gd name="connsiteY1" fmla="*/ 47928 h 6025930"/>
              <a:gd name="connsiteX2" fmla="*/ 2134769 w 3291013"/>
              <a:gd name="connsiteY2" fmla="*/ 2356607 h 6025930"/>
              <a:gd name="connsiteX3" fmla="*/ 3291013 w 3291013"/>
              <a:gd name="connsiteY3" fmla="*/ 6025930 h 6025930"/>
              <a:gd name="connsiteX4" fmla="*/ 0 w 3291013"/>
              <a:gd name="connsiteY4" fmla="*/ 6022309 h 6025930"/>
              <a:gd name="connsiteX5" fmla="*/ 12151 w 3291013"/>
              <a:gd name="connsiteY5" fmla="*/ 0 h 6025930"/>
              <a:gd name="connsiteX0" fmla="*/ 12151 w 3291013"/>
              <a:gd name="connsiteY0" fmla="*/ 0 h 6025930"/>
              <a:gd name="connsiteX1" fmla="*/ 1399186 w 3291013"/>
              <a:gd name="connsiteY1" fmla="*/ 47928 h 6025930"/>
              <a:gd name="connsiteX2" fmla="*/ 2145170 w 3291013"/>
              <a:gd name="connsiteY2" fmla="*/ 120024 h 6025930"/>
              <a:gd name="connsiteX3" fmla="*/ 3291013 w 3291013"/>
              <a:gd name="connsiteY3" fmla="*/ 6025930 h 6025930"/>
              <a:gd name="connsiteX4" fmla="*/ 0 w 3291013"/>
              <a:gd name="connsiteY4" fmla="*/ 6022309 h 6025930"/>
              <a:gd name="connsiteX5" fmla="*/ 12151 w 3291013"/>
              <a:gd name="connsiteY5" fmla="*/ 0 h 6025930"/>
              <a:gd name="connsiteX0" fmla="*/ 12151 w 3291013"/>
              <a:gd name="connsiteY0" fmla="*/ 0 h 6025930"/>
              <a:gd name="connsiteX1" fmla="*/ 1399186 w 3291013"/>
              <a:gd name="connsiteY1" fmla="*/ 47928 h 6025930"/>
              <a:gd name="connsiteX2" fmla="*/ 2117991 w 3291013"/>
              <a:gd name="connsiteY2" fmla="*/ 19828 h 6025930"/>
              <a:gd name="connsiteX3" fmla="*/ 3291013 w 3291013"/>
              <a:gd name="connsiteY3" fmla="*/ 6025930 h 6025930"/>
              <a:gd name="connsiteX4" fmla="*/ 0 w 3291013"/>
              <a:gd name="connsiteY4" fmla="*/ 6022309 h 6025930"/>
              <a:gd name="connsiteX5" fmla="*/ 12151 w 3291013"/>
              <a:gd name="connsiteY5" fmla="*/ 0 h 6025930"/>
              <a:gd name="connsiteX0" fmla="*/ 12151 w 3291013"/>
              <a:gd name="connsiteY0" fmla="*/ 68969 h 6094899"/>
              <a:gd name="connsiteX1" fmla="*/ 1399186 w 3291013"/>
              <a:gd name="connsiteY1" fmla="*/ 0 h 6094899"/>
              <a:gd name="connsiteX2" fmla="*/ 2117991 w 3291013"/>
              <a:gd name="connsiteY2" fmla="*/ 88797 h 6094899"/>
              <a:gd name="connsiteX3" fmla="*/ 3291013 w 3291013"/>
              <a:gd name="connsiteY3" fmla="*/ 6094899 h 6094899"/>
              <a:gd name="connsiteX4" fmla="*/ 0 w 3291013"/>
              <a:gd name="connsiteY4" fmla="*/ 6091278 h 6094899"/>
              <a:gd name="connsiteX5" fmla="*/ 12151 w 3291013"/>
              <a:gd name="connsiteY5" fmla="*/ 68969 h 609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1013" h="6094899">
                <a:moveTo>
                  <a:pt x="12151" y="68969"/>
                </a:moveTo>
                <a:lnTo>
                  <a:pt x="1399186" y="0"/>
                </a:lnTo>
                <a:lnTo>
                  <a:pt x="2117991" y="88797"/>
                </a:lnTo>
                <a:lnTo>
                  <a:pt x="3291013" y="6094899"/>
                </a:lnTo>
                <a:lnTo>
                  <a:pt x="0" y="6091278"/>
                </a:lnTo>
                <a:cubicBezTo>
                  <a:pt x="4050" y="4083842"/>
                  <a:pt x="8101" y="2076405"/>
                  <a:pt x="12151" y="68969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6978982" y="282387"/>
            <a:ext cx="234000" cy="234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rgbClr val="05BFFA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9740" y="1170308"/>
            <a:ext cx="2520322" cy="800219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600" dirty="0">
                <a:solidFill>
                  <a:schemeClr val="bg1"/>
                </a:solidFill>
                <a:latin typeface="Globotipo Condensada Black" panose="00000A06000000000000" pitchFamily="50" charset="0"/>
              </a:rPr>
              <a:t>O OUTRO LADO</a:t>
            </a:r>
          </a:p>
          <a:p>
            <a:r>
              <a:rPr lang="pt-BR" sz="2600" dirty="0">
                <a:solidFill>
                  <a:schemeClr val="bg1"/>
                </a:solidFill>
                <a:latin typeface="Globotipo Condensada Black" panose="00000A06000000000000" pitchFamily="50" charset="0"/>
              </a:rPr>
              <a:t>DO PARAÍSO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9743" y="1922029"/>
            <a:ext cx="1080165" cy="25731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072" dirty="0">
                <a:solidFill>
                  <a:schemeClr val="bg1"/>
                </a:solidFill>
                <a:latin typeface="Globotipo Condensada" panose="00000506000000000000" pitchFamily="50" charset="0"/>
              </a:rPr>
              <a:t>SUPER SÉRIE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8255" y="156616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TÍTULO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 E-MAIL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Globotipo Condensada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ia Vitória (Vitória Strada) reencontra Inácio (Bruno Cabrerizo) em Morros Verdes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 b="48854"/>
          <a:stretch/>
        </p:blipFill>
        <p:spPr bwMode="auto">
          <a:xfrm>
            <a:off x="179694" y="630234"/>
            <a:ext cx="7921012" cy="256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 rot="21121481">
            <a:off x="5801536" y="1028578"/>
            <a:ext cx="2679067" cy="1511783"/>
          </a:xfrm>
          <a:prstGeom prst="rect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12" name="Retângulo 11"/>
          <p:cNvSpPr/>
          <p:nvPr/>
        </p:nvSpPr>
        <p:spPr>
          <a:xfrm>
            <a:off x="6010109" y="1256276"/>
            <a:ext cx="2261914" cy="800219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600" dirty="0">
                <a:solidFill>
                  <a:schemeClr val="bg1"/>
                </a:solidFill>
                <a:latin typeface="Globotipo Condensada Black" panose="00000A06000000000000" pitchFamily="50" charset="0"/>
              </a:rPr>
              <a:t>TEMPO DE</a:t>
            </a:r>
            <a:br>
              <a:rPr lang="pt-BR" sz="2600" dirty="0">
                <a:solidFill>
                  <a:schemeClr val="bg1"/>
                </a:solidFill>
                <a:latin typeface="Globotipo Condensada Black" panose="00000A06000000000000" pitchFamily="50" charset="0"/>
              </a:rPr>
            </a:br>
            <a:r>
              <a:rPr lang="pt-BR" sz="2600" dirty="0">
                <a:solidFill>
                  <a:schemeClr val="bg1"/>
                </a:solidFill>
                <a:latin typeface="Globotipo Condensada Black" panose="00000A06000000000000" pitchFamily="50" charset="0"/>
              </a:rPr>
              <a:t>AMAR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028926" y="2056491"/>
            <a:ext cx="1848519" cy="55399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Globotipo Texto Light" panose="00000400000000000000" pitchFamily="50" charset="0"/>
              </a:rPr>
              <a:t>Ut </a:t>
            </a:r>
            <a:r>
              <a:rPr lang="pt-BR" sz="1000" dirty="0" err="1">
                <a:solidFill>
                  <a:schemeClr val="bg1"/>
                </a:solidFill>
                <a:latin typeface="Globotipo Texto Light" panose="00000400000000000000" pitchFamily="50" charset="0"/>
              </a:rPr>
              <a:t>enim</a:t>
            </a:r>
            <a:r>
              <a:rPr lang="pt-BR" sz="1000" dirty="0">
                <a:solidFill>
                  <a:schemeClr val="bg1"/>
                </a:solidFill>
                <a:latin typeface="Globotipo Texto Light" panose="00000400000000000000" pitchFamily="50" charset="0"/>
              </a:rPr>
              <a:t> ad </a:t>
            </a:r>
            <a:r>
              <a:rPr lang="pt-BR" sz="1000" dirty="0" err="1">
                <a:solidFill>
                  <a:schemeClr val="bg1"/>
                </a:solidFill>
                <a:latin typeface="Globotipo Texto Light" panose="00000400000000000000" pitchFamily="50" charset="0"/>
              </a:rPr>
              <a:t>minim</a:t>
            </a:r>
            <a:r>
              <a:rPr lang="pt-BR" sz="1000" dirty="0">
                <a:solidFill>
                  <a:schemeClr val="bg1"/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Globotipo Texto Light" panose="00000400000000000000" pitchFamily="50" charset="0"/>
              </a:rPr>
              <a:t>veniam</a:t>
            </a:r>
            <a:r>
              <a:rPr lang="pt-BR" sz="1000" dirty="0">
                <a:solidFill>
                  <a:schemeClr val="bg1"/>
                </a:solidFill>
                <a:latin typeface="Globotipo Texto Light" panose="00000400000000000000" pitchFamily="50" charset="0"/>
              </a:rPr>
              <a:t>, quis </a:t>
            </a:r>
            <a:r>
              <a:rPr lang="pt-BR" sz="1000" dirty="0" err="1">
                <a:solidFill>
                  <a:schemeClr val="bg1"/>
                </a:solidFill>
                <a:latin typeface="Globotipo Texto Light" panose="00000400000000000000" pitchFamily="50" charset="0"/>
              </a:rPr>
              <a:t>nostrud</a:t>
            </a:r>
            <a:r>
              <a:rPr lang="pt-BR" sz="1000" dirty="0">
                <a:solidFill>
                  <a:schemeClr val="bg1"/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Globotipo Texto Light" panose="00000400000000000000" pitchFamily="50" charset="0"/>
              </a:rPr>
              <a:t>exercitation</a:t>
            </a:r>
            <a:r>
              <a:rPr lang="pt-BR" sz="1000" dirty="0">
                <a:solidFill>
                  <a:schemeClr val="bg1"/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Globotipo Texto Light" panose="00000400000000000000" pitchFamily="50" charset="0"/>
              </a:rPr>
              <a:t>ullamco</a:t>
            </a:r>
            <a:r>
              <a:rPr lang="pt-BR" sz="1000" dirty="0">
                <a:solidFill>
                  <a:schemeClr val="bg1"/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Globotipo Texto Light" panose="00000400000000000000" pitchFamily="50" charset="0"/>
              </a:rPr>
              <a:t>laboris</a:t>
            </a:r>
            <a:r>
              <a:rPr lang="pt-BR" sz="1000" dirty="0">
                <a:solidFill>
                  <a:schemeClr val="bg1"/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Globotipo Texto Light" panose="00000400000000000000" pitchFamily="50" charset="0"/>
              </a:rPr>
              <a:t>nisi</a:t>
            </a:r>
            <a:r>
              <a:rPr lang="pt-BR" sz="1000" dirty="0">
                <a:solidFill>
                  <a:schemeClr val="bg1"/>
                </a:solidFill>
                <a:latin typeface="Globotipo Texto Light" panose="00000400000000000000" pitchFamily="50" charset="0"/>
              </a:rPr>
              <a:t> u.</a:t>
            </a: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7447434" y="104216"/>
            <a:ext cx="360000" cy="360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rgbClr val="1C5263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38809" tIns="69405" rIns="138809" bIns="69405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48255" y="156616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TÍTULO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 E-MAIL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Globotipo Condensada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274157" y="484670"/>
            <a:ext cx="8826316" cy="2845910"/>
            <a:chOff x="179693" y="630234"/>
            <a:chExt cx="7921013" cy="2554009"/>
          </a:xfrm>
        </p:grpSpPr>
        <p:pic>
          <p:nvPicPr>
            <p:cNvPr id="12" name="Picture 4" descr="Maria Alice ( Alice Milagres ), Alex Fortes ( Daniel Rangel ) e  Perola ( Rayssa Bratilieri ).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78594" b="36887"/>
            <a:stretch/>
          </p:blipFill>
          <p:spPr bwMode="auto">
            <a:xfrm>
              <a:off x="6799348" y="630234"/>
              <a:ext cx="1301358" cy="255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Maria Alice ( Alice Milagres ), Alex Fortes ( Daniel Rangel ) e  Perola ( Rayssa Bratilieri ).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" b="36887"/>
            <a:stretch/>
          </p:blipFill>
          <p:spPr bwMode="auto">
            <a:xfrm flipH="1">
              <a:off x="719763" y="630234"/>
              <a:ext cx="6079584" cy="255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Maria Alice ( Alice Milagres ), Alex Fortes ( Daniel Rangel ) e  Perola ( Rayssa Bratilieri ).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82" r="1" b="36887"/>
            <a:stretch/>
          </p:blipFill>
          <p:spPr bwMode="auto">
            <a:xfrm>
              <a:off x="179693" y="630234"/>
              <a:ext cx="560407" cy="255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tângulo 12"/>
          <p:cNvSpPr/>
          <p:nvPr/>
        </p:nvSpPr>
        <p:spPr>
          <a:xfrm flipH="1" flipV="1">
            <a:off x="5466825" y="-179370"/>
            <a:ext cx="2845068" cy="3869996"/>
          </a:xfrm>
          <a:custGeom>
            <a:avLst/>
            <a:gdLst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0 w 5242242"/>
              <a:gd name="connsiteY3" fmla="*/ 6555878 h 6555878"/>
              <a:gd name="connsiteX4" fmla="*/ 0 w 5242242"/>
              <a:gd name="connsiteY4" fmla="*/ 0 h 6555878"/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19050 w 5242242"/>
              <a:gd name="connsiteY3" fmla="*/ 4193678 h 6555878"/>
              <a:gd name="connsiteX4" fmla="*/ 0 w 5242242"/>
              <a:gd name="connsiteY4" fmla="*/ 0 h 6555878"/>
              <a:gd name="connsiteX0" fmla="*/ 0 w 5242242"/>
              <a:gd name="connsiteY0" fmla="*/ 0 h 4193678"/>
              <a:gd name="connsiteX1" fmla="*/ 5242242 w 5242242"/>
              <a:gd name="connsiteY1" fmla="*/ 0 h 4193678"/>
              <a:gd name="connsiteX2" fmla="*/ 3127692 w 5242242"/>
              <a:gd name="connsiteY2" fmla="*/ 3126878 h 4193678"/>
              <a:gd name="connsiteX3" fmla="*/ 19050 w 5242242"/>
              <a:gd name="connsiteY3" fmla="*/ 4193678 h 4193678"/>
              <a:gd name="connsiteX4" fmla="*/ 0 w 5242242"/>
              <a:gd name="connsiteY4" fmla="*/ 0 h 4193678"/>
              <a:gd name="connsiteX0" fmla="*/ 0 w 3127692"/>
              <a:gd name="connsiteY0" fmla="*/ 0 h 4193678"/>
              <a:gd name="connsiteX1" fmla="*/ 1451292 w 3127692"/>
              <a:gd name="connsiteY1" fmla="*/ 0 h 4193678"/>
              <a:gd name="connsiteX2" fmla="*/ 3127692 w 3127692"/>
              <a:gd name="connsiteY2" fmla="*/ 3126878 h 4193678"/>
              <a:gd name="connsiteX3" fmla="*/ 19050 w 3127692"/>
              <a:gd name="connsiteY3" fmla="*/ 4193678 h 4193678"/>
              <a:gd name="connsiteX4" fmla="*/ 0 w 3127692"/>
              <a:gd name="connsiteY4" fmla="*/ 0 h 4193678"/>
              <a:gd name="connsiteX0" fmla="*/ 0 w 3146742"/>
              <a:gd name="connsiteY0" fmla="*/ 0 h 4193678"/>
              <a:gd name="connsiteX1" fmla="*/ 145129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193678"/>
              <a:gd name="connsiteX1" fmla="*/ 158464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536578"/>
              <a:gd name="connsiteX1" fmla="*/ 1584642 w 3146742"/>
              <a:gd name="connsiteY1" fmla="*/ 0 h 4536578"/>
              <a:gd name="connsiteX2" fmla="*/ 3146742 w 3146742"/>
              <a:gd name="connsiteY2" fmla="*/ 3831728 h 4536578"/>
              <a:gd name="connsiteX3" fmla="*/ 19050 w 3146742"/>
              <a:gd name="connsiteY3" fmla="*/ 4536578 h 4536578"/>
              <a:gd name="connsiteX4" fmla="*/ 0 w 3146742"/>
              <a:gd name="connsiteY4" fmla="*/ 0 h 4536578"/>
              <a:gd name="connsiteX0" fmla="*/ 0 w 2727642"/>
              <a:gd name="connsiteY0" fmla="*/ 0 h 4536578"/>
              <a:gd name="connsiteX1" fmla="*/ 1584642 w 2727642"/>
              <a:gd name="connsiteY1" fmla="*/ 0 h 4536578"/>
              <a:gd name="connsiteX2" fmla="*/ 2727642 w 2727642"/>
              <a:gd name="connsiteY2" fmla="*/ 3965078 h 4536578"/>
              <a:gd name="connsiteX3" fmla="*/ 19050 w 2727642"/>
              <a:gd name="connsiteY3" fmla="*/ 4536578 h 4536578"/>
              <a:gd name="connsiteX4" fmla="*/ 0 w 2727642"/>
              <a:gd name="connsiteY4" fmla="*/ 0 h 4536578"/>
              <a:gd name="connsiteX0" fmla="*/ 0 w 2727642"/>
              <a:gd name="connsiteY0" fmla="*/ 0 h 4526121"/>
              <a:gd name="connsiteX1" fmla="*/ 1584642 w 2727642"/>
              <a:gd name="connsiteY1" fmla="*/ 0 h 4526121"/>
              <a:gd name="connsiteX2" fmla="*/ 2727642 w 2727642"/>
              <a:gd name="connsiteY2" fmla="*/ 3965078 h 4526121"/>
              <a:gd name="connsiteX3" fmla="*/ 8923 w 2727642"/>
              <a:gd name="connsiteY3" fmla="*/ 4526121 h 4526121"/>
              <a:gd name="connsiteX4" fmla="*/ 0 w 2727642"/>
              <a:gd name="connsiteY4" fmla="*/ 0 h 4526121"/>
              <a:gd name="connsiteX0" fmla="*/ 0 w 2545351"/>
              <a:gd name="connsiteY0" fmla="*/ 0 h 4529754"/>
              <a:gd name="connsiteX1" fmla="*/ 1584642 w 2545351"/>
              <a:gd name="connsiteY1" fmla="*/ 0 h 4529754"/>
              <a:gd name="connsiteX2" fmla="*/ 2545351 w 2545351"/>
              <a:gd name="connsiteY2" fmla="*/ 4529754 h 4529754"/>
              <a:gd name="connsiteX3" fmla="*/ 8923 w 2545351"/>
              <a:gd name="connsiteY3" fmla="*/ 4526121 h 4529754"/>
              <a:gd name="connsiteX4" fmla="*/ 0 w 2545351"/>
              <a:gd name="connsiteY4" fmla="*/ 0 h 4529754"/>
              <a:gd name="connsiteX0" fmla="*/ 0 w 2545351"/>
              <a:gd name="connsiteY0" fmla="*/ 177768 h 4707522"/>
              <a:gd name="connsiteX1" fmla="*/ 1574514 w 2545351"/>
              <a:gd name="connsiteY1" fmla="*/ 0 h 4707522"/>
              <a:gd name="connsiteX2" fmla="*/ 2545351 w 2545351"/>
              <a:gd name="connsiteY2" fmla="*/ 4707522 h 4707522"/>
              <a:gd name="connsiteX3" fmla="*/ 8923 w 2545351"/>
              <a:gd name="connsiteY3" fmla="*/ 4703889 h 4707522"/>
              <a:gd name="connsiteX4" fmla="*/ 0 w 2545351"/>
              <a:gd name="connsiteY4" fmla="*/ 177768 h 470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351" h="4707522">
                <a:moveTo>
                  <a:pt x="0" y="177768"/>
                </a:moveTo>
                <a:lnTo>
                  <a:pt x="1574514" y="0"/>
                </a:lnTo>
                <a:lnTo>
                  <a:pt x="2545351" y="4707522"/>
                </a:lnTo>
                <a:lnTo>
                  <a:pt x="8923" y="4703889"/>
                </a:lnTo>
                <a:cubicBezTo>
                  <a:pt x="5949" y="3195182"/>
                  <a:pt x="2974" y="1686475"/>
                  <a:pt x="0" y="177768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13" name="Retângulo 12"/>
          <p:cNvSpPr/>
          <p:nvPr/>
        </p:nvSpPr>
        <p:spPr>
          <a:xfrm>
            <a:off x="5400361" y="1174951"/>
            <a:ext cx="2520322" cy="677108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pPr algn="r"/>
            <a:r>
              <a:rPr lang="pt-BR" sz="2200" dirty="0">
                <a:solidFill>
                  <a:schemeClr val="bg1"/>
                </a:solidFill>
                <a:latin typeface="Globotipo Condensada Black" panose="00000A06000000000000" pitchFamily="50" charset="0"/>
              </a:rPr>
              <a:t>MALHAÇÃO:</a:t>
            </a:r>
          </a:p>
          <a:p>
            <a:pPr algn="r"/>
            <a:r>
              <a:rPr lang="pt-BR" sz="2200" dirty="0">
                <a:solidFill>
                  <a:schemeClr val="bg1"/>
                </a:solidFill>
                <a:latin typeface="Globotipo Condensada Black" panose="00000A06000000000000" pitchFamily="50" charset="0"/>
              </a:rPr>
              <a:t>VIDAS BRASILEIRA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780921" y="1846692"/>
            <a:ext cx="2117000" cy="55399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r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Ut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enim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ad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minim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veniam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, quis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nostrud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exercitation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ullamco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laboris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nisi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ubrt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loret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ponet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 Light" panose="00000400000000000000" pitchFamily="50" charset="0"/>
              </a:rPr>
              <a:t> pirus.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7447434" y="104216"/>
            <a:ext cx="360000" cy="360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38809" tIns="69405" rIns="138809" bIns="69405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78C0A7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48255" y="156616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TÍTULO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 E-MAIL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Globotipo Condensada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Ubiratan (Antônio Fagundes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1"/>
          <a:stretch/>
        </p:blipFill>
        <p:spPr bwMode="auto">
          <a:xfrm>
            <a:off x="179693" y="637822"/>
            <a:ext cx="7921013" cy="31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a livre 11"/>
          <p:cNvSpPr/>
          <p:nvPr/>
        </p:nvSpPr>
        <p:spPr>
          <a:xfrm flipH="1">
            <a:off x="5626372" y="0"/>
            <a:ext cx="2819832" cy="4500575"/>
          </a:xfrm>
          <a:custGeom>
            <a:avLst/>
            <a:gdLst>
              <a:gd name="connsiteX0" fmla="*/ 0 w 4136065"/>
              <a:gd name="connsiteY0" fmla="*/ 361507 h 6273209"/>
              <a:gd name="connsiteX1" fmla="*/ 0 w 4136065"/>
              <a:gd name="connsiteY1" fmla="*/ 6273209 h 6273209"/>
              <a:gd name="connsiteX2" fmla="*/ 680484 w 4136065"/>
              <a:gd name="connsiteY2" fmla="*/ 6273209 h 6273209"/>
              <a:gd name="connsiteX3" fmla="*/ 4136065 w 4136065"/>
              <a:gd name="connsiteY3" fmla="*/ 1180214 h 6273209"/>
              <a:gd name="connsiteX4" fmla="*/ 2636874 w 4136065"/>
              <a:gd name="connsiteY4" fmla="*/ 0 h 6273209"/>
              <a:gd name="connsiteX5" fmla="*/ 489098 w 4136065"/>
              <a:gd name="connsiteY5" fmla="*/ 0 h 6273209"/>
              <a:gd name="connsiteX6" fmla="*/ 0 w 4136065"/>
              <a:gd name="connsiteY6" fmla="*/ 361507 h 6273209"/>
              <a:gd name="connsiteX0" fmla="*/ 0 w 4428781"/>
              <a:gd name="connsiteY0" fmla="*/ 361507 h 6273209"/>
              <a:gd name="connsiteX1" fmla="*/ 0 w 4428781"/>
              <a:gd name="connsiteY1" fmla="*/ 6273209 h 6273209"/>
              <a:gd name="connsiteX2" fmla="*/ 680484 w 4428781"/>
              <a:gd name="connsiteY2" fmla="*/ 6273209 h 6273209"/>
              <a:gd name="connsiteX3" fmla="*/ 4428781 w 4428781"/>
              <a:gd name="connsiteY3" fmla="*/ 1740367 h 6273209"/>
              <a:gd name="connsiteX4" fmla="*/ 2636874 w 4428781"/>
              <a:gd name="connsiteY4" fmla="*/ 0 h 6273209"/>
              <a:gd name="connsiteX5" fmla="*/ 489098 w 4428781"/>
              <a:gd name="connsiteY5" fmla="*/ 0 h 6273209"/>
              <a:gd name="connsiteX6" fmla="*/ 0 w 4428781"/>
              <a:gd name="connsiteY6" fmla="*/ 361507 h 62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8781" h="6273209">
                <a:moveTo>
                  <a:pt x="0" y="361507"/>
                </a:moveTo>
                <a:lnTo>
                  <a:pt x="0" y="6273209"/>
                </a:lnTo>
                <a:lnTo>
                  <a:pt x="680484" y="6273209"/>
                </a:lnTo>
                <a:lnTo>
                  <a:pt x="4428781" y="1740367"/>
                </a:lnTo>
                <a:lnTo>
                  <a:pt x="2636874" y="0"/>
                </a:lnTo>
                <a:lnTo>
                  <a:pt x="489098" y="0"/>
                </a:lnTo>
                <a:lnTo>
                  <a:pt x="0" y="3615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548"/>
          </a:p>
        </p:txBody>
      </p:sp>
      <p:sp>
        <p:nvSpPr>
          <p:cNvPr id="8" name="Retângulo 7"/>
          <p:cNvSpPr/>
          <p:nvPr/>
        </p:nvSpPr>
        <p:spPr>
          <a:xfrm>
            <a:off x="5511821" y="1246530"/>
            <a:ext cx="2520322" cy="1200329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pPr algn="r"/>
            <a:r>
              <a:rPr lang="pt-B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SE EU FECHAR</a:t>
            </a:r>
          </a:p>
          <a:p>
            <a:pPr algn="r"/>
            <a:r>
              <a:rPr lang="pt-B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OS OLHOS</a:t>
            </a:r>
          </a:p>
          <a:p>
            <a:pPr algn="r"/>
            <a:r>
              <a:rPr lang="pt-B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AGORA</a:t>
            </a:r>
            <a:endParaRPr lang="pt-BR" sz="2600" dirty="0">
              <a:solidFill>
                <a:schemeClr val="tx1">
                  <a:lumMod val="75000"/>
                  <a:lumOff val="25000"/>
                </a:schemeClr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036288" y="2521597"/>
            <a:ext cx="885498" cy="2378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715" dirty="0">
                <a:solidFill>
                  <a:schemeClr val="bg1"/>
                </a:solidFill>
                <a:latin typeface="Globotipo Texto" panose="00000500000000000000" pitchFamily="50" charset="0"/>
              </a:rPr>
              <a:t>USO INTERNO</a:t>
            </a: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447434" y="104216"/>
            <a:ext cx="360000" cy="360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38809" tIns="69405" rIns="138809" bIns="69405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78C0A7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48255" y="156616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TÍTULO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 E-MAIL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Globotipo Condensada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Ubiratan (Antônio Fagundes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1"/>
          <a:stretch/>
        </p:blipFill>
        <p:spPr bwMode="auto">
          <a:xfrm>
            <a:off x="-385071" y="637822"/>
            <a:ext cx="8665471" cy="34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a livre 11"/>
          <p:cNvSpPr/>
          <p:nvPr/>
        </p:nvSpPr>
        <p:spPr>
          <a:xfrm flipH="1">
            <a:off x="4860292" y="-32014"/>
            <a:ext cx="3600460" cy="4500575"/>
          </a:xfrm>
          <a:custGeom>
            <a:avLst/>
            <a:gdLst>
              <a:gd name="connsiteX0" fmla="*/ 0 w 4136065"/>
              <a:gd name="connsiteY0" fmla="*/ 361507 h 6273209"/>
              <a:gd name="connsiteX1" fmla="*/ 0 w 4136065"/>
              <a:gd name="connsiteY1" fmla="*/ 6273209 h 6273209"/>
              <a:gd name="connsiteX2" fmla="*/ 680484 w 4136065"/>
              <a:gd name="connsiteY2" fmla="*/ 6273209 h 6273209"/>
              <a:gd name="connsiteX3" fmla="*/ 4136065 w 4136065"/>
              <a:gd name="connsiteY3" fmla="*/ 1180214 h 6273209"/>
              <a:gd name="connsiteX4" fmla="*/ 2636874 w 4136065"/>
              <a:gd name="connsiteY4" fmla="*/ 0 h 6273209"/>
              <a:gd name="connsiteX5" fmla="*/ 489098 w 4136065"/>
              <a:gd name="connsiteY5" fmla="*/ 0 h 6273209"/>
              <a:gd name="connsiteX6" fmla="*/ 0 w 4136065"/>
              <a:gd name="connsiteY6" fmla="*/ 361507 h 6273209"/>
              <a:gd name="connsiteX0" fmla="*/ 0 w 4428781"/>
              <a:gd name="connsiteY0" fmla="*/ 361507 h 6273209"/>
              <a:gd name="connsiteX1" fmla="*/ 0 w 4428781"/>
              <a:gd name="connsiteY1" fmla="*/ 6273209 h 6273209"/>
              <a:gd name="connsiteX2" fmla="*/ 680484 w 4428781"/>
              <a:gd name="connsiteY2" fmla="*/ 6273209 h 6273209"/>
              <a:gd name="connsiteX3" fmla="*/ 4428781 w 4428781"/>
              <a:gd name="connsiteY3" fmla="*/ 1740367 h 6273209"/>
              <a:gd name="connsiteX4" fmla="*/ 2636874 w 4428781"/>
              <a:gd name="connsiteY4" fmla="*/ 0 h 6273209"/>
              <a:gd name="connsiteX5" fmla="*/ 489098 w 4428781"/>
              <a:gd name="connsiteY5" fmla="*/ 0 h 6273209"/>
              <a:gd name="connsiteX6" fmla="*/ 0 w 4428781"/>
              <a:gd name="connsiteY6" fmla="*/ 361507 h 6273209"/>
              <a:gd name="connsiteX0" fmla="*/ 0 w 4428781"/>
              <a:gd name="connsiteY0" fmla="*/ 361507 h 6273209"/>
              <a:gd name="connsiteX1" fmla="*/ 0 w 4428781"/>
              <a:gd name="connsiteY1" fmla="*/ 6273209 h 6273209"/>
              <a:gd name="connsiteX2" fmla="*/ 680484 w 4428781"/>
              <a:gd name="connsiteY2" fmla="*/ 6273209 h 6273209"/>
              <a:gd name="connsiteX3" fmla="*/ 4428781 w 4428781"/>
              <a:gd name="connsiteY3" fmla="*/ 1740367 h 6273209"/>
              <a:gd name="connsiteX4" fmla="*/ 2636874 w 4428781"/>
              <a:gd name="connsiteY4" fmla="*/ 0 h 6273209"/>
              <a:gd name="connsiteX5" fmla="*/ 72508 w 4428781"/>
              <a:gd name="connsiteY5" fmla="*/ 0 h 6273209"/>
              <a:gd name="connsiteX6" fmla="*/ 0 w 4428781"/>
              <a:gd name="connsiteY6" fmla="*/ 361507 h 62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8781" h="6273209">
                <a:moveTo>
                  <a:pt x="0" y="361507"/>
                </a:moveTo>
                <a:lnTo>
                  <a:pt x="0" y="6273209"/>
                </a:lnTo>
                <a:lnTo>
                  <a:pt x="680484" y="6273209"/>
                </a:lnTo>
                <a:lnTo>
                  <a:pt x="4428781" y="1740367"/>
                </a:lnTo>
                <a:lnTo>
                  <a:pt x="2636874" y="0"/>
                </a:lnTo>
                <a:lnTo>
                  <a:pt x="72508" y="0"/>
                </a:lnTo>
                <a:lnTo>
                  <a:pt x="0" y="36150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548"/>
          </a:p>
        </p:txBody>
      </p:sp>
      <p:sp>
        <p:nvSpPr>
          <p:cNvPr id="8" name="Retângulo 7"/>
          <p:cNvSpPr/>
          <p:nvPr/>
        </p:nvSpPr>
        <p:spPr>
          <a:xfrm>
            <a:off x="5511821" y="1246530"/>
            <a:ext cx="2520322" cy="1200329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pPr algn="r"/>
            <a:r>
              <a:rPr lang="pt-BR" sz="2600" dirty="0" smtClean="0">
                <a:solidFill>
                  <a:schemeClr val="bg1"/>
                </a:solidFill>
                <a:latin typeface="Globotipo Condensada Black" panose="00000A06000000000000" pitchFamily="50" charset="0"/>
              </a:rPr>
              <a:t>SE EU FECHAR</a:t>
            </a:r>
          </a:p>
          <a:p>
            <a:pPr algn="r"/>
            <a:r>
              <a:rPr lang="pt-BR" sz="2600" dirty="0" smtClean="0">
                <a:solidFill>
                  <a:schemeClr val="bg1"/>
                </a:solidFill>
                <a:latin typeface="Globotipo Condensada Black" panose="00000A06000000000000" pitchFamily="50" charset="0"/>
              </a:rPr>
              <a:t>OS OLHOS</a:t>
            </a:r>
          </a:p>
          <a:p>
            <a:pPr algn="r"/>
            <a:r>
              <a:rPr lang="pt-BR" sz="2600" dirty="0" smtClean="0">
                <a:solidFill>
                  <a:schemeClr val="bg1"/>
                </a:solidFill>
                <a:latin typeface="Globotipo Condensada Black" panose="00000A06000000000000" pitchFamily="50" charset="0"/>
              </a:rPr>
              <a:t>AGORA</a:t>
            </a:r>
            <a:endParaRPr lang="pt-BR" sz="2600" dirty="0">
              <a:solidFill>
                <a:schemeClr val="bg1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036288" y="2521597"/>
            <a:ext cx="885498" cy="237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715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Texto" panose="00000500000000000000" pitchFamily="50" charset="0"/>
              </a:rPr>
              <a:t>USO INTERNO</a:t>
            </a: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447434" y="253484"/>
            <a:ext cx="360000" cy="360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38809" tIns="69405" rIns="138809" bIns="69405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78C0A7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48255" y="156616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 Black" panose="00000A06000000000000" pitchFamily="50" charset="0"/>
              </a:rPr>
              <a:t>TÍTULO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 E-MAIL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Globotipo Condensada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25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Personalizada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5239</TotalTime>
  <Words>97</Words>
  <Application>Microsoft Office PowerPoint</Application>
  <PresentationFormat>Personalizar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Globotipo Condensada</vt:lpstr>
      <vt:lpstr>Globotipo Condensada Black</vt:lpstr>
      <vt:lpstr>Globotipo Texto</vt:lpstr>
      <vt:lpstr>Globotipo Texto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TV Globo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Tv Globo</dc:creator>
  <cp:lastModifiedBy>Paula Caetano</cp:lastModifiedBy>
  <cp:revision>374</cp:revision>
  <dcterms:created xsi:type="dcterms:W3CDTF">2014-04-07T19:39:55Z</dcterms:created>
  <dcterms:modified xsi:type="dcterms:W3CDTF">2018-02-23T22:25:07Z</dcterms:modified>
</cp:coreProperties>
</file>