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5" r:id="rId2"/>
    <p:sldId id="266" r:id="rId3"/>
    <p:sldId id="267" r:id="rId4"/>
  </p:sldIdLst>
  <p:sldSz cx="6840538" cy="2735263"/>
  <p:notesSz cx="6858000" cy="9144000"/>
  <p:defaultTextStyle>
    <a:defPPr>
      <a:defRPr lang="pt-BR"/>
    </a:defPPr>
    <a:lvl1pPr marL="0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1pPr>
    <a:lvl2pPr marL="267366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2pPr>
    <a:lvl3pPr marL="534732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3pPr>
    <a:lvl4pPr marL="802098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4pPr>
    <a:lvl5pPr marL="1069464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5pPr>
    <a:lvl6pPr marL="1336830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6pPr>
    <a:lvl7pPr marL="1604196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7pPr>
    <a:lvl8pPr marL="1871562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8pPr>
    <a:lvl9pPr marL="2138928" algn="l" defTabSz="534732" rtl="0" eaLnBrk="1" latinLnBrk="0" hangingPunct="1">
      <a:defRPr sz="10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362" userDrawn="1">
          <p15:clr>
            <a:srgbClr val="A4A3A4"/>
          </p15:clr>
        </p15:guide>
        <p15:guide id="3" orient="horz" pos="403" userDrawn="1">
          <p15:clr>
            <a:srgbClr val="A4A3A4"/>
          </p15:clr>
        </p15:guide>
        <p15:guide id="4" orient="horz" pos="960" userDrawn="1">
          <p15:clr>
            <a:srgbClr val="A4A3A4"/>
          </p15:clr>
        </p15:guide>
        <p15:guide id="5" orient="horz" pos="1001" userDrawn="1">
          <p15:clr>
            <a:srgbClr val="A4A3A4"/>
          </p15:clr>
        </p15:guide>
        <p15:guide id="6" orient="horz" pos="1561" userDrawn="1">
          <p15:clr>
            <a:srgbClr val="A4A3A4"/>
          </p15:clr>
        </p15:guide>
        <p15:guide id="7" orient="horz" pos="1601" userDrawn="1">
          <p15:clr>
            <a:srgbClr val="A4A3A4"/>
          </p15:clr>
        </p15:guide>
        <p15:guide id="8" orient="horz" pos="1640" userDrawn="1">
          <p15:clr>
            <a:srgbClr val="A4A3A4"/>
          </p15:clr>
        </p15:guide>
        <p15:guide id="9" pos="1098" userDrawn="1">
          <p15:clr>
            <a:srgbClr val="A4A3A4"/>
          </p15:clr>
        </p15:guide>
        <p15:guide id="10" pos="4165" userDrawn="1">
          <p15:clr>
            <a:srgbClr val="A4A3A4"/>
          </p15:clr>
        </p15:guide>
        <p15:guide id="11" pos="1169" userDrawn="1">
          <p15:clr>
            <a:srgbClr val="A4A3A4"/>
          </p15:clr>
        </p15:guide>
        <p15:guide id="12" pos="2122" userDrawn="1">
          <p15:clr>
            <a:srgbClr val="A4A3A4"/>
          </p15:clr>
        </p15:guide>
        <p15:guide id="13" pos="2193" userDrawn="1">
          <p15:clr>
            <a:srgbClr val="A4A3A4"/>
          </p15:clr>
        </p15:guide>
        <p15:guide id="14" pos="3144" userDrawn="1">
          <p15:clr>
            <a:srgbClr val="A4A3A4"/>
          </p15:clr>
        </p15:guide>
        <p15:guide id="15" pos="3215" userDrawn="1">
          <p15:clr>
            <a:srgbClr val="A4A3A4"/>
          </p15:clr>
        </p15:guide>
        <p15:guide id="16" pos="1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17"/>
    <a:srgbClr val="1C5263"/>
    <a:srgbClr val="78C0A7"/>
    <a:srgbClr val="FFDCB9"/>
    <a:srgbClr val="05BFFA"/>
    <a:srgbClr val="18505E"/>
    <a:srgbClr val="21878A"/>
    <a:srgbClr val="F9CC3E"/>
    <a:srgbClr val="FF8B17"/>
    <a:srgbClr val="0CE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0" autoAdjust="0"/>
    <p:restoredTop sz="94660"/>
  </p:normalViewPr>
  <p:slideViewPr>
    <p:cSldViewPr snapToObjects="1">
      <p:cViewPr varScale="1">
        <p:scale>
          <a:sx n="131" d="100"/>
          <a:sy n="131" d="100"/>
        </p:scale>
        <p:origin x="126" y="978"/>
      </p:cViewPr>
      <p:guideLst>
        <p:guide orient="horz" pos="85"/>
        <p:guide orient="horz" pos="362"/>
        <p:guide orient="horz" pos="403"/>
        <p:guide orient="horz" pos="960"/>
        <p:guide orient="horz" pos="1001"/>
        <p:guide orient="horz" pos="1561"/>
        <p:guide orient="horz" pos="1601"/>
        <p:guide orient="horz" pos="1640"/>
        <p:guide pos="1098"/>
        <p:guide pos="4165"/>
        <p:guide pos="1169"/>
        <p:guide pos="2122"/>
        <p:guide pos="2193"/>
        <p:guide pos="3144"/>
        <p:guide pos="3215"/>
        <p:guide pos="1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B4EC5-2789-4B59-8175-63F218A54E95}" type="datetimeFigureOut">
              <a:rPr lang="pt-BR" smtClean="0"/>
              <a:t>22/02/2018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C6EBD-1BCC-4EAD-99EF-0BCF437C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6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9F34A-6D64-4C11-BC56-42635752D95C}" type="datetimeFigureOut">
              <a:rPr lang="pt-BR" smtClean="0"/>
              <a:pPr/>
              <a:t>22/02/2018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0737C-BF16-4861-BB47-6027369B374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5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1pPr>
    <a:lvl2pPr marL="267366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2pPr>
    <a:lvl3pPr marL="534732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3pPr>
    <a:lvl4pPr marL="802098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4pPr>
    <a:lvl5pPr marL="1069464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5pPr>
    <a:lvl6pPr marL="1336830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6pPr>
    <a:lvl7pPr marL="1604196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7pPr>
    <a:lvl8pPr marL="1871562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8pPr>
    <a:lvl9pPr marL="2138928" algn="l" defTabSz="534732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40538" cy="2735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11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565992" rtl="0" eaLnBrk="1" latinLnBrk="0" hangingPunct="1">
        <a:spcBef>
          <a:spcPct val="0"/>
        </a:spcBef>
        <a:buNone/>
        <a:defRPr sz="26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248" indent="-212248" algn="l" defTabSz="565992" rtl="0" eaLnBrk="1" latinLnBrk="0" hangingPunct="1">
        <a:spcBef>
          <a:spcPct val="20000"/>
        </a:spcBef>
        <a:buFont typeface="Arial" pitchFamily="34" charset="0"/>
        <a:buChar char="•"/>
        <a:defRPr sz="1966" kern="1200">
          <a:solidFill>
            <a:schemeClr val="tx1"/>
          </a:solidFill>
          <a:latin typeface="+mn-lt"/>
          <a:ea typeface="+mn-ea"/>
          <a:cs typeface="+mn-cs"/>
        </a:defRPr>
      </a:lvl1pPr>
      <a:lvl2pPr marL="459869" indent="-176873" algn="l" defTabSz="565992" rtl="0" eaLnBrk="1" latinLnBrk="0" hangingPunct="1">
        <a:spcBef>
          <a:spcPct val="20000"/>
        </a:spcBef>
        <a:buFont typeface="Arial" pitchFamily="34" charset="0"/>
        <a:buChar char="–"/>
        <a:defRPr sz="1698" kern="1200">
          <a:solidFill>
            <a:schemeClr val="tx1"/>
          </a:solidFill>
          <a:latin typeface="+mn-lt"/>
          <a:ea typeface="+mn-ea"/>
          <a:cs typeface="+mn-cs"/>
        </a:defRPr>
      </a:lvl2pPr>
      <a:lvl3pPr marL="707490" indent="-141497" algn="l" defTabSz="565992" rtl="0" eaLnBrk="1" latinLnBrk="0" hangingPunct="1">
        <a:spcBef>
          <a:spcPct val="20000"/>
        </a:spcBef>
        <a:buFont typeface="Arial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990485" indent="-141497" algn="l" defTabSz="565992" rtl="0" eaLnBrk="1" latinLnBrk="0" hangingPunct="1">
        <a:spcBef>
          <a:spcPct val="20000"/>
        </a:spcBef>
        <a:buFont typeface="Arial" pitchFamily="34" charset="0"/>
        <a:buChar char="–"/>
        <a:defRPr sz="1251" kern="1200">
          <a:solidFill>
            <a:schemeClr val="tx1"/>
          </a:solidFill>
          <a:latin typeface="+mn-lt"/>
          <a:ea typeface="+mn-ea"/>
          <a:cs typeface="+mn-cs"/>
        </a:defRPr>
      </a:lvl4pPr>
      <a:lvl5pPr marL="1273480" indent="-141497" algn="l" defTabSz="565992" rtl="0" eaLnBrk="1" latinLnBrk="0" hangingPunct="1">
        <a:spcBef>
          <a:spcPct val="20000"/>
        </a:spcBef>
        <a:buFont typeface="Arial" pitchFamily="34" charset="0"/>
        <a:buChar char="»"/>
        <a:defRPr sz="1251" kern="1200">
          <a:solidFill>
            <a:schemeClr val="tx1"/>
          </a:solidFill>
          <a:latin typeface="+mn-lt"/>
          <a:ea typeface="+mn-ea"/>
          <a:cs typeface="+mn-cs"/>
        </a:defRPr>
      </a:lvl5pPr>
      <a:lvl6pPr marL="1556477" indent="-141497" algn="l" defTabSz="565992" rtl="0" eaLnBrk="1" latinLnBrk="0" hangingPunct="1">
        <a:spcBef>
          <a:spcPct val="20000"/>
        </a:spcBef>
        <a:buFont typeface="Arial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6pPr>
      <a:lvl7pPr marL="1839474" indent="-141497" algn="l" defTabSz="565992" rtl="0" eaLnBrk="1" latinLnBrk="0" hangingPunct="1">
        <a:spcBef>
          <a:spcPct val="20000"/>
        </a:spcBef>
        <a:buFont typeface="Arial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7pPr>
      <a:lvl8pPr marL="2122470" indent="-141497" algn="l" defTabSz="565992" rtl="0" eaLnBrk="1" latinLnBrk="0" hangingPunct="1">
        <a:spcBef>
          <a:spcPct val="20000"/>
        </a:spcBef>
        <a:buFont typeface="Arial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8pPr>
      <a:lvl9pPr marL="2405464" indent="-141497" algn="l" defTabSz="565992" rtl="0" eaLnBrk="1" latinLnBrk="0" hangingPunct="1">
        <a:spcBef>
          <a:spcPct val="20000"/>
        </a:spcBef>
        <a:buFont typeface="Arial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1pPr>
      <a:lvl2pPr marL="282997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65992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3pPr>
      <a:lvl4pPr marL="848987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4pPr>
      <a:lvl5pPr marL="1131984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5pPr>
      <a:lvl6pPr marL="1414979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6pPr>
      <a:lvl7pPr marL="1697975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7pPr>
      <a:lvl8pPr marL="1980971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8pPr>
      <a:lvl9pPr marL="2263966" algn="l" defTabSz="565992" rtl="0" eaLnBrk="1" latinLnBrk="0" hangingPunct="1">
        <a:defRPr sz="1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tângulo 5"/>
          <p:cNvSpPr/>
          <p:nvPr/>
        </p:nvSpPr>
        <p:spPr>
          <a:xfrm>
            <a:off x="3600292" y="467516"/>
            <a:ext cx="2880368" cy="270034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4021109" y="671505"/>
            <a:ext cx="288000" cy="288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4049" tIns="62025" rIns="124049" bIns="62025" numCol="1" anchor="t" anchorCtr="0" compatLnSpc="1">
            <a:prstTxWarp prst="textNoShape">
              <a:avLst/>
            </a:prstTxWarp>
          </a:bodyPr>
          <a:lstStyle/>
          <a:p>
            <a:endParaRPr lang="pt-BR" sz="981">
              <a:solidFill>
                <a:srgbClr val="05BFFA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960338" y="1473549"/>
            <a:ext cx="2412839" cy="861774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800" dirty="0">
                <a:latin typeface="+mj-lt"/>
              </a:rPr>
              <a:t>DOLOR SIT </a:t>
            </a:r>
          </a:p>
          <a:p>
            <a:r>
              <a:rPr lang="pt-BR" sz="2800" dirty="0">
                <a:latin typeface="+mj-lt"/>
              </a:rPr>
              <a:t>LABORISNISI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60339" y="1140557"/>
            <a:ext cx="1362975" cy="25888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OPORTUNIDADES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5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tângulo 5"/>
          <p:cNvSpPr/>
          <p:nvPr/>
        </p:nvSpPr>
        <p:spPr>
          <a:xfrm>
            <a:off x="3600292" y="467516"/>
            <a:ext cx="2880368" cy="2700345"/>
          </a:xfrm>
          <a:prstGeom prst="rect">
            <a:avLst/>
          </a:prstGeom>
          <a:solidFill>
            <a:schemeClr val="accent3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4021109" y="671505"/>
            <a:ext cx="288000" cy="288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4049" tIns="62025" rIns="124049" bIns="62025" numCol="1" anchor="t" anchorCtr="0" compatLnSpc="1">
            <a:prstTxWarp prst="textNoShape">
              <a:avLst/>
            </a:prstTxWarp>
          </a:bodyPr>
          <a:lstStyle/>
          <a:p>
            <a:endParaRPr lang="pt-BR" sz="981">
              <a:solidFill>
                <a:srgbClr val="05BFFA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960338" y="1473549"/>
            <a:ext cx="2412839" cy="861774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DOLOR SIT 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LABORISNISI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60339" y="1140557"/>
            <a:ext cx="1362975" cy="258887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OPORTUNIDADES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3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tângulo 5"/>
          <p:cNvSpPr/>
          <p:nvPr/>
        </p:nvSpPr>
        <p:spPr>
          <a:xfrm>
            <a:off x="3600292" y="467516"/>
            <a:ext cx="2880368" cy="2700345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4021109" y="671505"/>
            <a:ext cx="288000" cy="288000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4049" tIns="62025" rIns="124049" bIns="62025" numCol="1" anchor="t" anchorCtr="0" compatLnSpc="1">
            <a:prstTxWarp prst="textNoShape">
              <a:avLst/>
            </a:prstTxWarp>
          </a:bodyPr>
          <a:lstStyle/>
          <a:p>
            <a:endParaRPr lang="pt-BR" sz="981">
              <a:solidFill>
                <a:srgbClr val="05BFFA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960338" y="1473549"/>
            <a:ext cx="2412839" cy="861774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DOLOR SIT 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LABORISNISI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60339" y="1140557"/>
            <a:ext cx="1362975" cy="258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OPORTUNIDADES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93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ORES VIVAS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Personalizada 1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5205</TotalTime>
  <Words>12</Words>
  <Application>Microsoft Office PowerPoint</Application>
  <PresentationFormat>Personalizar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Globotipo Condensada</vt:lpstr>
      <vt:lpstr>Globotipo Condensada Black</vt:lpstr>
      <vt:lpstr>Tema do Office</vt:lpstr>
      <vt:lpstr>Apresentação do PowerPoint</vt:lpstr>
      <vt:lpstr>Apresentação do PowerPoint</vt:lpstr>
      <vt:lpstr>Apresentação do PowerPoint</vt:lpstr>
    </vt:vector>
  </TitlesOfParts>
  <Company>TV Globo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Tv Globo</dc:creator>
  <cp:lastModifiedBy>Paula Caetano</cp:lastModifiedBy>
  <cp:revision>368</cp:revision>
  <dcterms:created xsi:type="dcterms:W3CDTF">2014-04-07T19:39:55Z</dcterms:created>
  <dcterms:modified xsi:type="dcterms:W3CDTF">2018-02-22T14:55:20Z</dcterms:modified>
</cp:coreProperties>
</file>