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5" r:id="rId4"/>
  </p:sldIdLst>
  <p:sldSz cx="8280400" cy="4319588"/>
  <p:notesSz cx="6858000" cy="9144000"/>
  <p:defaultTextStyle>
    <a:defPPr>
      <a:defRPr lang="pt-BR"/>
    </a:defPPr>
    <a:lvl1pPr marL="0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29074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58148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987222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16296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645370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1974444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303519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632593" algn="l" defTabSz="658148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" userDrawn="1">
          <p15:clr>
            <a:srgbClr val="A4A3A4"/>
          </p15:clr>
        </p15:guide>
        <p15:guide id="2" orient="horz" pos="571" userDrawn="1">
          <p15:clr>
            <a:srgbClr val="A4A3A4"/>
          </p15:clr>
        </p15:guide>
        <p15:guide id="3" orient="horz" pos="636" userDrawn="1">
          <p15:clr>
            <a:srgbClr val="A4A3A4"/>
          </p15:clr>
        </p15:guide>
        <p15:guide id="4" orient="horz" pos="1515" userDrawn="1">
          <p15:clr>
            <a:srgbClr val="A4A3A4"/>
          </p15:clr>
        </p15:guide>
        <p15:guide id="5" orient="horz" pos="1581" userDrawn="1">
          <p15:clr>
            <a:srgbClr val="A4A3A4"/>
          </p15:clr>
        </p15:guide>
        <p15:guide id="6" orient="horz" pos="2464" userDrawn="1">
          <p15:clr>
            <a:srgbClr val="A4A3A4"/>
          </p15:clr>
        </p15:guide>
        <p15:guide id="7" orient="horz" pos="2529" userDrawn="1">
          <p15:clr>
            <a:srgbClr val="A4A3A4"/>
          </p15:clr>
        </p15:guide>
        <p15:guide id="8" orient="horz" pos="2590" userDrawn="1">
          <p15:clr>
            <a:srgbClr val="A4A3A4"/>
          </p15:clr>
        </p15:guide>
        <p15:guide id="9" pos="1329" userDrawn="1">
          <p15:clr>
            <a:srgbClr val="A4A3A4"/>
          </p15:clr>
        </p15:guide>
        <p15:guide id="10" pos="5041" userDrawn="1">
          <p15:clr>
            <a:srgbClr val="A4A3A4"/>
          </p15:clr>
        </p15:guide>
        <p15:guide id="11" pos="1415" userDrawn="1">
          <p15:clr>
            <a:srgbClr val="A4A3A4"/>
          </p15:clr>
        </p15:guide>
        <p15:guide id="12" pos="2569" userDrawn="1">
          <p15:clr>
            <a:srgbClr val="A4A3A4"/>
          </p15:clr>
        </p15:guide>
        <p15:guide id="13" pos="2655" userDrawn="1">
          <p15:clr>
            <a:srgbClr val="A4A3A4"/>
          </p15:clr>
        </p15:guide>
        <p15:guide id="14" pos="3806" userDrawn="1">
          <p15:clr>
            <a:srgbClr val="A4A3A4"/>
          </p15:clr>
        </p15:guide>
        <p15:guide id="15" pos="3891" userDrawn="1">
          <p15:clr>
            <a:srgbClr val="A4A3A4"/>
          </p15:clr>
        </p15:guide>
        <p15:guide id="16" pos="1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263"/>
    <a:srgbClr val="000000"/>
    <a:srgbClr val="21878A"/>
    <a:srgbClr val="F9CC3E"/>
    <a:srgbClr val="FF8B17"/>
    <a:srgbClr val="0CE290"/>
    <a:srgbClr val="06BFF9"/>
    <a:srgbClr val="088487"/>
    <a:srgbClr val="08BFFA"/>
    <a:srgbClr val="B8E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0" autoAdjust="0"/>
    <p:restoredTop sz="94660"/>
  </p:normalViewPr>
  <p:slideViewPr>
    <p:cSldViewPr snapToObjects="1">
      <p:cViewPr varScale="1">
        <p:scale>
          <a:sx n="113" d="100"/>
          <a:sy n="113" d="100"/>
        </p:scale>
        <p:origin x="114" y="570"/>
      </p:cViewPr>
      <p:guideLst>
        <p:guide orient="horz" pos="136"/>
        <p:guide orient="horz" pos="571"/>
        <p:guide orient="horz" pos="636"/>
        <p:guide orient="horz" pos="1515"/>
        <p:guide orient="horz" pos="1581"/>
        <p:guide orient="horz" pos="2464"/>
        <p:guide orient="horz" pos="2529"/>
        <p:guide orient="horz" pos="2590"/>
        <p:guide pos="1329"/>
        <p:guide pos="5041"/>
        <p:guide pos="1415"/>
        <p:guide pos="2569"/>
        <p:guide pos="2655"/>
        <p:guide pos="3806"/>
        <p:guide pos="3891"/>
        <p:guide pos="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4EC5-2789-4B59-8175-63F218A54E9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6EBD-1BCC-4EAD-99EF-0BCF437C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F34A-6D64-4C11-BC56-42635752D95C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685800"/>
            <a:ext cx="6572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37C-BF16-4861-BB47-6027369B374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29074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658148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987222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316296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645370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1974444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303519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632593" algn="l" defTabSz="658148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63335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509" indent="-237509" algn="l" defTabSz="633358" rtl="0" eaLnBrk="1" latinLnBrk="0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14603" indent="-197924" algn="l" defTabSz="633358" rtl="0" eaLnBrk="1" latinLnBrk="0" hangingPunct="1">
        <a:spcBef>
          <a:spcPct val="20000"/>
        </a:spcBef>
        <a:buFont typeface="Arial" pitchFamily="34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2pPr>
      <a:lvl3pPr marL="791697" indent="-158340" algn="l" defTabSz="6333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375" indent="-158340" algn="l" defTabSz="63335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053" indent="-158340" algn="l" defTabSz="63335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1732" indent="-158340" algn="l" defTabSz="63335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410" indent="-158340" algn="l" defTabSz="63335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5090" indent="-158340" algn="l" defTabSz="63335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91766" indent="-158340" algn="l" defTabSz="63335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6679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3358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0035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6713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392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71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6751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3427" algn="l" defTabSz="6333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5" b="52397"/>
          <a:stretch/>
        </p:blipFill>
        <p:spPr>
          <a:xfrm>
            <a:off x="-161" y="679427"/>
            <a:ext cx="8280400" cy="234029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59718" y="1191731"/>
            <a:ext cx="3780482" cy="3060391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  <p:txBody>
          <a:bodyPr wrap="square" lIns="357225" tIns="571559" rIns="357225" bIns="194401">
            <a:noAutofit/>
          </a:bodyPr>
          <a:lstStyle/>
          <a:p>
            <a:endParaRPr lang="pt-BR" sz="35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19762" y="3147852"/>
            <a:ext cx="3060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 err="1">
                <a:latin typeface="Globotipo Texto" panose="00000500000000000000" pitchFamily="50" charset="0"/>
              </a:rPr>
              <a:t>Lorem</a:t>
            </a:r>
            <a:r>
              <a:rPr lang="pt-BR" sz="1100" dirty="0">
                <a:latin typeface="Globotipo Texto" panose="00000500000000000000" pitchFamily="50" charset="0"/>
              </a:rPr>
              <a:t> ipsum </a:t>
            </a:r>
            <a:r>
              <a:rPr lang="pt-BR" sz="1100" dirty="0" err="1">
                <a:latin typeface="Globotipo Texto" panose="00000500000000000000" pitchFamily="50" charset="0"/>
              </a:rPr>
              <a:t>dolor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sit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amet</a:t>
            </a:r>
            <a:r>
              <a:rPr lang="pt-BR" sz="1100" dirty="0">
                <a:latin typeface="Globotipo Texto" panose="00000500000000000000" pitchFamily="50" charset="0"/>
              </a:rPr>
              <a:t>, </a:t>
            </a:r>
            <a:r>
              <a:rPr lang="pt-BR" sz="1100" dirty="0" err="1" smtClean="0">
                <a:latin typeface="Globotipo Texto" panose="00000500000000000000" pitchFamily="50" charset="0"/>
              </a:rPr>
              <a:t>consectetur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adipiscing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elit</a:t>
            </a:r>
            <a:r>
              <a:rPr lang="pt-BR" sz="1100" dirty="0" smtClean="0"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latin typeface="Globotipo Texto" panose="00000500000000000000" pitchFamily="50" charset="0"/>
              </a:rPr>
              <a:t>Aenean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eget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lectus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eros</a:t>
            </a:r>
            <a:r>
              <a:rPr lang="pt-BR" sz="1100" dirty="0" smtClean="0"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latin typeface="Globotipo Texto" panose="00000500000000000000" pitchFamily="50" charset="0"/>
              </a:rPr>
              <a:t>Donec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>
                <a:latin typeface="Globotipo Texto" panose="00000500000000000000" pitchFamily="50" charset="0"/>
              </a:rPr>
              <a:t>urna </a:t>
            </a:r>
            <a:r>
              <a:rPr lang="pt-BR" sz="1100" dirty="0" err="1">
                <a:latin typeface="Globotipo Texto" panose="00000500000000000000" pitchFamily="50" charset="0"/>
              </a:rPr>
              <a:t>risus</a:t>
            </a:r>
            <a:r>
              <a:rPr lang="pt-BR" sz="1100" dirty="0">
                <a:latin typeface="Globotipo Texto" panose="00000500000000000000" pitchFamily="50" charset="0"/>
              </a:rPr>
              <a:t>, </a:t>
            </a:r>
            <a:r>
              <a:rPr lang="pt-BR" sz="1100" dirty="0" err="1">
                <a:latin typeface="Globotipo Texto" panose="00000500000000000000" pitchFamily="50" charset="0"/>
              </a:rPr>
              <a:t>accumsan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sed</a:t>
            </a:r>
            <a:r>
              <a:rPr lang="pt-BR" sz="1100" dirty="0">
                <a:latin typeface="Globotipo Texto" panose="00000500000000000000" pitchFamily="50" charset="0"/>
              </a:rPr>
              <a:t> nunc </a:t>
            </a:r>
            <a:r>
              <a:rPr lang="pt-BR" sz="1100" dirty="0" smtClean="0">
                <a:latin typeface="Globotipo Texto" panose="00000500000000000000" pitchFamily="50" charset="0"/>
              </a:rPr>
              <a:t>a, </a:t>
            </a:r>
            <a:r>
              <a:rPr lang="pt-BR" sz="1100" dirty="0" err="1" smtClean="0">
                <a:latin typeface="Globotipo Texto" panose="00000500000000000000" pitchFamily="50" charset="0"/>
              </a:rPr>
              <a:t>accumsan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hendrerit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neque</a:t>
            </a:r>
            <a:r>
              <a:rPr lang="pt-BR" sz="1100" dirty="0">
                <a:latin typeface="Globotipo Texto" panose="00000500000000000000" pitchFamily="50" charset="0"/>
              </a:rPr>
              <a:t>. </a:t>
            </a:r>
            <a:r>
              <a:rPr lang="pt-BR" sz="1100" dirty="0" err="1">
                <a:latin typeface="Globotipo Texto" panose="00000500000000000000" pitchFamily="50" charset="0"/>
              </a:rPr>
              <a:t>Orci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varius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natoque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penatibus</a:t>
            </a:r>
            <a:r>
              <a:rPr lang="pt-BR" sz="1100" dirty="0">
                <a:latin typeface="Globotipo Texto" panose="00000500000000000000" pitchFamily="50" charset="0"/>
              </a:rPr>
              <a:t> et </a:t>
            </a:r>
            <a:r>
              <a:rPr lang="pt-BR" sz="1100" dirty="0" err="1">
                <a:latin typeface="Globotipo Texto" panose="00000500000000000000" pitchFamily="50" charset="0"/>
              </a:rPr>
              <a:t>magnis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dis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smtClean="0">
                <a:latin typeface="Globotipo Texto" panose="00000500000000000000" pitchFamily="50" charset="0"/>
              </a:rPr>
              <a:t>parturi.</a:t>
            </a:r>
            <a:endParaRPr lang="pt-BR" sz="1100" dirty="0">
              <a:latin typeface="Globotipo Texto" panose="00000500000000000000" pitchFamily="50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445744" y="3147851"/>
            <a:ext cx="1608076" cy="1104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367794" y="3147851"/>
            <a:ext cx="1608076" cy="11042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reeform 13"/>
          <p:cNvSpPr>
            <a:spLocks noChangeAspect="1"/>
          </p:cNvSpPr>
          <p:nvPr/>
        </p:nvSpPr>
        <p:spPr bwMode="auto">
          <a:xfrm>
            <a:off x="5039289" y="3338805"/>
            <a:ext cx="399931" cy="375765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06057" y="3863047"/>
            <a:ext cx="109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USO INTERNO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9" name="Freeform 17"/>
          <p:cNvSpPr>
            <a:spLocks noChangeAspect="1" noEditPoints="1"/>
          </p:cNvSpPr>
          <p:nvPr/>
        </p:nvSpPr>
        <p:spPr bwMode="auto">
          <a:xfrm>
            <a:off x="6976791" y="3338805"/>
            <a:ext cx="390082" cy="417261"/>
          </a:xfrm>
          <a:custGeom>
            <a:avLst/>
            <a:gdLst>
              <a:gd name="T0" fmla="*/ 262562 w 14884"/>
              <a:gd name="T1" fmla="*/ 350299 h 16182"/>
              <a:gd name="T2" fmla="*/ 243434 w 14884"/>
              <a:gd name="T3" fmla="*/ 334066 h 16182"/>
              <a:gd name="T4" fmla="*/ 219700 w 14884"/>
              <a:gd name="T5" fmla="*/ 228728 h 16182"/>
              <a:gd name="T6" fmla="*/ 228053 w 14884"/>
              <a:gd name="T7" fmla="*/ 208193 h 16182"/>
              <a:gd name="T8" fmla="*/ 273518 w 14884"/>
              <a:gd name="T9" fmla="*/ 214312 h 16182"/>
              <a:gd name="T10" fmla="*/ 189381 w 14884"/>
              <a:gd name="T11" fmla="*/ 283727 h 16182"/>
              <a:gd name="T12" fmla="*/ 194794 w 14884"/>
              <a:gd name="T13" fmla="*/ 321801 h 16182"/>
              <a:gd name="T14" fmla="*/ 171892 w 14884"/>
              <a:gd name="T15" fmla="*/ 347534 h 16182"/>
              <a:gd name="T16" fmla="*/ 132777 w 14884"/>
              <a:gd name="T17" fmla="*/ 351682 h 16182"/>
              <a:gd name="T18" fmla="*/ 98815 w 14884"/>
              <a:gd name="T19" fmla="*/ 326513 h 16182"/>
              <a:gd name="T20" fmla="*/ 99440 w 14884"/>
              <a:gd name="T21" fmla="*/ 302700 h 16182"/>
              <a:gd name="T22" fmla="*/ 122940 w 14884"/>
              <a:gd name="T23" fmla="*/ 305235 h 16182"/>
              <a:gd name="T24" fmla="*/ 146050 w 14884"/>
              <a:gd name="T25" fmla="*/ 323030 h 16182"/>
              <a:gd name="T26" fmla="*/ 163330 w 14884"/>
              <a:gd name="T27" fmla="*/ 306618 h 16182"/>
              <a:gd name="T28" fmla="*/ 140923 w 14884"/>
              <a:gd name="T29" fmla="*/ 287542 h 16182"/>
              <a:gd name="T30" fmla="*/ 128874 w 14884"/>
              <a:gd name="T31" fmla="*/ 273459 h 16182"/>
              <a:gd name="T32" fmla="*/ 147716 w 14884"/>
              <a:gd name="T33" fmla="*/ 257584 h 16182"/>
              <a:gd name="T34" fmla="*/ 156824 w 14884"/>
              <a:gd name="T35" fmla="*/ 239200 h 16182"/>
              <a:gd name="T36" fmla="*/ 140845 w 14884"/>
              <a:gd name="T37" fmla="*/ 233439 h 16182"/>
              <a:gd name="T38" fmla="*/ 112166 w 14884"/>
              <a:gd name="T39" fmla="*/ 250082 h 16182"/>
              <a:gd name="T40" fmla="*/ 100039 w 14884"/>
              <a:gd name="T41" fmla="*/ 236563 h 16182"/>
              <a:gd name="T42" fmla="*/ 116356 w 14884"/>
              <a:gd name="T43" fmla="*/ 211573 h 16182"/>
              <a:gd name="T44" fmla="*/ 173584 w 14884"/>
              <a:gd name="T45" fmla="*/ 210343 h 16182"/>
              <a:gd name="T46" fmla="*/ 189173 w 14884"/>
              <a:gd name="T47" fmla="*/ 237024 h 16182"/>
              <a:gd name="T48" fmla="*/ 176889 w 14884"/>
              <a:gd name="T49" fmla="*/ 267596 h 16182"/>
              <a:gd name="T50" fmla="*/ 250929 w 14884"/>
              <a:gd name="T51" fmla="*/ 54077 h 16182"/>
              <a:gd name="T52" fmla="*/ 138060 w 14884"/>
              <a:gd name="T53" fmla="*/ 55486 h 16182"/>
              <a:gd name="T54" fmla="*/ 122550 w 14884"/>
              <a:gd name="T55" fmla="*/ 44732 h 16182"/>
              <a:gd name="T56" fmla="*/ 108757 w 14884"/>
              <a:gd name="T57" fmla="*/ 58277 h 16182"/>
              <a:gd name="T58" fmla="*/ 93793 w 14884"/>
              <a:gd name="T59" fmla="*/ 45986 h 16182"/>
              <a:gd name="T60" fmla="*/ 110240 w 14884"/>
              <a:gd name="T61" fmla="*/ 1587 h 16182"/>
              <a:gd name="T62" fmla="*/ 158021 w 14884"/>
              <a:gd name="T63" fmla="*/ 11573 h 16182"/>
              <a:gd name="T64" fmla="*/ 237474 w 14884"/>
              <a:gd name="T65" fmla="*/ 4046 h 16182"/>
              <a:gd name="T66" fmla="*/ 285802 w 14884"/>
              <a:gd name="T67" fmla="*/ 6120 h 16182"/>
              <a:gd name="T68" fmla="*/ 372620 w 14884"/>
              <a:gd name="T69" fmla="*/ 44936 h 16182"/>
              <a:gd name="T70" fmla="*/ 375613 w 14884"/>
              <a:gd name="T71" fmla="*/ 393367 h 16182"/>
              <a:gd name="T72" fmla="*/ 26155 w 14884"/>
              <a:gd name="T73" fmla="*/ 407757 h 16182"/>
              <a:gd name="T74" fmla="*/ 3409 w 14884"/>
              <a:gd name="T75" fmla="*/ 60683 h 16182"/>
              <a:gd name="T76" fmla="*/ 59674 w 14884"/>
              <a:gd name="T77" fmla="*/ 30086 h 16182"/>
              <a:gd name="T78" fmla="*/ 69928 w 14884"/>
              <a:gd name="T79" fmla="*/ 46447 h 16182"/>
              <a:gd name="T80" fmla="*/ 52309 w 14884"/>
              <a:gd name="T81" fmla="*/ 58430 h 16182"/>
              <a:gd name="T82" fmla="*/ 28939 w 14884"/>
              <a:gd name="T83" fmla="*/ 84803 h 16182"/>
              <a:gd name="T84" fmla="*/ 51034 w 14884"/>
              <a:gd name="T85" fmla="*/ 385429 h 16182"/>
              <a:gd name="T86" fmla="*/ 357422 w 14884"/>
              <a:gd name="T87" fmla="*/ 366635 h 16182"/>
              <a:gd name="T88" fmla="*/ 343681 w 14884"/>
              <a:gd name="T89" fmla="*/ 59915 h 16182"/>
              <a:gd name="T90" fmla="*/ 267299 w 14884"/>
              <a:gd name="T91" fmla="*/ 52029 h 16182"/>
              <a:gd name="T92" fmla="*/ 307507 w 14884"/>
              <a:gd name="T93" fmla="*/ 99859 h 16182"/>
              <a:gd name="T94" fmla="*/ 320519 w 14884"/>
              <a:gd name="T95" fmla="*/ 85571 h 16182"/>
              <a:gd name="T96" fmla="*/ 336160 w 14884"/>
              <a:gd name="T97" fmla="*/ 96991 h 16182"/>
              <a:gd name="T98" fmla="*/ 326947 w 14884"/>
              <a:gd name="T99" fmla="*/ 181973 h 16182"/>
              <a:gd name="T100" fmla="*/ 52648 w 14884"/>
              <a:gd name="T101" fmla="*/ 175316 h 16182"/>
              <a:gd name="T102" fmla="*/ 60611 w 14884"/>
              <a:gd name="T103" fmla="*/ 84470 h 16182"/>
              <a:gd name="T104" fmla="*/ 117345 w 14884"/>
              <a:gd name="T105" fmla="*/ 81628 h 16182"/>
              <a:gd name="T106" fmla="*/ 132153 w 14884"/>
              <a:gd name="T107" fmla="*/ 92792 h 16182"/>
              <a:gd name="T108" fmla="*/ 145165 w 14884"/>
              <a:gd name="T109" fmla="*/ 78351 h 16182"/>
              <a:gd name="T110" fmla="*/ 254781 w 14884"/>
              <a:gd name="T111" fmla="*/ 89182 h 16182"/>
              <a:gd name="T112" fmla="*/ 268392 w 14884"/>
              <a:gd name="T113" fmla="*/ 83190 h 16182"/>
              <a:gd name="T114" fmla="*/ 287728 w 14884"/>
              <a:gd name="T115" fmla="*/ 81039 h 16182"/>
              <a:gd name="T116" fmla="*/ 291710 w 14884"/>
              <a:gd name="T117" fmla="*/ 125848 h 16182"/>
              <a:gd name="T118" fmla="*/ 255718 w 14884"/>
              <a:gd name="T119" fmla="*/ 140903 h 16182"/>
              <a:gd name="T120" fmla="*/ 161092 w 14884"/>
              <a:gd name="T121" fmla="*/ 118627 h 16182"/>
              <a:gd name="T122" fmla="*/ 136889 w 14884"/>
              <a:gd name="T123" fmla="*/ 140494 h 16182"/>
              <a:gd name="T124" fmla="*/ 93715 w 14884"/>
              <a:gd name="T125" fmla="*/ 118499 h 161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884" h="16182">
                <a:moveTo>
                  <a:pt x="10611" y="12786"/>
                </a:moveTo>
                <a:lnTo>
                  <a:pt x="10611" y="12843"/>
                </a:lnTo>
                <a:lnTo>
                  <a:pt x="10609" y="12897"/>
                </a:lnTo>
                <a:lnTo>
                  <a:pt x="10605" y="12947"/>
                </a:lnTo>
                <a:lnTo>
                  <a:pt x="10601" y="12999"/>
                </a:lnTo>
                <a:lnTo>
                  <a:pt x="10594" y="13047"/>
                </a:lnTo>
                <a:lnTo>
                  <a:pt x="10587" y="13092"/>
                </a:lnTo>
                <a:lnTo>
                  <a:pt x="10579" y="13138"/>
                </a:lnTo>
                <a:lnTo>
                  <a:pt x="10570" y="13181"/>
                </a:lnTo>
                <a:lnTo>
                  <a:pt x="10559" y="13222"/>
                </a:lnTo>
                <a:lnTo>
                  <a:pt x="10548" y="13262"/>
                </a:lnTo>
                <a:lnTo>
                  <a:pt x="10535" y="13300"/>
                </a:lnTo>
                <a:lnTo>
                  <a:pt x="10520" y="13337"/>
                </a:lnTo>
                <a:lnTo>
                  <a:pt x="10506" y="13370"/>
                </a:lnTo>
                <a:lnTo>
                  <a:pt x="10488" y="13401"/>
                </a:lnTo>
                <a:lnTo>
                  <a:pt x="10471" y="13433"/>
                </a:lnTo>
                <a:lnTo>
                  <a:pt x="10451" y="13462"/>
                </a:lnTo>
                <a:lnTo>
                  <a:pt x="10431" y="13489"/>
                </a:lnTo>
                <a:lnTo>
                  <a:pt x="10411" y="13516"/>
                </a:lnTo>
                <a:lnTo>
                  <a:pt x="10385" y="13538"/>
                </a:lnTo>
                <a:lnTo>
                  <a:pt x="10361" y="13561"/>
                </a:lnTo>
                <a:lnTo>
                  <a:pt x="10337" y="13579"/>
                </a:lnTo>
                <a:lnTo>
                  <a:pt x="10310" y="13599"/>
                </a:lnTo>
                <a:lnTo>
                  <a:pt x="10283" y="13615"/>
                </a:lnTo>
                <a:lnTo>
                  <a:pt x="10253" y="13630"/>
                </a:lnTo>
                <a:lnTo>
                  <a:pt x="10224" y="13643"/>
                </a:lnTo>
                <a:lnTo>
                  <a:pt x="10191" y="13655"/>
                </a:lnTo>
                <a:lnTo>
                  <a:pt x="10158" y="13664"/>
                </a:lnTo>
                <a:lnTo>
                  <a:pt x="10125" y="13673"/>
                </a:lnTo>
                <a:lnTo>
                  <a:pt x="10089" y="13681"/>
                </a:lnTo>
                <a:lnTo>
                  <a:pt x="10052" y="13684"/>
                </a:lnTo>
                <a:lnTo>
                  <a:pt x="10012" y="13686"/>
                </a:lnTo>
                <a:lnTo>
                  <a:pt x="9974" y="13688"/>
                </a:lnTo>
                <a:lnTo>
                  <a:pt x="9935" y="13686"/>
                </a:lnTo>
                <a:lnTo>
                  <a:pt x="9897" y="13684"/>
                </a:lnTo>
                <a:lnTo>
                  <a:pt x="9861" y="13681"/>
                </a:lnTo>
                <a:lnTo>
                  <a:pt x="9826" y="13673"/>
                </a:lnTo>
                <a:lnTo>
                  <a:pt x="9791" y="13664"/>
                </a:lnTo>
                <a:lnTo>
                  <a:pt x="9758" y="13655"/>
                </a:lnTo>
                <a:lnTo>
                  <a:pt x="9727" y="13643"/>
                </a:lnTo>
                <a:lnTo>
                  <a:pt x="9696" y="13630"/>
                </a:lnTo>
                <a:lnTo>
                  <a:pt x="9666" y="13615"/>
                </a:lnTo>
                <a:lnTo>
                  <a:pt x="9641" y="13599"/>
                </a:lnTo>
                <a:lnTo>
                  <a:pt x="9611" y="13579"/>
                </a:lnTo>
                <a:lnTo>
                  <a:pt x="9587" y="13561"/>
                </a:lnTo>
                <a:lnTo>
                  <a:pt x="9564" y="13538"/>
                </a:lnTo>
                <a:lnTo>
                  <a:pt x="9540" y="13516"/>
                </a:lnTo>
                <a:lnTo>
                  <a:pt x="9518" y="13489"/>
                </a:lnTo>
                <a:lnTo>
                  <a:pt x="9498" y="13462"/>
                </a:lnTo>
                <a:lnTo>
                  <a:pt x="9478" y="13433"/>
                </a:lnTo>
                <a:lnTo>
                  <a:pt x="9461" y="13401"/>
                </a:lnTo>
                <a:lnTo>
                  <a:pt x="9445" y="13370"/>
                </a:lnTo>
                <a:lnTo>
                  <a:pt x="9428" y="13337"/>
                </a:lnTo>
                <a:lnTo>
                  <a:pt x="9414" y="13300"/>
                </a:lnTo>
                <a:lnTo>
                  <a:pt x="9401" y="13262"/>
                </a:lnTo>
                <a:lnTo>
                  <a:pt x="9390" y="13222"/>
                </a:lnTo>
                <a:lnTo>
                  <a:pt x="9378" y="13181"/>
                </a:lnTo>
                <a:lnTo>
                  <a:pt x="9369" y="13138"/>
                </a:lnTo>
                <a:lnTo>
                  <a:pt x="9361" y="13092"/>
                </a:lnTo>
                <a:lnTo>
                  <a:pt x="9354" y="13047"/>
                </a:lnTo>
                <a:lnTo>
                  <a:pt x="9349" y="12999"/>
                </a:lnTo>
                <a:lnTo>
                  <a:pt x="9345" y="12947"/>
                </a:lnTo>
                <a:lnTo>
                  <a:pt x="9341" y="12897"/>
                </a:lnTo>
                <a:lnTo>
                  <a:pt x="9339" y="12843"/>
                </a:lnTo>
                <a:lnTo>
                  <a:pt x="9339" y="12786"/>
                </a:lnTo>
                <a:lnTo>
                  <a:pt x="9339" y="9237"/>
                </a:lnTo>
                <a:lnTo>
                  <a:pt x="9224" y="9237"/>
                </a:lnTo>
                <a:lnTo>
                  <a:pt x="9173" y="9237"/>
                </a:lnTo>
                <a:lnTo>
                  <a:pt x="9122" y="9235"/>
                </a:lnTo>
                <a:lnTo>
                  <a:pt x="9074" y="9233"/>
                </a:lnTo>
                <a:lnTo>
                  <a:pt x="9025" y="9228"/>
                </a:lnTo>
                <a:lnTo>
                  <a:pt x="8981" y="9224"/>
                </a:lnTo>
                <a:lnTo>
                  <a:pt x="8935" y="9217"/>
                </a:lnTo>
                <a:lnTo>
                  <a:pt x="8894" y="9210"/>
                </a:lnTo>
                <a:lnTo>
                  <a:pt x="8854" y="9201"/>
                </a:lnTo>
                <a:lnTo>
                  <a:pt x="8814" y="9190"/>
                </a:lnTo>
                <a:lnTo>
                  <a:pt x="8777" y="9179"/>
                </a:lnTo>
                <a:lnTo>
                  <a:pt x="8741" y="9168"/>
                </a:lnTo>
                <a:lnTo>
                  <a:pt x="8707" y="9156"/>
                </a:lnTo>
                <a:lnTo>
                  <a:pt x="8676" y="9141"/>
                </a:lnTo>
                <a:lnTo>
                  <a:pt x="8643" y="9126"/>
                </a:lnTo>
                <a:lnTo>
                  <a:pt x="8615" y="9109"/>
                </a:lnTo>
                <a:lnTo>
                  <a:pt x="8588" y="9088"/>
                </a:lnTo>
                <a:lnTo>
                  <a:pt x="8562" y="9070"/>
                </a:lnTo>
                <a:lnTo>
                  <a:pt x="8537" y="9052"/>
                </a:lnTo>
                <a:lnTo>
                  <a:pt x="8514" y="9032"/>
                </a:lnTo>
                <a:lnTo>
                  <a:pt x="8494" y="9007"/>
                </a:lnTo>
                <a:lnTo>
                  <a:pt x="8476" y="8983"/>
                </a:lnTo>
                <a:lnTo>
                  <a:pt x="8458" y="8960"/>
                </a:lnTo>
                <a:lnTo>
                  <a:pt x="8442" y="8933"/>
                </a:lnTo>
                <a:lnTo>
                  <a:pt x="8428" y="8906"/>
                </a:lnTo>
                <a:lnTo>
                  <a:pt x="8416" y="8878"/>
                </a:lnTo>
                <a:lnTo>
                  <a:pt x="8405" y="8851"/>
                </a:lnTo>
                <a:lnTo>
                  <a:pt x="8396" y="8817"/>
                </a:lnTo>
                <a:lnTo>
                  <a:pt x="8388" y="8788"/>
                </a:lnTo>
                <a:lnTo>
                  <a:pt x="8383" y="8752"/>
                </a:lnTo>
                <a:lnTo>
                  <a:pt x="8379" y="8719"/>
                </a:lnTo>
                <a:lnTo>
                  <a:pt x="8378" y="8687"/>
                </a:lnTo>
                <a:lnTo>
                  <a:pt x="8375" y="8647"/>
                </a:lnTo>
                <a:lnTo>
                  <a:pt x="8378" y="8612"/>
                </a:lnTo>
                <a:lnTo>
                  <a:pt x="8379" y="8576"/>
                </a:lnTo>
                <a:lnTo>
                  <a:pt x="8385" y="8544"/>
                </a:lnTo>
                <a:lnTo>
                  <a:pt x="8390" y="8513"/>
                </a:lnTo>
                <a:lnTo>
                  <a:pt x="8397" y="8479"/>
                </a:lnTo>
                <a:lnTo>
                  <a:pt x="8406" y="8450"/>
                </a:lnTo>
                <a:lnTo>
                  <a:pt x="8418" y="8422"/>
                </a:lnTo>
                <a:lnTo>
                  <a:pt x="8430" y="8392"/>
                </a:lnTo>
                <a:lnTo>
                  <a:pt x="8445" y="8364"/>
                </a:lnTo>
                <a:lnTo>
                  <a:pt x="8463" y="8341"/>
                </a:lnTo>
                <a:lnTo>
                  <a:pt x="8482" y="8315"/>
                </a:lnTo>
                <a:lnTo>
                  <a:pt x="8502" y="8291"/>
                </a:lnTo>
                <a:lnTo>
                  <a:pt x="8522" y="8270"/>
                </a:lnTo>
                <a:lnTo>
                  <a:pt x="8546" y="8248"/>
                </a:lnTo>
                <a:lnTo>
                  <a:pt x="8573" y="8230"/>
                </a:lnTo>
                <a:lnTo>
                  <a:pt x="8599" y="8209"/>
                </a:lnTo>
                <a:lnTo>
                  <a:pt x="8628" y="8193"/>
                </a:lnTo>
                <a:lnTo>
                  <a:pt x="8659" y="8176"/>
                </a:lnTo>
                <a:lnTo>
                  <a:pt x="8690" y="8162"/>
                </a:lnTo>
                <a:lnTo>
                  <a:pt x="8724" y="8147"/>
                </a:lnTo>
                <a:lnTo>
                  <a:pt x="8763" y="8131"/>
                </a:lnTo>
                <a:lnTo>
                  <a:pt x="8799" y="8121"/>
                </a:lnTo>
                <a:lnTo>
                  <a:pt x="8838" y="8109"/>
                </a:lnTo>
                <a:lnTo>
                  <a:pt x="8880" y="8100"/>
                </a:lnTo>
                <a:lnTo>
                  <a:pt x="8922" y="8091"/>
                </a:lnTo>
                <a:lnTo>
                  <a:pt x="8966" y="8084"/>
                </a:lnTo>
                <a:lnTo>
                  <a:pt x="9012" y="8078"/>
                </a:lnTo>
                <a:lnTo>
                  <a:pt x="9061" y="8073"/>
                </a:lnTo>
                <a:lnTo>
                  <a:pt x="9109" y="8069"/>
                </a:lnTo>
                <a:lnTo>
                  <a:pt x="9162" y="8067"/>
                </a:lnTo>
                <a:lnTo>
                  <a:pt x="9215" y="8066"/>
                </a:lnTo>
                <a:lnTo>
                  <a:pt x="9270" y="8064"/>
                </a:lnTo>
                <a:lnTo>
                  <a:pt x="9897" y="8064"/>
                </a:lnTo>
                <a:lnTo>
                  <a:pt x="9948" y="8066"/>
                </a:lnTo>
                <a:lnTo>
                  <a:pt x="9996" y="8069"/>
                </a:lnTo>
                <a:lnTo>
                  <a:pt x="10045" y="8073"/>
                </a:lnTo>
                <a:lnTo>
                  <a:pt x="10090" y="8080"/>
                </a:lnTo>
                <a:lnTo>
                  <a:pt x="10134" y="8087"/>
                </a:lnTo>
                <a:lnTo>
                  <a:pt x="10173" y="8099"/>
                </a:lnTo>
                <a:lnTo>
                  <a:pt x="10213" y="8111"/>
                </a:lnTo>
                <a:lnTo>
                  <a:pt x="10250" y="8126"/>
                </a:lnTo>
                <a:lnTo>
                  <a:pt x="10285" y="8145"/>
                </a:lnTo>
                <a:lnTo>
                  <a:pt x="10319" y="8162"/>
                </a:lnTo>
                <a:lnTo>
                  <a:pt x="10350" y="8182"/>
                </a:lnTo>
                <a:lnTo>
                  <a:pt x="10380" y="8203"/>
                </a:lnTo>
                <a:lnTo>
                  <a:pt x="10407" y="8232"/>
                </a:lnTo>
                <a:lnTo>
                  <a:pt x="10433" y="8258"/>
                </a:lnTo>
                <a:lnTo>
                  <a:pt x="10455" y="8285"/>
                </a:lnTo>
                <a:lnTo>
                  <a:pt x="10476" y="8315"/>
                </a:lnTo>
                <a:lnTo>
                  <a:pt x="10493" y="8342"/>
                </a:lnTo>
                <a:lnTo>
                  <a:pt x="10510" y="8370"/>
                </a:lnTo>
                <a:lnTo>
                  <a:pt x="10524" y="8399"/>
                </a:lnTo>
                <a:lnTo>
                  <a:pt x="10537" y="8435"/>
                </a:lnTo>
                <a:lnTo>
                  <a:pt x="10548" y="8468"/>
                </a:lnTo>
                <a:lnTo>
                  <a:pt x="10559" y="8505"/>
                </a:lnTo>
                <a:lnTo>
                  <a:pt x="10568" y="8542"/>
                </a:lnTo>
                <a:lnTo>
                  <a:pt x="10577" y="8583"/>
                </a:lnTo>
                <a:lnTo>
                  <a:pt x="10585" y="8623"/>
                </a:lnTo>
                <a:lnTo>
                  <a:pt x="10590" y="8664"/>
                </a:lnTo>
                <a:lnTo>
                  <a:pt x="10596" y="8710"/>
                </a:lnTo>
                <a:lnTo>
                  <a:pt x="10603" y="8759"/>
                </a:lnTo>
                <a:lnTo>
                  <a:pt x="10607" y="8806"/>
                </a:lnTo>
                <a:lnTo>
                  <a:pt x="10609" y="8858"/>
                </a:lnTo>
                <a:lnTo>
                  <a:pt x="10611" y="8907"/>
                </a:lnTo>
                <a:lnTo>
                  <a:pt x="10611" y="8963"/>
                </a:lnTo>
                <a:lnTo>
                  <a:pt x="10611" y="12786"/>
                </a:lnTo>
                <a:close/>
                <a:moveTo>
                  <a:pt x="6650" y="10569"/>
                </a:moveTo>
                <a:lnTo>
                  <a:pt x="6704" y="10600"/>
                </a:lnTo>
                <a:lnTo>
                  <a:pt x="6761" y="10632"/>
                </a:lnTo>
                <a:lnTo>
                  <a:pt x="6816" y="10663"/>
                </a:lnTo>
                <a:lnTo>
                  <a:pt x="6865" y="10698"/>
                </a:lnTo>
                <a:lnTo>
                  <a:pt x="6916" y="10732"/>
                </a:lnTo>
                <a:lnTo>
                  <a:pt x="6962" y="10764"/>
                </a:lnTo>
                <a:lnTo>
                  <a:pt x="7008" y="10801"/>
                </a:lnTo>
                <a:lnTo>
                  <a:pt x="7051" y="10839"/>
                </a:lnTo>
                <a:lnTo>
                  <a:pt x="7092" y="10877"/>
                </a:lnTo>
                <a:lnTo>
                  <a:pt x="7134" y="10916"/>
                </a:lnTo>
                <a:lnTo>
                  <a:pt x="7170" y="10957"/>
                </a:lnTo>
                <a:lnTo>
                  <a:pt x="7209" y="10996"/>
                </a:lnTo>
                <a:lnTo>
                  <a:pt x="7244" y="11036"/>
                </a:lnTo>
                <a:lnTo>
                  <a:pt x="7277" y="11081"/>
                </a:lnTo>
                <a:lnTo>
                  <a:pt x="7308" y="11121"/>
                </a:lnTo>
                <a:lnTo>
                  <a:pt x="7337" y="11168"/>
                </a:lnTo>
                <a:lnTo>
                  <a:pt x="7365" y="11212"/>
                </a:lnTo>
                <a:lnTo>
                  <a:pt x="7390" y="11258"/>
                </a:lnTo>
                <a:lnTo>
                  <a:pt x="7416" y="11306"/>
                </a:lnTo>
                <a:lnTo>
                  <a:pt x="7438" y="11352"/>
                </a:lnTo>
                <a:lnTo>
                  <a:pt x="7459" y="11402"/>
                </a:lnTo>
                <a:lnTo>
                  <a:pt x="7477" y="11450"/>
                </a:lnTo>
                <a:lnTo>
                  <a:pt x="7495" y="11502"/>
                </a:lnTo>
                <a:lnTo>
                  <a:pt x="7510" y="11552"/>
                </a:lnTo>
                <a:lnTo>
                  <a:pt x="7523" y="11606"/>
                </a:lnTo>
                <a:lnTo>
                  <a:pt x="7534" y="11659"/>
                </a:lnTo>
                <a:lnTo>
                  <a:pt x="7545" y="11713"/>
                </a:lnTo>
                <a:lnTo>
                  <a:pt x="7552" y="11768"/>
                </a:lnTo>
                <a:lnTo>
                  <a:pt x="7558" y="11823"/>
                </a:lnTo>
                <a:lnTo>
                  <a:pt x="7563" y="11879"/>
                </a:lnTo>
                <a:lnTo>
                  <a:pt x="7565" y="11938"/>
                </a:lnTo>
                <a:lnTo>
                  <a:pt x="7567" y="11995"/>
                </a:lnTo>
                <a:lnTo>
                  <a:pt x="7565" y="12047"/>
                </a:lnTo>
                <a:lnTo>
                  <a:pt x="7563" y="12099"/>
                </a:lnTo>
                <a:lnTo>
                  <a:pt x="7561" y="12147"/>
                </a:lnTo>
                <a:lnTo>
                  <a:pt x="7558" y="12197"/>
                </a:lnTo>
                <a:lnTo>
                  <a:pt x="7552" y="12245"/>
                </a:lnTo>
                <a:lnTo>
                  <a:pt x="7547" y="12294"/>
                </a:lnTo>
                <a:lnTo>
                  <a:pt x="7539" y="12341"/>
                </a:lnTo>
                <a:lnTo>
                  <a:pt x="7531" y="12386"/>
                </a:lnTo>
                <a:lnTo>
                  <a:pt x="7521" y="12433"/>
                </a:lnTo>
                <a:lnTo>
                  <a:pt x="7510" y="12479"/>
                </a:lnTo>
                <a:lnTo>
                  <a:pt x="7499" y="12524"/>
                </a:lnTo>
                <a:lnTo>
                  <a:pt x="7485" y="12568"/>
                </a:lnTo>
                <a:lnTo>
                  <a:pt x="7470" y="12611"/>
                </a:lnTo>
                <a:lnTo>
                  <a:pt x="7455" y="12654"/>
                </a:lnTo>
                <a:lnTo>
                  <a:pt x="7438" y="12697"/>
                </a:lnTo>
                <a:lnTo>
                  <a:pt x="7420" y="12740"/>
                </a:lnTo>
                <a:lnTo>
                  <a:pt x="7401" y="12781"/>
                </a:lnTo>
                <a:lnTo>
                  <a:pt x="7379" y="12821"/>
                </a:lnTo>
                <a:lnTo>
                  <a:pt x="7359" y="12860"/>
                </a:lnTo>
                <a:lnTo>
                  <a:pt x="7337" y="12901"/>
                </a:lnTo>
                <a:lnTo>
                  <a:pt x="7313" y="12940"/>
                </a:lnTo>
                <a:lnTo>
                  <a:pt x="7288" y="12978"/>
                </a:lnTo>
                <a:lnTo>
                  <a:pt x="7262" y="13015"/>
                </a:lnTo>
                <a:lnTo>
                  <a:pt x="7236" y="13050"/>
                </a:lnTo>
                <a:lnTo>
                  <a:pt x="7209" y="13087"/>
                </a:lnTo>
                <a:lnTo>
                  <a:pt x="7178" y="13123"/>
                </a:lnTo>
                <a:lnTo>
                  <a:pt x="7149" y="13159"/>
                </a:lnTo>
                <a:lnTo>
                  <a:pt x="7117" y="13192"/>
                </a:lnTo>
                <a:lnTo>
                  <a:pt x="7085" y="13226"/>
                </a:lnTo>
                <a:lnTo>
                  <a:pt x="7051" y="13259"/>
                </a:lnTo>
                <a:lnTo>
                  <a:pt x="7017" y="13293"/>
                </a:lnTo>
                <a:lnTo>
                  <a:pt x="6980" y="13324"/>
                </a:lnTo>
                <a:lnTo>
                  <a:pt x="6945" y="13353"/>
                </a:lnTo>
                <a:lnTo>
                  <a:pt x="6910" y="13380"/>
                </a:lnTo>
                <a:lnTo>
                  <a:pt x="6874" y="13409"/>
                </a:lnTo>
                <a:lnTo>
                  <a:pt x="6837" y="13434"/>
                </a:lnTo>
                <a:lnTo>
                  <a:pt x="6801" y="13460"/>
                </a:lnTo>
                <a:lnTo>
                  <a:pt x="6761" y="13485"/>
                </a:lnTo>
                <a:lnTo>
                  <a:pt x="6724" y="13509"/>
                </a:lnTo>
                <a:lnTo>
                  <a:pt x="6684" y="13531"/>
                </a:lnTo>
                <a:lnTo>
                  <a:pt x="6646" y="13552"/>
                </a:lnTo>
                <a:lnTo>
                  <a:pt x="6605" y="13573"/>
                </a:lnTo>
                <a:lnTo>
                  <a:pt x="6567" y="13595"/>
                </a:lnTo>
                <a:lnTo>
                  <a:pt x="6527" y="13614"/>
                </a:lnTo>
                <a:lnTo>
                  <a:pt x="6485" y="13630"/>
                </a:lnTo>
                <a:lnTo>
                  <a:pt x="6442" y="13647"/>
                </a:lnTo>
                <a:lnTo>
                  <a:pt x="6400" y="13664"/>
                </a:lnTo>
                <a:lnTo>
                  <a:pt x="6358" y="13681"/>
                </a:lnTo>
                <a:lnTo>
                  <a:pt x="6313" y="13693"/>
                </a:lnTo>
                <a:lnTo>
                  <a:pt x="6271" y="13708"/>
                </a:lnTo>
                <a:lnTo>
                  <a:pt x="6225" y="13719"/>
                </a:lnTo>
                <a:lnTo>
                  <a:pt x="6181" y="13730"/>
                </a:lnTo>
                <a:lnTo>
                  <a:pt x="6134" y="13742"/>
                </a:lnTo>
                <a:lnTo>
                  <a:pt x="6089" y="13751"/>
                </a:lnTo>
                <a:lnTo>
                  <a:pt x="6042" y="13762"/>
                </a:lnTo>
                <a:lnTo>
                  <a:pt x="5993" y="13769"/>
                </a:lnTo>
                <a:lnTo>
                  <a:pt x="5947" y="13776"/>
                </a:lnTo>
                <a:lnTo>
                  <a:pt x="5898" y="13782"/>
                </a:lnTo>
                <a:lnTo>
                  <a:pt x="5850" y="13787"/>
                </a:lnTo>
                <a:lnTo>
                  <a:pt x="5799" y="13791"/>
                </a:lnTo>
                <a:lnTo>
                  <a:pt x="5750" y="13793"/>
                </a:lnTo>
                <a:lnTo>
                  <a:pt x="5698" y="13797"/>
                </a:lnTo>
                <a:lnTo>
                  <a:pt x="5649" y="13797"/>
                </a:lnTo>
                <a:lnTo>
                  <a:pt x="5598" y="13799"/>
                </a:lnTo>
                <a:lnTo>
                  <a:pt x="5511" y="13797"/>
                </a:lnTo>
                <a:lnTo>
                  <a:pt x="5426" y="13791"/>
                </a:lnTo>
                <a:lnTo>
                  <a:pt x="5344" y="13784"/>
                </a:lnTo>
                <a:lnTo>
                  <a:pt x="5263" y="13771"/>
                </a:lnTo>
                <a:lnTo>
                  <a:pt x="5221" y="13766"/>
                </a:lnTo>
                <a:lnTo>
                  <a:pt x="5183" y="13754"/>
                </a:lnTo>
                <a:lnTo>
                  <a:pt x="5141" y="13747"/>
                </a:lnTo>
                <a:lnTo>
                  <a:pt x="5102" y="13735"/>
                </a:lnTo>
                <a:lnTo>
                  <a:pt x="5062" y="13726"/>
                </a:lnTo>
                <a:lnTo>
                  <a:pt x="5023" y="13715"/>
                </a:lnTo>
                <a:lnTo>
                  <a:pt x="4985" y="13703"/>
                </a:lnTo>
                <a:lnTo>
                  <a:pt x="4945" y="13690"/>
                </a:lnTo>
                <a:lnTo>
                  <a:pt x="4868" y="13660"/>
                </a:lnTo>
                <a:lnTo>
                  <a:pt x="4792" y="13628"/>
                </a:lnTo>
                <a:lnTo>
                  <a:pt x="4717" y="13595"/>
                </a:lnTo>
                <a:lnTo>
                  <a:pt x="4642" y="13554"/>
                </a:lnTo>
                <a:lnTo>
                  <a:pt x="4567" y="13514"/>
                </a:lnTo>
                <a:lnTo>
                  <a:pt x="4497" y="13466"/>
                </a:lnTo>
                <a:lnTo>
                  <a:pt x="4424" y="13418"/>
                </a:lnTo>
                <a:lnTo>
                  <a:pt x="4354" y="13366"/>
                </a:lnTo>
                <a:lnTo>
                  <a:pt x="4312" y="13333"/>
                </a:lnTo>
                <a:lnTo>
                  <a:pt x="4270" y="13298"/>
                </a:lnTo>
                <a:lnTo>
                  <a:pt x="4231" y="13266"/>
                </a:lnTo>
                <a:lnTo>
                  <a:pt x="4192" y="13234"/>
                </a:lnTo>
                <a:lnTo>
                  <a:pt x="4154" y="13198"/>
                </a:lnTo>
                <a:lnTo>
                  <a:pt x="4119" y="13165"/>
                </a:lnTo>
                <a:lnTo>
                  <a:pt x="4084" y="13130"/>
                </a:lnTo>
                <a:lnTo>
                  <a:pt x="4051" y="13096"/>
                </a:lnTo>
                <a:lnTo>
                  <a:pt x="4022" y="13063"/>
                </a:lnTo>
                <a:lnTo>
                  <a:pt x="3989" y="13028"/>
                </a:lnTo>
                <a:lnTo>
                  <a:pt x="3962" y="12995"/>
                </a:lnTo>
                <a:lnTo>
                  <a:pt x="3934" y="12960"/>
                </a:lnTo>
                <a:lnTo>
                  <a:pt x="3908" y="12926"/>
                </a:lnTo>
                <a:lnTo>
                  <a:pt x="3883" y="12891"/>
                </a:lnTo>
                <a:lnTo>
                  <a:pt x="3859" y="12857"/>
                </a:lnTo>
                <a:lnTo>
                  <a:pt x="3837" y="12823"/>
                </a:lnTo>
                <a:lnTo>
                  <a:pt x="3817" y="12786"/>
                </a:lnTo>
                <a:lnTo>
                  <a:pt x="3797" y="12752"/>
                </a:lnTo>
                <a:lnTo>
                  <a:pt x="3778" y="12717"/>
                </a:lnTo>
                <a:lnTo>
                  <a:pt x="3762" y="12683"/>
                </a:lnTo>
                <a:lnTo>
                  <a:pt x="3747" y="12648"/>
                </a:lnTo>
                <a:lnTo>
                  <a:pt x="3733" y="12613"/>
                </a:lnTo>
                <a:lnTo>
                  <a:pt x="3720" y="12577"/>
                </a:lnTo>
                <a:lnTo>
                  <a:pt x="3709" y="12542"/>
                </a:lnTo>
                <a:lnTo>
                  <a:pt x="3698" y="12506"/>
                </a:lnTo>
                <a:lnTo>
                  <a:pt x="3688" y="12472"/>
                </a:lnTo>
                <a:lnTo>
                  <a:pt x="3681" y="12435"/>
                </a:lnTo>
                <a:lnTo>
                  <a:pt x="3676" y="12399"/>
                </a:lnTo>
                <a:lnTo>
                  <a:pt x="3670" y="12365"/>
                </a:lnTo>
                <a:lnTo>
                  <a:pt x="3667" y="12328"/>
                </a:lnTo>
                <a:lnTo>
                  <a:pt x="3665" y="12292"/>
                </a:lnTo>
                <a:lnTo>
                  <a:pt x="3665" y="12256"/>
                </a:lnTo>
                <a:lnTo>
                  <a:pt x="3665" y="12222"/>
                </a:lnTo>
                <a:lnTo>
                  <a:pt x="3667" y="12193"/>
                </a:lnTo>
                <a:lnTo>
                  <a:pt x="3670" y="12160"/>
                </a:lnTo>
                <a:lnTo>
                  <a:pt x="3674" y="12130"/>
                </a:lnTo>
                <a:lnTo>
                  <a:pt x="3680" y="12103"/>
                </a:lnTo>
                <a:lnTo>
                  <a:pt x="3687" y="12071"/>
                </a:lnTo>
                <a:lnTo>
                  <a:pt x="3694" y="12043"/>
                </a:lnTo>
                <a:lnTo>
                  <a:pt x="3705" y="12017"/>
                </a:lnTo>
                <a:lnTo>
                  <a:pt x="3714" y="11990"/>
                </a:lnTo>
                <a:lnTo>
                  <a:pt x="3725" y="11965"/>
                </a:lnTo>
                <a:lnTo>
                  <a:pt x="3738" y="11938"/>
                </a:lnTo>
                <a:lnTo>
                  <a:pt x="3753" y="11912"/>
                </a:lnTo>
                <a:lnTo>
                  <a:pt x="3767" y="11890"/>
                </a:lnTo>
                <a:lnTo>
                  <a:pt x="3784" y="11866"/>
                </a:lnTo>
                <a:lnTo>
                  <a:pt x="3802" y="11844"/>
                </a:lnTo>
                <a:lnTo>
                  <a:pt x="3821" y="11822"/>
                </a:lnTo>
                <a:lnTo>
                  <a:pt x="3841" y="11801"/>
                </a:lnTo>
                <a:lnTo>
                  <a:pt x="3861" y="11783"/>
                </a:lnTo>
                <a:lnTo>
                  <a:pt x="3881" y="11764"/>
                </a:lnTo>
                <a:lnTo>
                  <a:pt x="3905" y="11748"/>
                </a:lnTo>
                <a:lnTo>
                  <a:pt x="3926" y="11731"/>
                </a:lnTo>
                <a:lnTo>
                  <a:pt x="3950" y="11718"/>
                </a:lnTo>
                <a:lnTo>
                  <a:pt x="3974" y="11706"/>
                </a:lnTo>
                <a:lnTo>
                  <a:pt x="4002" y="11695"/>
                </a:lnTo>
                <a:lnTo>
                  <a:pt x="4027" y="11684"/>
                </a:lnTo>
                <a:lnTo>
                  <a:pt x="4053" y="11675"/>
                </a:lnTo>
                <a:lnTo>
                  <a:pt x="4081" y="11668"/>
                </a:lnTo>
                <a:lnTo>
                  <a:pt x="4111" y="11662"/>
                </a:lnTo>
                <a:lnTo>
                  <a:pt x="4139" y="11659"/>
                </a:lnTo>
                <a:lnTo>
                  <a:pt x="4170" y="11655"/>
                </a:lnTo>
                <a:lnTo>
                  <a:pt x="4202" y="11654"/>
                </a:lnTo>
                <a:lnTo>
                  <a:pt x="4233" y="11650"/>
                </a:lnTo>
                <a:lnTo>
                  <a:pt x="4270" y="11654"/>
                </a:lnTo>
                <a:lnTo>
                  <a:pt x="4308" y="11657"/>
                </a:lnTo>
                <a:lnTo>
                  <a:pt x="4344" y="11664"/>
                </a:lnTo>
                <a:lnTo>
                  <a:pt x="4378" y="11674"/>
                </a:lnTo>
                <a:lnTo>
                  <a:pt x="4414" y="11686"/>
                </a:lnTo>
                <a:lnTo>
                  <a:pt x="4450" y="11702"/>
                </a:lnTo>
                <a:lnTo>
                  <a:pt x="4486" y="11718"/>
                </a:lnTo>
                <a:lnTo>
                  <a:pt x="4521" y="11738"/>
                </a:lnTo>
                <a:lnTo>
                  <a:pt x="4554" y="11764"/>
                </a:lnTo>
                <a:lnTo>
                  <a:pt x="4591" y="11789"/>
                </a:lnTo>
                <a:lnTo>
                  <a:pt x="4623" y="11818"/>
                </a:lnTo>
                <a:lnTo>
                  <a:pt x="4656" y="11849"/>
                </a:lnTo>
                <a:lnTo>
                  <a:pt x="4691" y="11885"/>
                </a:lnTo>
                <a:lnTo>
                  <a:pt x="4724" y="11921"/>
                </a:lnTo>
                <a:lnTo>
                  <a:pt x="4755" y="11963"/>
                </a:lnTo>
                <a:lnTo>
                  <a:pt x="4790" y="12005"/>
                </a:lnTo>
                <a:lnTo>
                  <a:pt x="4799" y="12017"/>
                </a:lnTo>
                <a:lnTo>
                  <a:pt x="4810" y="12032"/>
                </a:lnTo>
                <a:lnTo>
                  <a:pt x="4825" y="12055"/>
                </a:lnTo>
                <a:lnTo>
                  <a:pt x="4841" y="12081"/>
                </a:lnTo>
                <a:lnTo>
                  <a:pt x="4890" y="12145"/>
                </a:lnTo>
                <a:lnTo>
                  <a:pt x="4936" y="12206"/>
                </a:lnTo>
                <a:lnTo>
                  <a:pt x="4983" y="12262"/>
                </a:lnTo>
                <a:lnTo>
                  <a:pt x="5031" y="12316"/>
                </a:lnTo>
                <a:lnTo>
                  <a:pt x="5079" y="12363"/>
                </a:lnTo>
                <a:lnTo>
                  <a:pt x="5124" y="12408"/>
                </a:lnTo>
                <a:lnTo>
                  <a:pt x="5174" y="12448"/>
                </a:lnTo>
                <a:lnTo>
                  <a:pt x="5221" y="12482"/>
                </a:lnTo>
                <a:lnTo>
                  <a:pt x="5243" y="12498"/>
                </a:lnTo>
                <a:lnTo>
                  <a:pt x="5269" y="12513"/>
                </a:lnTo>
                <a:lnTo>
                  <a:pt x="5293" y="12527"/>
                </a:lnTo>
                <a:lnTo>
                  <a:pt x="5317" y="12542"/>
                </a:lnTo>
                <a:lnTo>
                  <a:pt x="5340" y="12553"/>
                </a:lnTo>
                <a:lnTo>
                  <a:pt x="5366" y="12564"/>
                </a:lnTo>
                <a:lnTo>
                  <a:pt x="5389" y="12573"/>
                </a:lnTo>
                <a:lnTo>
                  <a:pt x="5413" y="12583"/>
                </a:lnTo>
                <a:lnTo>
                  <a:pt x="5437" y="12591"/>
                </a:lnTo>
                <a:lnTo>
                  <a:pt x="5463" y="12598"/>
                </a:lnTo>
                <a:lnTo>
                  <a:pt x="5488" y="12603"/>
                </a:lnTo>
                <a:lnTo>
                  <a:pt x="5513" y="12607"/>
                </a:lnTo>
                <a:lnTo>
                  <a:pt x="5537" y="12611"/>
                </a:lnTo>
                <a:lnTo>
                  <a:pt x="5563" y="12613"/>
                </a:lnTo>
                <a:lnTo>
                  <a:pt x="5588" y="12614"/>
                </a:lnTo>
                <a:lnTo>
                  <a:pt x="5612" y="12616"/>
                </a:lnTo>
                <a:lnTo>
                  <a:pt x="5649" y="12614"/>
                </a:lnTo>
                <a:lnTo>
                  <a:pt x="5684" y="12613"/>
                </a:lnTo>
                <a:lnTo>
                  <a:pt x="5718" y="12609"/>
                </a:lnTo>
                <a:lnTo>
                  <a:pt x="5753" y="12603"/>
                </a:lnTo>
                <a:lnTo>
                  <a:pt x="5786" y="12596"/>
                </a:lnTo>
                <a:lnTo>
                  <a:pt x="5817" y="12587"/>
                </a:lnTo>
                <a:lnTo>
                  <a:pt x="5850" y="12577"/>
                </a:lnTo>
                <a:lnTo>
                  <a:pt x="5882" y="12564"/>
                </a:lnTo>
                <a:lnTo>
                  <a:pt x="5909" y="12551"/>
                </a:lnTo>
                <a:lnTo>
                  <a:pt x="5940" y="12537"/>
                </a:lnTo>
                <a:lnTo>
                  <a:pt x="5968" y="12518"/>
                </a:lnTo>
                <a:lnTo>
                  <a:pt x="5993" y="12500"/>
                </a:lnTo>
                <a:lnTo>
                  <a:pt x="6018" y="12479"/>
                </a:lnTo>
                <a:lnTo>
                  <a:pt x="6044" y="12459"/>
                </a:lnTo>
                <a:lnTo>
                  <a:pt x="6070" y="12435"/>
                </a:lnTo>
                <a:lnTo>
                  <a:pt x="6092" y="12409"/>
                </a:lnTo>
                <a:lnTo>
                  <a:pt x="6114" y="12383"/>
                </a:lnTo>
                <a:lnTo>
                  <a:pt x="6136" y="12358"/>
                </a:lnTo>
                <a:lnTo>
                  <a:pt x="6157" y="12328"/>
                </a:lnTo>
                <a:lnTo>
                  <a:pt x="6175" y="12300"/>
                </a:lnTo>
                <a:lnTo>
                  <a:pt x="6190" y="12272"/>
                </a:lnTo>
                <a:lnTo>
                  <a:pt x="6207" y="12241"/>
                </a:lnTo>
                <a:lnTo>
                  <a:pt x="6219" y="12211"/>
                </a:lnTo>
                <a:lnTo>
                  <a:pt x="6234" y="12180"/>
                </a:lnTo>
                <a:lnTo>
                  <a:pt x="6245" y="12147"/>
                </a:lnTo>
                <a:lnTo>
                  <a:pt x="6254" y="12113"/>
                </a:lnTo>
                <a:lnTo>
                  <a:pt x="6261" y="12081"/>
                </a:lnTo>
                <a:lnTo>
                  <a:pt x="6267" y="12045"/>
                </a:lnTo>
                <a:lnTo>
                  <a:pt x="6273" y="12012"/>
                </a:lnTo>
                <a:lnTo>
                  <a:pt x="6276" y="11975"/>
                </a:lnTo>
                <a:lnTo>
                  <a:pt x="6278" y="11938"/>
                </a:lnTo>
                <a:lnTo>
                  <a:pt x="6280" y="11899"/>
                </a:lnTo>
                <a:lnTo>
                  <a:pt x="6278" y="11860"/>
                </a:lnTo>
                <a:lnTo>
                  <a:pt x="6276" y="11818"/>
                </a:lnTo>
                <a:lnTo>
                  <a:pt x="6271" y="11780"/>
                </a:lnTo>
                <a:lnTo>
                  <a:pt x="6265" y="11744"/>
                </a:lnTo>
                <a:lnTo>
                  <a:pt x="6256" y="11709"/>
                </a:lnTo>
                <a:lnTo>
                  <a:pt x="6245" y="11674"/>
                </a:lnTo>
                <a:lnTo>
                  <a:pt x="6234" y="11640"/>
                </a:lnTo>
                <a:lnTo>
                  <a:pt x="6217" y="11609"/>
                </a:lnTo>
                <a:lnTo>
                  <a:pt x="6201" y="11581"/>
                </a:lnTo>
                <a:lnTo>
                  <a:pt x="6184" y="11552"/>
                </a:lnTo>
                <a:lnTo>
                  <a:pt x="6164" y="11524"/>
                </a:lnTo>
                <a:lnTo>
                  <a:pt x="6141" y="11500"/>
                </a:lnTo>
                <a:lnTo>
                  <a:pt x="6117" y="11474"/>
                </a:lnTo>
                <a:lnTo>
                  <a:pt x="6092" y="11452"/>
                </a:lnTo>
                <a:lnTo>
                  <a:pt x="6065" y="11432"/>
                </a:lnTo>
                <a:lnTo>
                  <a:pt x="6037" y="11411"/>
                </a:lnTo>
                <a:lnTo>
                  <a:pt x="6013" y="11398"/>
                </a:lnTo>
                <a:lnTo>
                  <a:pt x="5991" y="11385"/>
                </a:lnTo>
                <a:lnTo>
                  <a:pt x="5968" y="11373"/>
                </a:lnTo>
                <a:lnTo>
                  <a:pt x="5940" y="11362"/>
                </a:lnTo>
                <a:lnTo>
                  <a:pt x="5882" y="11340"/>
                </a:lnTo>
                <a:lnTo>
                  <a:pt x="5815" y="11317"/>
                </a:lnTo>
                <a:lnTo>
                  <a:pt x="5744" y="11295"/>
                </a:lnTo>
                <a:lnTo>
                  <a:pt x="5664" y="11277"/>
                </a:lnTo>
                <a:lnTo>
                  <a:pt x="5576" y="11260"/>
                </a:lnTo>
                <a:lnTo>
                  <a:pt x="5480" y="11243"/>
                </a:lnTo>
                <a:lnTo>
                  <a:pt x="5446" y="11237"/>
                </a:lnTo>
                <a:lnTo>
                  <a:pt x="5415" y="11230"/>
                </a:lnTo>
                <a:lnTo>
                  <a:pt x="5386" y="11223"/>
                </a:lnTo>
                <a:lnTo>
                  <a:pt x="5357" y="11215"/>
                </a:lnTo>
                <a:lnTo>
                  <a:pt x="5327" y="11205"/>
                </a:lnTo>
                <a:lnTo>
                  <a:pt x="5300" y="11195"/>
                </a:lnTo>
                <a:lnTo>
                  <a:pt x="5274" y="11186"/>
                </a:lnTo>
                <a:lnTo>
                  <a:pt x="5249" y="11175"/>
                </a:lnTo>
                <a:lnTo>
                  <a:pt x="5225" y="11164"/>
                </a:lnTo>
                <a:lnTo>
                  <a:pt x="5201" y="11150"/>
                </a:lnTo>
                <a:lnTo>
                  <a:pt x="5179" y="11138"/>
                </a:lnTo>
                <a:lnTo>
                  <a:pt x="5157" y="11121"/>
                </a:lnTo>
                <a:lnTo>
                  <a:pt x="5137" y="11107"/>
                </a:lnTo>
                <a:lnTo>
                  <a:pt x="5119" y="11092"/>
                </a:lnTo>
                <a:lnTo>
                  <a:pt x="5102" y="11075"/>
                </a:lnTo>
                <a:lnTo>
                  <a:pt x="5086" y="11058"/>
                </a:lnTo>
                <a:lnTo>
                  <a:pt x="5069" y="11042"/>
                </a:lnTo>
                <a:lnTo>
                  <a:pt x="5053" y="11022"/>
                </a:lnTo>
                <a:lnTo>
                  <a:pt x="5040" y="11003"/>
                </a:lnTo>
                <a:lnTo>
                  <a:pt x="5027" y="10983"/>
                </a:lnTo>
                <a:lnTo>
                  <a:pt x="5015" y="10962"/>
                </a:lnTo>
                <a:lnTo>
                  <a:pt x="5005" y="10938"/>
                </a:lnTo>
                <a:lnTo>
                  <a:pt x="4994" y="10918"/>
                </a:lnTo>
                <a:lnTo>
                  <a:pt x="4987" y="10895"/>
                </a:lnTo>
                <a:lnTo>
                  <a:pt x="4978" y="10872"/>
                </a:lnTo>
                <a:lnTo>
                  <a:pt x="4973" y="10844"/>
                </a:lnTo>
                <a:lnTo>
                  <a:pt x="4965" y="10820"/>
                </a:lnTo>
                <a:lnTo>
                  <a:pt x="4959" y="10794"/>
                </a:lnTo>
                <a:lnTo>
                  <a:pt x="4956" y="10766"/>
                </a:lnTo>
                <a:lnTo>
                  <a:pt x="4954" y="10739"/>
                </a:lnTo>
                <a:lnTo>
                  <a:pt x="4952" y="10711"/>
                </a:lnTo>
                <a:lnTo>
                  <a:pt x="4952" y="10680"/>
                </a:lnTo>
                <a:lnTo>
                  <a:pt x="4952" y="10648"/>
                </a:lnTo>
                <a:lnTo>
                  <a:pt x="4954" y="10619"/>
                </a:lnTo>
                <a:lnTo>
                  <a:pt x="4958" y="10587"/>
                </a:lnTo>
                <a:lnTo>
                  <a:pt x="4961" y="10560"/>
                </a:lnTo>
                <a:lnTo>
                  <a:pt x="4965" y="10531"/>
                </a:lnTo>
                <a:lnTo>
                  <a:pt x="4974" y="10504"/>
                </a:lnTo>
                <a:lnTo>
                  <a:pt x="4980" y="10479"/>
                </a:lnTo>
                <a:lnTo>
                  <a:pt x="4989" y="10455"/>
                </a:lnTo>
                <a:lnTo>
                  <a:pt x="4998" y="10430"/>
                </a:lnTo>
                <a:lnTo>
                  <a:pt x="5007" y="10406"/>
                </a:lnTo>
                <a:lnTo>
                  <a:pt x="5018" y="10385"/>
                </a:lnTo>
                <a:lnTo>
                  <a:pt x="5031" y="10364"/>
                </a:lnTo>
                <a:lnTo>
                  <a:pt x="5045" y="10345"/>
                </a:lnTo>
                <a:lnTo>
                  <a:pt x="5060" y="10325"/>
                </a:lnTo>
                <a:lnTo>
                  <a:pt x="5077" y="10307"/>
                </a:lnTo>
                <a:lnTo>
                  <a:pt x="5093" y="10292"/>
                </a:lnTo>
                <a:lnTo>
                  <a:pt x="5108" y="10279"/>
                </a:lnTo>
                <a:lnTo>
                  <a:pt x="5124" y="10265"/>
                </a:lnTo>
                <a:lnTo>
                  <a:pt x="5141" y="10254"/>
                </a:lnTo>
                <a:lnTo>
                  <a:pt x="5159" y="10240"/>
                </a:lnTo>
                <a:lnTo>
                  <a:pt x="5201" y="10218"/>
                </a:lnTo>
                <a:lnTo>
                  <a:pt x="5245" y="10198"/>
                </a:lnTo>
                <a:lnTo>
                  <a:pt x="5297" y="10177"/>
                </a:lnTo>
                <a:lnTo>
                  <a:pt x="5351" y="10156"/>
                </a:lnTo>
                <a:lnTo>
                  <a:pt x="5413" y="10138"/>
                </a:lnTo>
                <a:lnTo>
                  <a:pt x="5480" y="10122"/>
                </a:lnTo>
                <a:lnTo>
                  <a:pt x="5552" y="10105"/>
                </a:lnTo>
                <a:lnTo>
                  <a:pt x="5614" y="10084"/>
                </a:lnTo>
                <a:lnTo>
                  <a:pt x="5647" y="10074"/>
                </a:lnTo>
                <a:lnTo>
                  <a:pt x="5676" y="10060"/>
                </a:lnTo>
                <a:lnTo>
                  <a:pt x="5704" y="10050"/>
                </a:lnTo>
                <a:lnTo>
                  <a:pt x="5731" y="10037"/>
                </a:lnTo>
                <a:lnTo>
                  <a:pt x="5759" y="10024"/>
                </a:lnTo>
                <a:lnTo>
                  <a:pt x="5785" y="10010"/>
                </a:lnTo>
                <a:lnTo>
                  <a:pt x="5806" y="9996"/>
                </a:lnTo>
                <a:lnTo>
                  <a:pt x="5830" y="9977"/>
                </a:lnTo>
                <a:lnTo>
                  <a:pt x="5854" y="9963"/>
                </a:lnTo>
                <a:lnTo>
                  <a:pt x="5874" y="9946"/>
                </a:lnTo>
                <a:lnTo>
                  <a:pt x="5892" y="9932"/>
                </a:lnTo>
                <a:lnTo>
                  <a:pt x="5911" y="9912"/>
                </a:lnTo>
                <a:lnTo>
                  <a:pt x="5927" y="9894"/>
                </a:lnTo>
                <a:lnTo>
                  <a:pt x="5946" y="9876"/>
                </a:lnTo>
                <a:lnTo>
                  <a:pt x="5960" y="9858"/>
                </a:lnTo>
                <a:lnTo>
                  <a:pt x="5975" y="9838"/>
                </a:lnTo>
                <a:lnTo>
                  <a:pt x="5988" y="9817"/>
                </a:lnTo>
                <a:lnTo>
                  <a:pt x="5998" y="9795"/>
                </a:lnTo>
                <a:lnTo>
                  <a:pt x="6010" y="9774"/>
                </a:lnTo>
                <a:lnTo>
                  <a:pt x="6018" y="9752"/>
                </a:lnTo>
                <a:lnTo>
                  <a:pt x="6026" y="9729"/>
                </a:lnTo>
                <a:lnTo>
                  <a:pt x="6035" y="9704"/>
                </a:lnTo>
                <a:lnTo>
                  <a:pt x="6041" y="9682"/>
                </a:lnTo>
                <a:lnTo>
                  <a:pt x="6047" y="9656"/>
                </a:lnTo>
                <a:lnTo>
                  <a:pt x="6050" y="9630"/>
                </a:lnTo>
                <a:lnTo>
                  <a:pt x="6053" y="9605"/>
                </a:lnTo>
                <a:lnTo>
                  <a:pt x="6055" y="9579"/>
                </a:lnTo>
                <a:lnTo>
                  <a:pt x="6055" y="9552"/>
                </a:lnTo>
                <a:lnTo>
                  <a:pt x="6053" y="9494"/>
                </a:lnTo>
                <a:lnTo>
                  <a:pt x="6048" y="9440"/>
                </a:lnTo>
                <a:lnTo>
                  <a:pt x="6041" y="9391"/>
                </a:lnTo>
                <a:lnTo>
                  <a:pt x="6026" y="9342"/>
                </a:lnTo>
                <a:lnTo>
                  <a:pt x="6018" y="9322"/>
                </a:lnTo>
                <a:lnTo>
                  <a:pt x="6010" y="9302"/>
                </a:lnTo>
                <a:lnTo>
                  <a:pt x="6000" y="9279"/>
                </a:lnTo>
                <a:lnTo>
                  <a:pt x="5991" y="9260"/>
                </a:lnTo>
                <a:lnTo>
                  <a:pt x="5980" y="9242"/>
                </a:lnTo>
                <a:lnTo>
                  <a:pt x="5969" y="9226"/>
                </a:lnTo>
                <a:lnTo>
                  <a:pt x="5956" y="9210"/>
                </a:lnTo>
                <a:lnTo>
                  <a:pt x="5944" y="9192"/>
                </a:lnTo>
                <a:lnTo>
                  <a:pt x="5927" y="9179"/>
                </a:lnTo>
                <a:lnTo>
                  <a:pt x="5912" y="9164"/>
                </a:lnTo>
                <a:lnTo>
                  <a:pt x="5896" y="9154"/>
                </a:lnTo>
                <a:lnTo>
                  <a:pt x="5880" y="9142"/>
                </a:lnTo>
                <a:lnTo>
                  <a:pt x="5861" y="9132"/>
                </a:lnTo>
                <a:lnTo>
                  <a:pt x="5843" y="9122"/>
                </a:lnTo>
                <a:lnTo>
                  <a:pt x="5821" y="9112"/>
                </a:lnTo>
                <a:lnTo>
                  <a:pt x="5801" y="9103"/>
                </a:lnTo>
                <a:lnTo>
                  <a:pt x="5781" y="9096"/>
                </a:lnTo>
                <a:lnTo>
                  <a:pt x="5759" y="9091"/>
                </a:lnTo>
                <a:lnTo>
                  <a:pt x="5733" y="9085"/>
                </a:lnTo>
                <a:lnTo>
                  <a:pt x="5709" y="9081"/>
                </a:lnTo>
                <a:lnTo>
                  <a:pt x="5686" y="9078"/>
                </a:lnTo>
                <a:lnTo>
                  <a:pt x="5660" y="9076"/>
                </a:lnTo>
                <a:lnTo>
                  <a:pt x="5630" y="9074"/>
                </a:lnTo>
                <a:lnTo>
                  <a:pt x="5605" y="9074"/>
                </a:lnTo>
                <a:lnTo>
                  <a:pt x="5574" y="9074"/>
                </a:lnTo>
                <a:lnTo>
                  <a:pt x="5543" y="9078"/>
                </a:lnTo>
                <a:lnTo>
                  <a:pt x="5511" y="9083"/>
                </a:lnTo>
                <a:lnTo>
                  <a:pt x="5478" y="9092"/>
                </a:lnTo>
                <a:lnTo>
                  <a:pt x="5445" y="9101"/>
                </a:lnTo>
                <a:lnTo>
                  <a:pt x="5412" y="9117"/>
                </a:lnTo>
                <a:lnTo>
                  <a:pt x="5377" y="9132"/>
                </a:lnTo>
                <a:lnTo>
                  <a:pt x="5342" y="9148"/>
                </a:lnTo>
                <a:lnTo>
                  <a:pt x="5307" y="9166"/>
                </a:lnTo>
                <a:lnTo>
                  <a:pt x="5273" y="9188"/>
                </a:lnTo>
                <a:lnTo>
                  <a:pt x="5234" y="9213"/>
                </a:lnTo>
                <a:lnTo>
                  <a:pt x="5199" y="9239"/>
                </a:lnTo>
                <a:lnTo>
                  <a:pt x="5159" y="9268"/>
                </a:lnTo>
                <a:lnTo>
                  <a:pt x="5122" y="9300"/>
                </a:lnTo>
                <a:lnTo>
                  <a:pt x="5084" y="9333"/>
                </a:lnTo>
                <a:lnTo>
                  <a:pt x="5043" y="9366"/>
                </a:lnTo>
                <a:lnTo>
                  <a:pt x="5029" y="9381"/>
                </a:lnTo>
                <a:lnTo>
                  <a:pt x="4949" y="9458"/>
                </a:lnTo>
                <a:lnTo>
                  <a:pt x="4908" y="9495"/>
                </a:lnTo>
                <a:lnTo>
                  <a:pt x="4868" y="9529"/>
                </a:lnTo>
                <a:lnTo>
                  <a:pt x="4829" y="9564"/>
                </a:lnTo>
                <a:lnTo>
                  <a:pt x="4790" y="9593"/>
                </a:lnTo>
                <a:lnTo>
                  <a:pt x="4750" y="9621"/>
                </a:lnTo>
                <a:lnTo>
                  <a:pt x="4713" y="9649"/>
                </a:lnTo>
                <a:lnTo>
                  <a:pt x="4676" y="9671"/>
                </a:lnTo>
                <a:lnTo>
                  <a:pt x="4638" y="9691"/>
                </a:lnTo>
                <a:lnTo>
                  <a:pt x="4603" y="9709"/>
                </a:lnTo>
                <a:lnTo>
                  <a:pt x="4567" y="9726"/>
                </a:lnTo>
                <a:lnTo>
                  <a:pt x="4532" y="9740"/>
                </a:lnTo>
                <a:lnTo>
                  <a:pt x="4497" y="9751"/>
                </a:lnTo>
                <a:lnTo>
                  <a:pt x="4461" y="9760"/>
                </a:lnTo>
                <a:lnTo>
                  <a:pt x="4428" y="9765"/>
                </a:lnTo>
                <a:lnTo>
                  <a:pt x="4394" y="9769"/>
                </a:lnTo>
                <a:lnTo>
                  <a:pt x="4362" y="9771"/>
                </a:lnTo>
                <a:lnTo>
                  <a:pt x="4336" y="9769"/>
                </a:lnTo>
                <a:lnTo>
                  <a:pt x="4310" y="9767"/>
                </a:lnTo>
                <a:lnTo>
                  <a:pt x="4283" y="9765"/>
                </a:lnTo>
                <a:lnTo>
                  <a:pt x="4257" y="9760"/>
                </a:lnTo>
                <a:lnTo>
                  <a:pt x="4233" y="9756"/>
                </a:lnTo>
                <a:lnTo>
                  <a:pt x="4210" y="9749"/>
                </a:lnTo>
                <a:lnTo>
                  <a:pt x="4183" y="9742"/>
                </a:lnTo>
                <a:lnTo>
                  <a:pt x="4161" y="9731"/>
                </a:lnTo>
                <a:lnTo>
                  <a:pt x="4139" y="9719"/>
                </a:lnTo>
                <a:lnTo>
                  <a:pt x="4117" y="9708"/>
                </a:lnTo>
                <a:lnTo>
                  <a:pt x="4095" y="9695"/>
                </a:lnTo>
                <a:lnTo>
                  <a:pt x="4073" y="9682"/>
                </a:lnTo>
                <a:lnTo>
                  <a:pt x="4053" y="9667"/>
                </a:lnTo>
                <a:lnTo>
                  <a:pt x="4033" y="9651"/>
                </a:lnTo>
                <a:lnTo>
                  <a:pt x="4015" y="9634"/>
                </a:lnTo>
                <a:lnTo>
                  <a:pt x="3992" y="9613"/>
                </a:lnTo>
                <a:lnTo>
                  <a:pt x="3976" y="9593"/>
                </a:lnTo>
                <a:lnTo>
                  <a:pt x="3958" y="9573"/>
                </a:lnTo>
                <a:lnTo>
                  <a:pt x="3943" y="9552"/>
                </a:lnTo>
                <a:lnTo>
                  <a:pt x="3928" y="9530"/>
                </a:lnTo>
                <a:lnTo>
                  <a:pt x="3916" y="9510"/>
                </a:lnTo>
                <a:lnTo>
                  <a:pt x="3903" y="9488"/>
                </a:lnTo>
                <a:lnTo>
                  <a:pt x="3890" y="9466"/>
                </a:lnTo>
                <a:lnTo>
                  <a:pt x="3881" y="9440"/>
                </a:lnTo>
                <a:lnTo>
                  <a:pt x="3872" y="9418"/>
                </a:lnTo>
                <a:lnTo>
                  <a:pt x="3864" y="9394"/>
                </a:lnTo>
                <a:lnTo>
                  <a:pt x="3857" y="9368"/>
                </a:lnTo>
                <a:lnTo>
                  <a:pt x="3853" y="9344"/>
                </a:lnTo>
                <a:lnTo>
                  <a:pt x="3848" y="9318"/>
                </a:lnTo>
                <a:lnTo>
                  <a:pt x="3846" y="9293"/>
                </a:lnTo>
                <a:lnTo>
                  <a:pt x="3844" y="9264"/>
                </a:lnTo>
                <a:lnTo>
                  <a:pt x="3844" y="9239"/>
                </a:lnTo>
                <a:lnTo>
                  <a:pt x="3844" y="9204"/>
                </a:lnTo>
                <a:lnTo>
                  <a:pt x="3846" y="9166"/>
                </a:lnTo>
                <a:lnTo>
                  <a:pt x="3848" y="9134"/>
                </a:lnTo>
                <a:lnTo>
                  <a:pt x="3853" y="9096"/>
                </a:lnTo>
                <a:lnTo>
                  <a:pt x="3859" y="9063"/>
                </a:lnTo>
                <a:lnTo>
                  <a:pt x="3864" y="9030"/>
                </a:lnTo>
                <a:lnTo>
                  <a:pt x="3872" y="8994"/>
                </a:lnTo>
                <a:lnTo>
                  <a:pt x="3883" y="8963"/>
                </a:lnTo>
                <a:lnTo>
                  <a:pt x="3892" y="8928"/>
                </a:lnTo>
                <a:lnTo>
                  <a:pt x="3905" y="8897"/>
                </a:lnTo>
                <a:lnTo>
                  <a:pt x="3918" y="8866"/>
                </a:lnTo>
                <a:lnTo>
                  <a:pt x="3932" y="8832"/>
                </a:lnTo>
                <a:lnTo>
                  <a:pt x="3947" y="8801"/>
                </a:lnTo>
                <a:lnTo>
                  <a:pt x="3963" y="8771"/>
                </a:lnTo>
                <a:lnTo>
                  <a:pt x="3980" y="8737"/>
                </a:lnTo>
                <a:lnTo>
                  <a:pt x="4002" y="8708"/>
                </a:lnTo>
                <a:lnTo>
                  <a:pt x="4020" y="8679"/>
                </a:lnTo>
                <a:lnTo>
                  <a:pt x="4042" y="8647"/>
                </a:lnTo>
                <a:lnTo>
                  <a:pt x="4064" y="8618"/>
                </a:lnTo>
                <a:lnTo>
                  <a:pt x="4088" y="8591"/>
                </a:lnTo>
                <a:lnTo>
                  <a:pt x="4113" y="8558"/>
                </a:lnTo>
                <a:lnTo>
                  <a:pt x="4139" y="8531"/>
                </a:lnTo>
                <a:lnTo>
                  <a:pt x="4166" y="8503"/>
                </a:lnTo>
                <a:lnTo>
                  <a:pt x="4198" y="8473"/>
                </a:lnTo>
                <a:lnTo>
                  <a:pt x="4228" y="8448"/>
                </a:lnTo>
                <a:lnTo>
                  <a:pt x="4257" y="8420"/>
                </a:lnTo>
                <a:lnTo>
                  <a:pt x="4292" y="8392"/>
                </a:lnTo>
                <a:lnTo>
                  <a:pt x="4325" y="8366"/>
                </a:lnTo>
                <a:lnTo>
                  <a:pt x="4396" y="8312"/>
                </a:lnTo>
                <a:lnTo>
                  <a:pt x="4471" y="8263"/>
                </a:lnTo>
                <a:lnTo>
                  <a:pt x="4541" y="8218"/>
                </a:lnTo>
                <a:lnTo>
                  <a:pt x="4612" y="8180"/>
                </a:lnTo>
                <a:lnTo>
                  <a:pt x="4682" y="8143"/>
                </a:lnTo>
                <a:lnTo>
                  <a:pt x="4752" y="8107"/>
                </a:lnTo>
                <a:lnTo>
                  <a:pt x="4823" y="8077"/>
                </a:lnTo>
                <a:lnTo>
                  <a:pt x="4895" y="8044"/>
                </a:lnTo>
                <a:lnTo>
                  <a:pt x="4969" y="8019"/>
                </a:lnTo>
                <a:lnTo>
                  <a:pt x="5038" y="7997"/>
                </a:lnTo>
                <a:lnTo>
                  <a:pt x="5112" y="7977"/>
                </a:lnTo>
                <a:lnTo>
                  <a:pt x="5184" y="7956"/>
                </a:lnTo>
                <a:lnTo>
                  <a:pt x="5256" y="7941"/>
                </a:lnTo>
                <a:lnTo>
                  <a:pt x="5329" y="7928"/>
                </a:lnTo>
                <a:lnTo>
                  <a:pt x="5404" y="7919"/>
                </a:lnTo>
                <a:lnTo>
                  <a:pt x="5478" y="7912"/>
                </a:lnTo>
                <a:lnTo>
                  <a:pt x="5554" y="7908"/>
                </a:lnTo>
                <a:lnTo>
                  <a:pt x="5627" y="7907"/>
                </a:lnTo>
                <a:lnTo>
                  <a:pt x="5713" y="7908"/>
                </a:lnTo>
                <a:lnTo>
                  <a:pt x="5797" y="7914"/>
                </a:lnTo>
                <a:lnTo>
                  <a:pt x="5880" y="7921"/>
                </a:lnTo>
                <a:lnTo>
                  <a:pt x="5962" y="7932"/>
                </a:lnTo>
                <a:lnTo>
                  <a:pt x="6041" y="7945"/>
                </a:lnTo>
                <a:lnTo>
                  <a:pt x="6116" y="7962"/>
                </a:lnTo>
                <a:lnTo>
                  <a:pt x="6194" y="7984"/>
                </a:lnTo>
                <a:lnTo>
                  <a:pt x="6267" y="8008"/>
                </a:lnTo>
                <a:lnTo>
                  <a:pt x="6338" y="8033"/>
                </a:lnTo>
                <a:lnTo>
                  <a:pt x="6408" y="8066"/>
                </a:lnTo>
                <a:lnTo>
                  <a:pt x="6476" y="8097"/>
                </a:lnTo>
                <a:lnTo>
                  <a:pt x="6543" y="8131"/>
                </a:lnTo>
                <a:lnTo>
                  <a:pt x="6605" y="8173"/>
                </a:lnTo>
                <a:lnTo>
                  <a:pt x="6670" y="8215"/>
                </a:lnTo>
                <a:lnTo>
                  <a:pt x="6730" y="8261"/>
                </a:lnTo>
                <a:lnTo>
                  <a:pt x="6789" y="8307"/>
                </a:lnTo>
                <a:lnTo>
                  <a:pt x="6821" y="8337"/>
                </a:lnTo>
                <a:lnTo>
                  <a:pt x="6850" y="8362"/>
                </a:lnTo>
                <a:lnTo>
                  <a:pt x="6878" y="8390"/>
                </a:lnTo>
                <a:lnTo>
                  <a:pt x="6903" y="8420"/>
                </a:lnTo>
                <a:lnTo>
                  <a:pt x="6931" y="8448"/>
                </a:lnTo>
                <a:lnTo>
                  <a:pt x="6956" y="8477"/>
                </a:lnTo>
                <a:lnTo>
                  <a:pt x="6980" y="8509"/>
                </a:lnTo>
                <a:lnTo>
                  <a:pt x="7002" y="8538"/>
                </a:lnTo>
                <a:lnTo>
                  <a:pt x="7026" y="8568"/>
                </a:lnTo>
                <a:lnTo>
                  <a:pt x="7048" y="8601"/>
                </a:lnTo>
                <a:lnTo>
                  <a:pt x="7068" y="8632"/>
                </a:lnTo>
                <a:lnTo>
                  <a:pt x="7086" y="8664"/>
                </a:lnTo>
                <a:lnTo>
                  <a:pt x="7106" y="8699"/>
                </a:lnTo>
                <a:lnTo>
                  <a:pt x="7125" y="8730"/>
                </a:lnTo>
                <a:lnTo>
                  <a:pt x="7141" y="8766"/>
                </a:lnTo>
                <a:lnTo>
                  <a:pt x="7156" y="8801"/>
                </a:lnTo>
                <a:lnTo>
                  <a:pt x="7170" y="8833"/>
                </a:lnTo>
                <a:lnTo>
                  <a:pt x="7183" y="8871"/>
                </a:lnTo>
                <a:lnTo>
                  <a:pt x="7196" y="8907"/>
                </a:lnTo>
                <a:lnTo>
                  <a:pt x="7211" y="8945"/>
                </a:lnTo>
                <a:lnTo>
                  <a:pt x="7220" y="8982"/>
                </a:lnTo>
                <a:lnTo>
                  <a:pt x="7231" y="9020"/>
                </a:lnTo>
                <a:lnTo>
                  <a:pt x="7240" y="9058"/>
                </a:lnTo>
                <a:lnTo>
                  <a:pt x="7248" y="9096"/>
                </a:lnTo>
                <a:lnTo>
                  <a:pt x="7255" y="9136"/>
                </a:lnTo>
                <a:lnTo>
                  <a:pt x="7260" y="9176"/>
                </a:lnTo>
                <a:lnTo>
                  <a:pt x="7266" y="9217"/>
                </a:lnTo>
                <a:lnTo>
                  <a:pt x="7269" y="9257"/>
                </a:lnTo>
                <a:lnTo>
                  <a:pt x="7275" y="9340"/>
                </a:lnTo>
                <a:lnTo>
                  <a:pt x="7277" y="9425"/>
                </a:lnTo>
                <a:lnTo>
                  <a:pt x="7277" y="9470"/>
                </a:lnTo>
                <a:lnTo>
                  <a:pt x="7275" y="9510"/>
                </a:lnTo>
                <a:lnTo>
                  <a:pt x="7271" y="9552"/>
                </a:lnTo>
                <a:lnTo>
                  <a:pt x="7268" y="9593"/>
                </a:lnTo>
                <a:lnTo>
                  <a:pt x="7262" y="9635"/>
                </a:lnTo>
                <a:lnTo>
                  <a:pt x="7256" y="9675"/>
                </a:lnTo>
                <a:lnTo>
                  <a:pt x="7248" y="9713"/>
                </a:lnTo>
                <a:lnTo>
                  <a:pt x="7238" y="9754"/>
                </a:lnTo>
                <a:lnTo>
                  <a:pt x="7229" y="9793"/>
                </a:lnTo>
                <a:lnTo>
                  <a:pt x="7218" y="9832"/>
                </a:lnTo>
                <a:lnTo>
                  <a:pt x="7205" y="9870"/>
                </a:lnTo>
                <a:lnTo>
                  <a:pt x="7189" y="9907"/>
                </a:lnTo>
                <a:lnTo>
                  <a:pt x="7174" y="9944"/>
                </a:lnTo>
                <a:lnTo>
                  <a:pt x="7158" y="9981"/>
                </a:lnTo>
                <a:lnTo>
                  <a:pt x="7140" y="10019"/>
                </a:lnTo>
                <a:lnTo>
                  <a:pt x="7121" y="10053"/>
                </a:lnTo>
                <a:lnTo>
                  <a:pt x="7099" y="10090"/>
                </a:lnTo>
                <a:lnTo>
                  <a:pt x="7079" y="10126"/>
                </a:lnTo>
                <a:lnTo>
                  <a:pt x="7057" y="10158"/>
                </a:lnTo>
                <a:lnTo>
                  <a:pt x="7033" y="10194"/>
                </a:lnTo>
                <a:lnTo>
                  <a:pt x="7008" y="10227"/>
                </a:lnTo>
                <a:lnTo>
                  <a:pt x="6980" y="10262"/>
                </a:lnTo>
                <a:lnTo>
                  <a:pt x="6954" y="10294"/>
                </a:lnTo>
                <a:lnTo>
                  <a:pt x="6925" y="10325"/>
                </a:lnTo>
                <a:lnTo>
                  <a:pt x="6894" y="10359"/>
                </a:lnTo>
                <a:lnTo>
                  <a:pt x="6863" y="10390"/>
                </a:lnTo>
                <a:lnTo>
                  <a:pt x="6832" y="10419"/>
                </a:lnTo>
                <a:lnTo>
                  <a:pt x="6797" y="10451"/>
                </a:lnTo>
                <a:lnTo>
                  <a:pt x="6761" y="10480"/>
                </a:lnTo>
                <a:lnTo>
                  <a:pt x="6726" y="10509"/>
                </a:lnTo>
                <a:lnTo>
                  <a:pt x="6688" y="10542"/>
                </a:lnTo>
                <a:lnTo>
                  <a:pt x="6650" y="10569"/>
                </a:lnTo>
                <a:close/>
                <a:moveTo>
                  <a:pt x="10168" y="1123"/>
                </a:moveTo>
                <a:lnTo>
                  <a:pt x="10125" y="1121"/>
                </a:lnTo>
                <a:lnTo>
                  <a:pt x="10081" y="1121"/>
                </a:lnTo>
                <a:lnTo>
                  <a:pt x="10035" y="1121"/>
                </a:lnTo>
                <a:lnTo>
                  <a:pt x="9987" y="1121"/>
                </a:lnTo>
                <a:lnTo>
                  <a:pt x="9940" y="1122"/>
                </a:lnTo>
                <a:lnTo>
                  <a:pt x="9894" y="1124"/>
                </a:lnTo>
                <a:lnTo>
                  <a:pt x="9850" y="1125"/>
                </a:lnTo>
                <a:lnTo>
                  <a:pt x="9807" y="1127"/>
                </a:lnTo>
                <a:lnTo>
                  <a:pt x="9806" y="1716"/>
                </a:lnTo>
                <a:lnTo>
                  <a:pt x="9805" y="1745"/>
                </a:lnTo>
                <a:lnTo>
                  <a:pt x="9803" y="1773"/>
                </a:lnTo>
                <a:lnTo>
                  <a:pt x="9799" y="1801"/>
                </a:lnTo>
                <a:lnTo>
                  <a:pt x="9794" y="1829"/>
                </a:lnTo>
                <a:lnTo>
                  <a:pt x="9788" y="1856"/>
                </a:lnTo>
                <a:lnTo>
                  <a:pt x="9780" y="1882"/>
                </a:lnTo>
                <a:lnTo>
                  <a:pt x="9772" y="1908"/>
                </a:lnTo>
                <a:lnTo>
                  <a:pt x="9762" y="1934"/>
                </a:lnTo>
                <a:lnTo>
                  <a:pt x="9751" y="1959"/>
                </a:lnTo>
                <a:lnTo>
                  <a:pt x="9738" y="1983"/>
                </a:lnTo>
                <a:lnTo>
                  <a:pt x="9725" y="2007"/>
                </a:lnTo>
                <a:lnTo>
                  <a:pt x="9710" y="2029"/>
                </a:lnTo>
                <a:lnTo>
                  <a:pt x="9695" y="2051"/>
                </a:lnTo>
                <a:lnTo>
                  <a:pt x="9678" y="2072"/>
                </a:lnTo>
                <a:lnTo>
                  <a:pt x="9661" y="2093"/>
                </a:lnTo>
                <a:lnTo>
                  <a:pt x="9642" y="2112"/>
                </a:lnTo>
                <a:lnTo>
                  <a:pt x="9623" y="2131"/>
                </a:lnTo>
                <a:lnTo>
                  <a:pt x="9603" y="2148"/>
                </a:lnTo>
                <a:lnTo>
                  <a:pt x="9582" y="2164"/>
                </a:lnTo>
                <a:lnTo>
                  <a:pt x="9560" y="2181"/>
                </a:lnTo>
                <a:lnTo>
                  <a:pt x="9538" y="2195"/>
                </a:lnTo>
                <a:lnTo>
                  <a:pt x="9515" y="2209"/>
                </a:lnTo>
                <a:lnTo>
                  <a:pt x="9491" y="2221"/>
                </a:lnTo>
                <a:lnTo>
                  <a:pt x="9466" y="2232"/>
                </a:lnTo>
                <a:lnTo>
                  <a:pt x="9441" y="2242"/>
                </a:lnTo>
                <a:lnTo>
                  <a:pt x="9415" y="2251"/>
                </a:lnTo>
                <a:lnTo>
                  <a:pt x="9389" y="2258"/>
                </a:lnTo>
                <a:lnTo>
                  <a:pt x="9361" y="2264"/>
                </a:lnTo>
                <a:lnTo>
                  <a:pt x="9334" y="2270"/>
                </a:lnTo>
                <a:lnTo>
                  <a:pt x="9306" y="2274"/>
                </a:lnTo>
                <a:lnTo>
                  <a:pt x="9278" y="2276"/>
                </a:lnTo>
                <a:lnTo>
                  <a:pt x="9250" y="2277"/>
                </a:lnTo>
                <a:lnTo>
                  <a:pt x="5634" y="2277"/>
                </a:lnTo>
                <a:lnTo>
                  <a:pt x="5606" y="2276"/>
                </a:lnTo>
                <a:lnTo>
                  <a:pt x="5578" y="2274"/>
                </a:lnTo>
                <a:lnTo>
                  <a:pt x="5551" y="2270"/>
                </a:lnTo>
                <a:lnTo>
                  <a:pt x="5524" y="2265"/>
                </a:lnTo>
                <a:lnTo>
                  <a:pt x="5496" y="2259"/>
                </a:lnTo>
                <a:lnTo>
                  <a:pt x="5470" y="2251"/>
                </a:lnTo>
                <a:lnTo>
                  <a:pt x="5445" y="2243"/>
                </a:lnTo>
                <a:lnTo>
                  <a:pt x="5420" y="2233"/>
                </a:lnTo>
                <a:lnTo>
                  <a:pt x="5396" y="2222"/>
                </a:lnTo>
                <a:lnTo>
                  <a:pt x="5372" y="2210"/>
                </a:lnTo>
                <a:lnTo>
                  <a:pt x="5349" y="2197"/>
                </a:lnTo>
                <a:lnTo>
                  <a:pt x="5326" y="2183"/>
                </a:lnTo>
                <a:lnTo>
                  <a:pt x="5305" y="2167"/>
                </a:lnTo>
                <a:lnTo>
                  <a:pt x="5284" y="2151"/>
                </a:lnTo>
                <a:lnTo>
                  <a:pt x="5264" y="2133"/>
                </a:lnTo>
                <a:lnTo>
                  <a:pt x="5245" y="2115"/>
                </a:lnTo>
                <a:lnTo>
                  <a:pt x="5226" y="2097"/>
                </a:lnTo>
                <a:lnTo>
                  <a:pt x="5209" y="2076"/>
                </a:lnTo>
                <a:lnTo>
                  <a:pt x="5192" y="2055"/>
                </a:lnTo>
                <a:lnTo>
                  <a:pt x="5177" y="2034"/>
                </a:lnTo>
                <a:lnTo>
                  <a:pt x="5162" y="2012"/>
                </a:lnTo>
                <a:lnTo>
                  <a:pt x="5149" y="1988"/>
                </a:lnTo>
                <a:lnTo>
                  <a:pt x="5136" y="1964"/>
                </a:lnTo>
                <a:lnTo>
                  <a:pt x="5125" y="1940"/>
                </a:lnTo>
                <a:lnTo>
                  <a:pt x="5115" y="1916"/>
                </a:lnTo>
                <a:lnTo>
                  <a:pt x="5106" y="1889"/>
                </a:lnTo>
                <a:lnTo>
                  <a:pt x="5098" y="1863"/>
                </a:lnTo>
                <a:lnTo>
                  <a:pt x="5091" y="1837"/>
                </a:lnTo>
                <a:lnTo>
                  <a:pt x="5086" y="1809"/>
                </a:lnTo>
                <a:lnTo>
                  <a:pt x="5082" y="1782"/>
                </a:lnTo>
                <a:lnTo>
                  <a:pt x="5080" y="1754"/>
                </a:lnTo>
                <a:lnTo>
                  <a:pt x="5078" y="1725"/>
                </a:lnTo>
                <a:lnTo>
                  <a:pt x="5067" y="1121"/>
                </a:lnTo>
                <a:lnTo>
                  <a:pt x="5025" y="1120"/>
                </a:lnTo>
                <a:lnTo>
                  <a:pt x="4981" y="1120"/>
                </a:lnTo>
                <a:lnTo>
                  <a:pt x="4936" y="1120"/>
                </a:lnTo>
                <a:lnTo>
                  <a:pt x="4890" y="1121"/>
                </a:lnTo>
                <a:lnTo>
                  <a:pt x="4844" y="1122"/>
                </a:lnTo>
                <a:lnTo>
                  <a:pt x="4799" y="1123"/>
                </a:lnTo>
                <a:lnTo>
                  <a:pt x="4755" y="1125"/>
                </a:lnTo>
                <a:lnTo>
                  <a:pt x="4713" y="1126"/>
                </a:lnTo>
                <a:lnTo>
                  <a:pt x="4710" y="1718"/>
                </a:lnTo>
                <a:lnTo>
                  <a:pt x="4709" y="1747"/>
                </a:lnTo>
                <a:lnTo>
                  <a:pt x="4706" y="1776"/>
                </a:lnTo>
                <a:lnTo>
                  <a:pt x="4703" y="1803"/>
                </a:lnTo>
                <a:lnTo>
                  <a:pt x="4698" y="1832"/>
                </a:lnTo>
                <a:lnTo>
                  <a:pt x="4691" y="1858"/>
                </a:lnTo>
                <a:lnTo>
                  <a:pt x="4683" y="1885"/>
                </a:lnTo>
                <a:lnTo>
                  <a:pt x="4675" y="1910"/>
                </a:lnTo>
                <a:lnTo>
                  <a:pt x="4664" y="1936"/>
                </a:lnTo>
                <a:lnTo>
                  <a:pt x="4653" y="1961"/>
                </a:lnTo>
                <a:lnTo>
                  <a:pt x="4641" y="1985"/>
                </a:lnTo>
                <a:lnTo>
                  <a:pt x="4627" y="2009"/>
                </a:lnTo>
                <a:lnTo>
                  <a:pt x="4613" y="2031"/>
                </a:lnTo>
                <a:lnTo>
                  <a:pt x="4597" y="2053"/>
                </a:lnTo>
                <a:lnTo>
                  <a:pt x="4580" y="2074"/>
                </a:lnTo>
                <a:lnTo>
                  <a:pt x="4563" y="2095"/>
                </a:lnTo>
                <a:lnTo>
                  <a:pt x="4544" y="2114"/>
                </a:lnTo>
                <a:lnTo>
                  <a:pt x="4525" y="2132"/>
                </a:lnTo>
                <a:lnTo>
                  <a:pt x="4504" y="2150"/>
                </a:lnTo>
                <a:lnTo>
                  <a:pt x="4484" y="2166"/>
                </a:lnTo>
                <a:lnTo>
                  <a:pt x="4462" y="2182"/>
                </a:lnTo>
                <a:lnTo>
                  <a:pt x="4439" y="2197"/>
                </a:lnTo>
                <a:lnTo>
                  <a:pt x="4416" y="2210"/>
                </a:lnTo>
                <a:lnTo>
                  <a:pt x="4392" y="2222"/>
                </a:lnTo>
                <a:lnTo>
                  <a:pt x="4367" y="2233"/>
                </a:lnTo>
                <a:lnTo>
                  <a:pt x="4342" y="2243"/>
                </a:lnTo>
                <a:lnTo>
                  <a:pt x="4316" y="2252"/>
                </a:lnTo>
                <a:lnTo>
                  <a:pt x="4290" y="2259"/>
                </a:lnTo>
                <a:lnTo>
                  <a:pt x="4263" y="2265"/>
                </a:lnTo>
                <a:lnTo>
                  <a:pt x="4235" y="2271"/>
                </a:lnTo>
                <a:lnTo>
                  <a:pt x="4208" y="2274"/>
                </a:lnTo>
                <a:lnTo>
                  <a:pt x="4179" y="2276"/>
                </a:lnTo>
                <a:lnTo>
                  <a:pt x="4150" y="2277"/>
                </a:lnTo>
                <a:lnTo>
                  <a:pt x="4122" y="2276"/>
                </a:lnTo>
                <a:lnTo>
                  <a:pt x="4093" y="2273"/>
                </a:lnTo>
                <a:lnTo>
                  <a:pt x="4066" y="2270"/>
                </a:lnTo>
                <a:lnTo>
                  <a:pt x="4039" y="2263"/>
                </a:lnTo>
                <a:lnTo>
                  <a:pt x="4012" y="2257"/>
                </a:lnTo>
                <a:lnTo>
                  <a:pt x="3986" y="2249"/>
                </a:lnTo>
                <a:lnTo>
                  <a:pt x="3960" y="2241"/>
                </a:lnTo>
                <a:lnTo>
                  <a:pt x="3935" y="2230"/>
                </a:lnTo>
                <a:lnTo>
                  <a:pt x="3910" y="2219"/>
                </a:lnTo>
                <a:lnTo>
                  <a:pt x="3886" y="2207"/>
                </a:lnTo>
                <a:lnTo>
                  <a:pt x="3863" y="2193"/>
                </a:lnTo>
                <a:lnTo>
                  <a:pt x="3841" y="2179"/>
                </a:lnTo>
                <a:lnTo>
                  <a:pt x="3819" y="2162"/>
                </a:lnTo>
                <a:lnTo>
                  <a:pt x="3798" y="2145"/>
                </a:lnTo>
                <a:lnTo>
                  <a:pt x="3778" y="2128"/>
                </a:lnTo>
                <a:lnTo>
                  <a:pt x="3759" y="2109"/>
                </a:lnTo>
                <a:lnTo>
                  <a:pt x="3741" y="2090"/>
                </a:lnTo>
                <a:lnTo>
                  <a:pt x="3723" y="2068"/>
                </a:lnTo>
                <a:lnTo>
                  <a:pt x="3707" y="2048"/>
                </a:lnTo>
                <a:lnTo>
                  <a:pt x="3692" y="2026"/>
                </a:lnTo>
                <a:lnTo>
                  <a:pt x="3677" y="2003"/>
                </a:lnTo>
                <a:lnTo>
                  <a:pt x="3664" y="1979"/>
                </a:lnTo>
                <a:lnTo>
                  <a:pt x="3652" y="1955"/>
                </a:lnTo>
                <a:lnTo>
                  <a:pt x="3641" y="1930"/>
                </a:lnTo>
                <a:lnTo>
                  <a:pt x="3631" y="1904"/>
                </a:lnTo>
                <a:lnTo>
                  <a:pt x="3623" y="1878"/>
                </a:lnTo>
                <a:lnTo>
                  <a:pt x="3615" y="1852"/>
                </a:lnTo>
                <a:lnTo>
                  <a:pt x="3609" y="1825"/>
                </a:lnTo>
                <a:lnTo>
                  <a:pt x="3604" y="1796"/>
                </a:lnTo>
                <a:lnTo>
                  <a:pt x="3601" y="1769"/>
                </a:lnTo>
                <a:lnTo>
                  <a:pt x="3599" y="1741"/>
                </a:lnTo>
                <a:lnTo>
                  <a:pt x="3599" y="1711"/>
                </a:lnTo>
                <a:lnTo>
                  <a:pt x="3603" y="935"/>
                </a:lnTo>
                <a:lnTo>
                  <a:pt x="3605" y="886"/>
                </a:lnTo>
                <a:lnTo>
                  <a:pt x="3609" y="838"/>
                </a:lnTo>
                <a:lnTo>
                  <a:pt x="3614" y="792"/>
                </a:lnTo>
                <a:lnTo>
                  <a:pt x="3622" y="745"/>
                </a:lnTo>
                <a:lnTo>
                  <a:pt x="3632" y="701"/>
                </a:lnTo>
                <a:lnTo>
                  <a:pt x="3644" y="657"/>
                </a:lnTo>
                <a:lnTo>
                  <a:pt x="3658" y="615"/>
                </a:lnTo>
                <a:lnTo>
                  <a:pt x="3674" y="573"/>
                </a:lnTo>
                <a:lnTo>
                  <a:pt x="3692" y="533"/>
                </a:lnTo>
                <a:lnTo>
                  <a:pt x="3712" y="494"/>
                </a:lnTo>
                <a:lnTo>
                  <a:pt x="3733" y="456"/>
                </a:lnTo>
                <a:lnTo>
                  <a:pt x="3757" y="419"/>
                </a:lnTo>
                <a:lnTo>
                  <a:pt x="3782" y="383"/>
                </a:lnTo>
                <a:lnTo>
                  <a:pt x="3808" y="350"/>
                </a:lnTo>
                <a:lnTo>
                  <a:pt x="3836" y="318"/>
                </a:lnTo>
                <a:lnTo>
                  <a:pt x="3866" y="286"/>
                </a:lnTo>
                <a:lnTo>
                  <a:pt x="3897" y="257"/>
                </a:lnTo>
                <a:lnTo>
                  <a:pt x="3929" y="229"/>
                </a:lnTo>
                <a:lnTo>
                  <a:pt x="3963" y="201"/>
                </a:lnTo>
                <a:lnTo>
                  <a:pt x="3998" y="177"/>
                </a:lnTo>
                <a:lnTo>
                  <a:pt x="4035" y="154"/>
                </a:lnTo>
                <a:lnTo>
                  <a:pt x="4073" y="131"/>
                </a:lnTo>
                <a:lnTo>
                  <a:pt x="4112" y="111"/>
                </a:lnTo>
                <a:lnTo>
                  <a:pt x="4152" y="93"/>
                </a:lnTo>
                <a:lnTo>
                  <a:pt x="4193" y="76"/>
                </a:lnTo>
                <a:lnTo>
                  <a:pt x="4236" y="62"/>
                </a:lnTo>
                <a:lnTo>
                  <a:pt x="4279" y="49"/>
                </a:lnTo>
                <a:lnTo>
                  <a:pt x="4323" y="37"/>
                </a:lnTo>
                <a:lnTo>
                  <a:pt x="4368" y="28"/>
                </a:lnTo>
                <a:lnTo>
                  <a:pt x="4414" y="20"/>
                </a:lnTo>
                <a:lnTo>
                  <a:pt x="4461" y="15"/>
                </a:lnTo>
                <a:lnTo>
                  <a:pt x="4508" y="12"/>
                </a:lnTo>
                <a:lnTo>
                  <a:pt x="4637" y="6"/>
                </a:lnTo>
                <a:lnTo>
                  <a:pt x="4771" y="2"/>
                </a:lnTo>
                <a:lnTo>
                  <a:pt x="4840" y="1"/>
                </a:lnTo>
                <a:lnTo>
                  <a:pt x="4910" y="0"/>
                </a:lnTo>
                <a:lnTo>
                  <a:pt x="4979" y="1"/>
                </a:lnTo>
                <a:lnTo>
                  <a:pt x="5049" y="2"/>
                </a:lnTo>
                <a:lnTo>
                  <a:pt x="5119" y="6"/>
                </a:lnTo>
                <a:lnTo>
                  <a:pt x="5188" y="11"/>
                </a:lnTo>
                <a:lnTo>
                  <a:pt x="5257" y="17"/>
                </a:lnTo>
                <a:lnTo>
                  <a:pt x="5325" y="26"/>
                </a:lnTo>
                <a:lnTo>
                  <a:pt x="5393" y="36"/>
                </a:lnTo>
                <a:lnTo>
                  <a:pt x="5459" y="50"/>
                </a:lnTo>
                <a:lnTo>
                  <a:pt x="5524" y="65"/>
                </a:lnTo>
                <a:lnTo>
                  <a:pt x="5587" y="83"/>
                </a:lnTo>
                <a:lnTo>
                  <a:pt x="5648" y="104"/>
                </a:lnTo>
                <a:lnTo>
                  <a:pt x="5707" y="128"/>
                </a:lnTo>
                <a:lnTo>
                  <a:pt x="5763" y="156"/>
                </a:lnTo>
                <a:lnTo>
                  <a:pt x="5817" y="186"/>
                </a:lnTo>
                <a:lnTo>
                  <a:pt x="5868" y="220"/>
                </a:lnTo>
                <a:lnTo>
                  <a:pt x="5916" y="259"/>
                </a:lnTo>
                <a:lnTo>
                  <a:pt x="5960" y="300"/>
                </a:lnTo>
                <a:lnTo>
                  <a:pt x="6001" y="347"/>
                </a:lnTo>
                <a:lnTo>
                  <a:pt x="6038" y="397"/>
                </a:lnTo>
                <a:lnTo>
                  <a:pt x="6072" y="452"/>
                </a:lnTo>
                <a:lnTo>
                  <a:pt x="6101" y="511"/>
                </a:lnTo>
                <a:lnTo>
                  <a:pt x="6125" y="575"/>
                </a:lnTo>
                <a:lnTo>
                  <a:pt x="6145" y="645"/>
                </a:lnTo>
                <a:lnTo>
                  <a:pt x="6161" y="719"/>
                </a:lnTo>
                <a:lnTo>
                  <a:pt x="6171" y="799"/>
                </a:lnTo>
                <a:lnTo>
                  <a:pt x="6175" y="885"/>
                </a:lnTo>
                <a:lnTo>
                  <a:pt x="6180" y="1154"/>
                </a:lnTo>
                <a:lnTo>
                  <a:pt x="8695" y="1154"/>
                </a:lnTo>
                <a:lnTo>
                  <a:pt x="8695" y="957"/>
                </a:lnTo>
                <a:lnTo>
                  <a:pt x="8697" y="907"/>
                </a:lnTo>
                <a:lnTo>
                  <a:pt x="8700" y="859"/>
                </a:lnTo>
                <a:lnTo>
                  <a:pt x="8706" y="811"/>
                </a:lnTo>
                <a:lnTo>
                  <a:pt x="8713" y="765"/>
                </a:lnTo>
                <a:lnTo>
                  <a:pt x="8723" y="719"/>
                </a:lnTo>
                <a:lnTo>
                  <a:pt x="8735" y="675"/>
                </a:lnTo>
                <a:lnTo>
                  <a:pt x="8750" y="631"/>
                </a:lnTo>
                <a:lnTo>
                  <a:pt x="8765" y="589"/>
                </a:lnTo>
                <a:lnTo>
                  <a:pt x="8783" y="547"/>
                </a:lnTo>
                <a:lnTo>
                  <a:pt x="8802" y="508"/>
                </a:lnTo>
                <a:lnTo>
                  <a:pt x="8823" y="468"/>
                </a:lnTo>
                <a:lnTo>
                  <a:pt x="8847" y="431"/>
                </a:lnTo>
                <a:lnTo>
                  <a:pt x="8871" y="394"/>
                </a:lnTo>
                <a:lnTo>
                  <a:pt x="8897" y="360"/>
                </a:lnTo>
                <a:lnTo>
                  <a:pt x="8925" y="327"/>
                </a:lnTo>
                <a:lnTo>
                  <a:pt x="8955" y="294"/>
                </a:lnTo>
                <a:lnTo>
                  <a:pt x="8986" y="264"/>
                </a:lnTo>
                <a:lnTo>
                  <a:pt x="9019" y="235"/>
                </a:lnTo>
                <a:lnTo>
                  <a:pt x="9052" y="207"/>
                </a:lnTo>
                <a:lnTo>
                  <a:pt x="9088" y="182"/>
                </a:lnTo>
                <a:lnTo>
                  <a:pt x="9125" y="158"/>
                </a:lnTo>
                <a:lnTo>
                  <a:pt x="9162" y="135"/>
                </a:lnTo>
                <a:lnTo>
                  <a:pt x="9202" y="114"/>
                </a:lnTo>
                <a:lnTo>
                  <a:pt x="9242" y="95"/>
                </a:lnTo>
                <a:lnTo>
                  <a:pt x="9284" y="78"/>
                </a:lnTo>
                <a:lnTo>
                  <a:pt x="9327" y="63"/>
                </a:lnTo>
                <a:lnTo>
                  <a:pt x="9370" y="50"/>
                </a:lnTo>
                <a:lnTo>
                  <a:pt x="9416" y="37"/>
                </a:lnTo>
                <a:lnTo>
                  <a:pt x="9462" y="28"/>
                </a:lnTo>
                <a:lnTo>
                  <a:pt x="9509" y="21"/>
                </a:lnTo>
                <a:lnTo>
                  <a:pt x="9556" y="15"/>
                </a:lnTo>
                <a:lnTo>
                  <a:pt x="9605" y="12"/>
                </a:lnTo>
                <a:lnTo>
                  <a:pt x="9741" y="6"/>
                </a:lnTo>
                <a:lnTo>
                  <a:pt x="9880" y="2"/>
                </a:lnTo>
                <a:lnTo>
                  <a:pt x="9951" y="1"/>
                </a:lnTo>
                <a:lnTo>
                  <a:pt x="10022" y="1"/>
                </a:lnTo>
                <a:lnTo>
                  <a:pt x="10094" y="2"/>
                </a:lnTo>
                <a:lnTo>
                  <a:pt x="10165" y="4"/>
                </a:lnTo>
                <a:lnTo>
                  <a:pt x="10236" y="8"/>
                </a:lnTo>
                <a:lnTo>
                  <a:pt x="10306" y="14"/>
                </a:lnTo>
                <a:lnTo>
                  <a:pt x="10375" y="21"/>
                </a:lnTo>
                <a:lnTo>
                  <a:pt x="10444" y="30"/>
                </a:lnTo>
                <a:lnTo>
                  <a:pt x="10511" y="42"/>
                </a:lnTo>
                <a:lnTo>
                  <a:pt x="10577" y="57"/>
                </a:lnTo>
                <a:lnTo>
                  <a:pt x="10641" y="73"/>
                </a:lnTo>
                <a:lnTo>
                  <a:pt x="10705" y="93"/>
                </a:lnTo>
                <a:lnTo>
                  <a:pt x="10765" y="115"/>
                </a:lnTo>
                <a:lnTo>
                  <a:pt x="10823" y="141"/>
                </a:lnTo>
                <a:lnTo>
                  <a:pt x="10879" y="170"/>
                </a:lnTo>
                <a:lnTo>
                  <a:pt x="10932" y="202"/>
                </a:lnTo>
                <a:lnTo>
                  <a:pt x="10982" y="239"/>
                </a:lnTo>
                <a:lnTo>
                  <a:pt x="11028" y="278"/>
                </a:lnTo>
                <a:lnTo>
                  <a:pt x="11072" y="323"/>
                </a:lnTo>
                <a:lnTo>
                  <a:pt x="11112" y="371"/>
                </a:lnTo>
                <a:lnTo>
                  <a:pt x="11148" y="424"/>
                </a:lnTo>
                <a:lnTo>
                  <a:pt x="11180" y="481"/>
                </a:lnTo>
                <a:lnTo>
                  <a:pt x="11208" y="544"/>
                </a:lnTo>
                <a:lnTo>
                  <a:pt x="11232" y="611"/>
                </a:lnTo>
                <a:lnTo>
                  <a:pt x="11251" y="684"/>
                </a:lnTo>
                <a:lnTo>
                  <a:pt x="11265" y="762"/>
                </a:lnTo>
                <a:lnTo>
                  <a:pt x="11274" y="846"/>
                </a:lnTo>
                <a:lnTo>
                  <a:pt x="11278" y="935"/>
                </a:lnTo>
                <a:lnTo>
                  <a:pt x="11280" y="1154"/>
                </a:lnTo>
                <a:lnTo>
                  <a:pt x="12744" y="1154"/>
                </a:lnTo>
                <a:lnTo>
                  <a:pt x="12859" y="1156"/>
                </a:lnTo>
                <a:lnTo>
                  <a:pt x="12972" y="1162"/>
                </a:lnTo>
                <a:lnTo>
                  <a:pt x="13082" y="1173"/>
                </a:lnTo>
                <a:lnTo>
                  <a:pt x="13189" y="1188"/>
                </a:lnTo>
                <a:lnTo>
                  <a:pt x="13296" y="1208"/>
                </a:lnTo>
                <a:lnTo>
                  <a:pt x="13398" y="1231"/>
                </a:lnTo>
                <a:lnTo>
                  <a:pt x="13497" y="1258"/>
                </a:lnTo>
                <a:lnTo>
                  <a:pt x="13593" y="1290"/>
                </a:lnTo>
                <a:lnTo>
                  <a:pt x="13687" y="1326"/>
                </a:lnTo>
                <a:lnTo>
                  <a:pt x="13777" y="1365"/>
                </a:lnTo>
                <a:lnTo>
                  <a:pt x="13865" y="1409"/>
                </a:lnTo>
                <a:lnTo>
                  <a:pt x="13949" y="1457"/>
                </a:lnTo>
                <a:lnTo>
                  <a:pt x="14030" y="1509"/>
                </a:lnTo>
                <a:lnTo>
                  <a:pt x="14108" y="1565"/>
                </a:lnTo>
                <a:lnTo>
                  <a:pt x="14181" y="1624"/>
                </a:lnTo>
                <a:lnTo>
                  <a:pt x="14252" y="1688"/>
                </a:lnTo>
                <a:lnTo>
                  <a:pt x="14318" y="1755"/>
                </a:lnTo>
                <a:lnTo>
                  <a:pt x="14381" y="1826"/>
                </a:lnTo>
                <a:lnTo>
                  <a:pt x="14441" y="1900"/>
                </a:lnTo>
                <a:lnTo>
                  <a:pt x="14496" y="1979"/>
                </a:lnTo>
                <a:lnTo>
                  <a:pt x="14547" y="2061"/>
                </a:lnTo>
                <a:lnTo>
                  <a:pt x="14596" y="2147"/>
                </a:lnTo>
                <a:lnTo>
                  <a:pt x="14639" y="2236"/>
                </a:lnTo>
                <a:lnTo>
                  <a:pt x="14678" y="2329"/>
                </a:lnTo>
                <a:lnTo>
                  <a:pt x="14713" y="2426"/>
                </a:lnTo>
                <a:lnTo>
                  <a:pt x="14744" y="2526"/>
                </a:lnTo>
                <a:lnTo>
                  <a:pt x="14770" y="2630"/>
                </a:lnTo>
                <a:lnTo>
                  <a:pt x="14792" y="2737"/>
                </a:lnTo>
                <a:lnTo>
                  <a:pt x="14809" y="2847"/>
                </a:lnTo>
                <a:lnTo>
                  <a:pt x="14822" y="2961"/>
                </a:lnTo>
                <a:lnTo>
                  <a:pt x="14829" y="3079"/>
                </a:lnTo>
                <a:lnTo>
                  <a:pt x="14832" y="3199"/>
                </a:lnTo>
                <a:lnTo>
                  <a:pt x="14884" y="14018"/>
                </a:lnTo>
                <a:lnTo>
                  <a:pt x="14882" y="14127"/>
                </a:lnTo>
                <a:lnTo>
                  <a:pt x="14875" y="14235"/>
                </a:lnTo>
                <a:lnTo>
                  <a:pt x="14863" y="14341"/>
                </a:lnTo>
                <a:lnTo>
                  <a:pt x="14846" y="14445"/>
                </a:lnTo>
                <a:lnTo>
                  <a:pt x="14824" y="14548"/>
                </a:lnTo>
                <a:lnTo>
                  <a:pt x="14798" y="14648"/>
                </a:lnTo>
                <a:lnTo>
                  <a:pt x="14767" y="14747"/>
                </a:lnTo>
                <a:lnTo>
                  <a:pt x="14732" y="14842"/>
                </a:lnTo>
                <a:lnTo>
                  <a:pt x="14692" y="14936"/>
                </a:lnTo>
                <a:lnTo>
                  <a:pt x="14649" y="15027"/>
                </a:lnTo>
                <a:lnTo>
                  <a:pt x="14601" y="15115"/>
                </a:lnTo>
                <a:lnTo>
                  <a:pt x="14548" y="15201"/>
                </a:lnTo>
                <a:lnTo>
                  <a:pt x="14493" y="15283"/>
                </a:lnTo>
                <a:lnTo>
                  <a:pt x="14433" y="15363"/>
                </a:lnTo>
                <a:lnTo>
                  <a:pt x="14370" y="15439"/>
                </a:lnTo>
                <a:lnTo>
                  <a:pt x="14304" y="15512"/>
                </a:lnTo>
                <a:lnTo>
                  <a:pt x="14234" y="15581"/>
                </a:lnTo>
                <a:lnTo>
                  <a:pt x="14161" y="15648"/>
                </a:lnTo>
                <a:lnTo>
                  <a:pt x="14084" y="15710"/>
                </a:lnTo>
                <a:lnTo>
                  <a:pt x="14005" y="15768"/>
                </a:lnTo>
                <a:lnTo>
                  <a:pt x="13922" y="15823"/>
                </a:lnTo>
                <a:lnTo>
                  <a:pt x="13836" y="15874"/>
                </a:lnTo>
                <a:lnTo>
                  <a:pt x="13748" y="15921"/>
                </a:lnTo>
                <a:lnTo>
                  <a:pt x="13657" y="15963"/>
                </a:lnTo>
                <a:lnTo>
                  <a:pt x="13563" y="16000"/>
                </a:lnTo>
                <a:lnTo>
                  <a:pt x="13468" y="16033"/>
                </a:lnTo>
                <a:lnTo>
                  <a:pt x="13369" y="16062"/>
                </a:lnTo>
                <a:lnTo>
                  <a:pt x="13269" y="16086"/>
                </a:lnTo>
                <a:lnTo>
                  <a:pt x="13166" y="16104"/>
                </a:lnTo>
                <a:lnTo>
                  <a:pt x="13061" y="16118"/>
                </a:lnTo>
                <a:lnTo>
                  <a:pt x="12955" y="16126"/>
                </a:lnTo>
                <a:lnTo>
                  <a:pt x="12847" y="16130"/>
                </a:lnTo>
                <a:lnTo>
                  <a:pt x="2143" y="16182"/>
                </a:lnTo>
                <a:lnTo>
                  <a:pt x="2024" y="16180"/>
                </a:lnTo>
                <a:lnTo>
                  <a:pt x="1909" y="16174"/>
                </a:lnTo>
                <a:lnTo>
                  <a:pt x="1796" y="16164"/>
                </a:lnTo>
                <a:lnTo>
                  <a:pt x="1686" y="16149"/>
                </a:lnTo>
                <a:lnTo>
                  <a:pt x="1578" y="16129"/>
                </a:lnTo>
                <a:lnTo>
                  <a:pt x="1475" y="16106"/>
                </a:lnTo>
                <a:lnTo>
                  <a:pt x="1374" y="16078"/>
                </a:lnTo>
                <a:lnTo>
                  <a:pt x="1277" y="16046"/>
                </a:lnTo>
                <a:lnTo>
                  <a:pt x="1183" y="16010"/>
                </a:lnTo>
                <a:lnTo>
                  <a:pt x="1092" y="15970"/>
                </a:lnTo>
                <a:lnTo>
                  <a:pt x="1005" y="15925"/>
                </a:lnTo>
                <a:lnTo>
                  <a:pt x="920" y="15878"/>
                </a:lnTo>
                <a:lnTo>
                  <a:pt x="839" y="15825"/>
                </a:lnTo>
                <a:lnTo>
                  <a:pt x="762" y="15768"/>
                </a:lnTo>
                <a:lnTo>
                  <a:pt x="689" y="15709"/>
                </a:lnTo>
                <a:lnTo>
                  <a:pt x="620" y="15644"/>
                </a:lnTo>
                <a:lnTo>
                  <a:pt x="554" y="15576"/>
                </a:lnTo>
                <a:lnTo>
                  <a:pt x="492" y="15504"/>
                </a:lnTo>
                <a:lnTo>
                  <a:pt x="433" y="15430"/>
                </a:lnTo>
                <a:lnTo>
                  <a:pt x="379" y="15350"/>
                </a:lnTo>
                <a:lnTo>
                  <a:pt x="329" y="15268"/>
                </a:lnTo>
                <a:lnTo>
                  <a:pt x="281" y="15181"/>
                </a:lnTo>
                <a:lnTo>
                  <a:pt x="239" y="15091"/>
                </a:lnTo>
                <a:lnTo>
                  <a:pt x="201" y="14998"/>
                </a:lnTo>
                <a:lnTo>
                  <a:pt x="167" y="14900"/>
                </a:lnTo>
                <a:lnTo>
                  <a:pt x="137" y="14799"/>
                </a:lnTo>
                <a:lnTo>
                  <a:pt x="112" y="14695"/>
                </a:lnTo>
                <a:lnTo>
                  <a:pt x="91" y="14588"/>
                </a:lnTo>
                <a:lnTo>
                  <a:pt x="74" y="14478"/>
                </a:lnTo>
                <a:lnTo>
                  <a:pt x="62" y="14364"/>
                </a:lnTo>
                <a:lnTo>
                  <a:pt x="55" y="14246"/>
                </a:lnTo>
                <a:lnTo>
                  <a:pt x="52" y="14126"/>
                </a:lnTo>
                <a:lnTo>
                  <a:pt x="0" y="3317"/>
                </a:lnTo>
                <a:lnTo>
                  <a:pt x="2" y="3183"/>
                </a:lnTo>
                <a:lnTo>
                  <a:pt x="7" y="3053"/>
                </a:lnTo>
                <a:lnTo>
                  <a:pt x="17" y="2928"/>
                </a:lnTo>
                <a:lnTo>
                  <a:pt x="31" y="2808"/>
                </a:lnTo>
                <a:lnTo>
                  <a:pt x="50" y="2691"/>
                </a:lnTo>
                <a:lnTo>
                  <a:pt x="73" y="2580"/>
                </a:lnTo>
                <a:lnTo>
                  <a:pt x="100" y="2473"/>
                </a:lnTo>
                <a:lnTo>
                  <a:pt x="131" y="2370"/>
                </a:lnTo>
                <a:lnTo>
                  <a:pt x="166" y="2272"/>
                </a:lnTo>
                <a:lnTo>
                  <a:pt x="205" y="2177"/>
                </a:lnTo>
                <a:lnTo>
                  <a:pt x="249" y="2087"/>
                </a:lnTo>
                <a:lnTo>
                  <a:pt x="297" y="2002"/>
                </a:lnTo>
                <a:lnTo>
                  <a:pt x="350" y="1921"/>
                </a:lnTo>
                <a:lnTo>
                  <a:pt x="406" y="1844"/>
                </a:lnTo>
                <a:lnTo>
                  <a:pt x="467" y="1771"/>
                </a:lnTo>
                <a:lnTo>
                  <a:pt x="531" y="1702"/>
                </a:lnTo>
                <a:lnTo>
                  <a:pt x="600" y="1638"/>
                </a:lnTo>
                <a:lnTo>
                  <a:pt x="673" y="1578"/>
                </a:lnTo>
                <a:lnTo>
                  <a:pt x="750" y="1521"/>
                </a:lnTo>
                <a:lnTo>
                  <a:pt x="831" y="1470"/>
                </a:lnTo>
                <a:lnTo>
                  <a:pt x="916" y="1421"/>
                </a:lnTo>
                <a:lnTo>
                  <a:pt x="1007" y="1377"/>
                </a:lnTo>
                <a:lnTo>
                  <a:pt x="1100" y="1337"/>
                </a:lnTo>
                <a:lnTo>
                  <a:pt x="1198" y="1302"/>
                </a:lnTo>
                <a:lnTo>
                  <a:pt x="1300" y="1269"/>
                </a:lnTo>
                <a:lnTo>
                  <a:pt x="1405" y="1241"/>
                </a:lnTo>
                <a:lnTo>
                  <a:pt x="1515" y="1217"/>
                </a:lnTo>
                <a:lnTo>
                  <a:pt x="1630" y="1196"/>
                </a:lnTo>
                <a:lnTo>
                  <a:pt x="1748" y="1180"/>
                </a:lnTo>
                <a:lnTo>
                  <a:pt x="1870" y="1168"/>
                </a:lnTo>
                <a:lnTo>
                  <a:pt x="1997" y="1159"/>
                </a:lnTo>
                <a:lnTo>
                  <a:pt x="2127" y="1154"/>
                </a:lnTo>
                <a:lnTo>
                  <a:pt x="2155" y="1154"/>
                </a:lnTo>
                <a:lnTo>
                  <a:pt x="2183" y="1155"/>
                </a:lnTo>
                <a:lnTo>
                  <a:pt x="2211" y="1158"/>
                </a:lnTo>
                <a:lnTo>
                  <a:pt x="2239" y="1162"/>
                </a:lnTo>
                <a:lnTo>
                  <a:pt x="2267" y="1168"/>
                </a:lnTo>
                <a:lnTo>
                  <a:pt x="2293" y="1175"/>
                </a:lnTo>
                <a:lnTo>
                  <a:pt x="2319" y="1183"/>
                </a:lnTo>
                <a:lnTo>
                  <a:pt x="2344" y="1192"/>
                </a:lnTo>
                <a:lnTo>
                  <a:pt x="2369" y="1204"/>
                </a:lnTo>
                <a:lnTo>
                  <a:pt x="2394" y="1215"/>
                </a:lnTo>
                <a:lnTo>
                  <a:pt x="2417" y="1228"/>
                </a:lnTo>
                <a:lnTo>
                  <a:pt x="2440" y="1242"/>
                </a:lnTo>
                <a:lnTo>
                  <a:pt x="2462" y="1257"/>
                </a:lnTo>
                <a:lnTo>
                  <a:pt x="2483" y="1273"/>
                </a:lnTo>
                <a:lnTo>
                  <a:pt x="2504" y="1291"/>
                </a:lnTo>
                <a:lnTo>
                  <a:pt x="2524" y="1309"/>
                </a:lnTo>
                <a:lnTo>
                  <a:pt x="2543" y="1328"/>
                </a:lnTo>
                <a:lnTo>
                  <a:pt x="2561" y="1348"/>
                </a:lnTo>
                <a:lnTo>
                  <a:pt x="2578" y="1368"/>
                </a:lnTo>
                <a:lnTo>
                  <a:pt x="2594" y="1391"/>
                </a:lnTo>
                <a:lnTo>
                  <a:pt x="2609" y="1413"/>
                </a:lnTo>
                <a:lnTo>
                  <a:pt x="2623" y="1436"/>
                </a:lnTo>
                <a:lnTo>
                  <a:pt x="2635" y="1459"/>
                </a:lnTo>
                <a:lnTo>
                  <a:pt x="2647" y="1485"/>
                </a:lnTo>
                <a:lnTo>
                  <a:pt x="2658" y="1510"/>
                </a:lnTo>
                <a:lnTo>
                  <a:pt x="2667" y="1535"/>
                </a:lnTo>
                <a:lnTo>
                  <a:pt x="2675" y="1562"/>
                </a:lnTo>
                <a:lnTo>
                  <a:pt x="2682" y="1589"/>
                </a:lnTo>
                <a:lnTo>
                  <a:pt x="2688" y="1616"/>
                </a:lnTo>
                <a:lnTo>
                  <a:pt x="2692" y="1644"/>
                </a:lnTo>
                <a:lnTo>
                  <a:pt x="2695" y="1673"/>
                </a:lnTo>
                <a:lnTo>
                  <a:pt x="2696" y="1701"/>
                </a:lnTo>
                <a:lnTo>
                  <a:pt x="2696" y="1730"/>
                </a:lnTo>
                <a:lnTo>
                  <a:pt x="2695" y="1759"/>
                </a:lnTo>
                <a:lnTo>
                  <a:pt x="2692" y="1787"/>
                </a:lnTo>
                <a:lnTo>
                  <a:pt x="2687" y="1814"/>
                </a:lnTo>
                <a:lnTo>
                  <a:pt x="2682" y="1842"/>
                </a:lnTo>
                <a:lnTo>
                  <a:pt x="2675" y="1868"/>
                </a:lnTo>
                <a:lnTo>
                  <a:pt x="2667" y="1894"/>
                </a:lnTo>
                <a:lnTo>
                  <a:pt x="2657" y="1921"/>
                </a:lnTo>
                <a:lnTo>
                  <a:pt x="2647" y="1946"/>
                </a:lnTo>
                <a:lnTo>
                  <a:pt x="2635" y="1970"/>
                </a:lnTo>
                <a:lnTo>
                  <a:pt x="2623" y="1994"/>
                </a:lnTo>
                <a:lnTo>
                  <a:pt x="2609" y="2017"/>
                </a:lnTo>
                <a:lnTo>
                  <a:pt x="2594" y="2039"/>
                </a:lnTo>
                <a:lnTo>
                  <a:pt x="2578" y="2061"/>
                </a:lnTo>
                <a:lnTo>
                  <a:pt x="2561" y="2081"/>
                </a:lnTo>
                <a:lnTo>
                  <a:pt x="2543" y="2102"/>
                </a:lnTo>
                <a:lnTo>
                  <a:pt x="2524" y="2121"/>
                </a:lnTo>
                <a:lnTo>
                  <a:pt x="2504" y="2139"/>
                </a:lnTo>
                <a:lnTo>
                  <a:pt x="2483" y="2156"/>
                </a:lnTo>
                <a:lnTo>
                  <a:pt x="2462" y="2172"/>
                </a:lnTo>
                <a:lnTo>
                  <a:pt x="2440" y="2188"/>
                </a:lnTo>
                <a:lnTo>
                  <a:pt x="2417" y="2202"/>
                </a:lnTo>
                <a:lnTo>
                  <a:pt x="2393" y="2215"/>
                </a:lnTo>
                <a:lnTo>
                  <a:pt x="2369" y="2226"/>
                </a:lnTo>
                <a:lnTo>
                  <a:pt x="2344" y="2237"/>
                </a:lnTo>
                <a:lnTo>
                  <a:pt x="2319" y="2246"/>
                </a:lnTo>
                <a:lnTo>
                  <a:pt x="2293" y="2255"/>
                </a:lnTo>
                <a:lnTo>
                  <a:pt x="2266" y="2261"/>
                </a:lnTo>
                <a:lnTo>
                  <a:pt x="2238" y="2268"/>
                </a:lnTo>
                <a:lnTo>
                  <a:pt x="2210" y="2272"/>
                </a:lnTo>
                <a:lnTo>
                  <a:pt x="2182" y="2275"/>
                </a:lnTo>
                <a:lnTo>
                  <a:pt x="2154" y="2276"/>
                </a:lnTo>
                <a:lnTo>
                  <a:pt x="2080" y="2279"/>
                </a:lnTo>
                <a:lnTo>
                  <a:pt x="2010" y="2282"/>
                </a:lnTo>
                <a:lnTo>
                  <a:pt x="1943" y="2287"/>
                </a:lnTo>
                <a:lnTo>
                  <a:pt x="1879" y="2292"/>
                </a:lnTo>
                <a:lnTo>
                  <a:pt x="1818" y="2299"/>
                </a:lnTo>
                <a:lnTo>
                  <a:pt x="1760" y="2308"/>
                </a:lnTo>
                <a:lnTo>
                  <a:pt x="1705" y="2318"/>
                </a:lnTo>
                <a:lnTo>
                  <a:pt x="1653" y="2329"/>
                </a:lnTo>
                <a:lnTo>
                  <a:pt x="1603" y="2342"/>
                </a:lnTo>
                <a:lnTo>
                  <a:pt x="1556" y="2358"/>
                </a:lnTo>
                <a:lnTo>
                  <a:pt x="1512" y="2375"/>
                </a:lnTo>
                <a:lnTo>
                  <a:pt x="1471" y="2394"/>
                </a:lnTo>
                <a:lnTo>
                  <a:pt x="1432" y="2414"/>
                </a:lnTo>
                <a:lnTo>
                  <a:pt x="1396" y="2437"/>
                </a:lnTo>
                <a:lnTo>
                  <a:pt x="1362" y="2463"/>
                </a:lnTo>
                <a:lnTo>
                  <a:pt x="1331" y="2490"/>
                </a:lnTo>
                <a:lnTo>
                  <a:pt x="1302" y="2520"/>
                </a:lnTo>
                <a:lnTo>
                  <a:pt x="1275" y="2552"/>
                </a:lnTo>
                <a:lnTo>
                  <a:pt x="1251" y="2587"/>
                </a:lnTo>
                <a:lnTo>
                  <a:pt x="1229" y="2625"/>
                </a:lnTo>
                <a:lnTo>
                  <a:pt x="1209" y="2665"/>
                </a:lnTo>
                <a:lnTo>
                  <a:pt x="1191" y="2707"/>
                </a:lnTo>
                <a:lnTo>
                  <a:pt x="1175" y="2754"/>
                </a:lnTo>
                <a:lnTo>
                  <a:pt x="1161" y="2803"/>
                </a:lnTo>
                <a:lnTo>
                  <a:pt x="1149" y="2855"/>
                </a:lnTo>
                <a:lnTo>
                  <a:pt x="1138" y="2910"/>
                </a:lnTo>
                <a:lnTo>
                  <a:pt x="1130" y="2968"/>
                </a:lnTo>
                <a:lnTo>
                  <a:pt x="1123" y="3030"/>
                </a:lnTo>
                <a:lnTo>
                  <a:pt x="1118" y="3095"/>
                </a:lnTo>
                <a:lnTo>
                  <a:pt x="1114" y="3164"/>
                </a:lnTo>
                <a:lnTo>
                  <a:pt x="1113" y="3236"/>
                </a:lnTo>
                <a:lnTo>
                  <a:pt x="1112" y="3312"/>
                </a:lnTo>
                <a:lnTo>
                  <a:pt x="1164" y="14121"/>
                </a:lnTo>
                <a:lnTo>
                  <a:pt x="1165" y="14183"/>
                </a:lnTo>
                <a:lnTo>
                  <a:pt x="1168" y="14242"/>
                </a:lnTo>
                <a:lnTo>
                  <a:pt x="1173" y="14300"/>
                </a:lnTo>
                <a:lnTo>
                  <a:pt x="1179" y="14355"/>
                </a:lnTo>
                <a:lnTo>
                  <a:pt x="1188" y="14408"/>
                </a:lnTo>
                <a:lnTo>
                  <a:pt x="1198" y="14459"/>
                </a:lnTo>
                <a:lnTo>
                  <a:pt x="1210" y="14507"/>
                </a:lnTo>
                <a:lnTo>
                  <a:pt x="1224" y="14554"/>
                </a:lnTo>
                <a:lnTo>
                  <a:pt x="1240" y="14597"/>
                </a:lnTo>
                <a:lnTo>
                  <a:pt x="1257" y="14639"/>
                </a:lnTo>
                <a:lnTo>
                  <a:pt x="1277" y="14678"/>
                </a:lnTo>
                <a:lnTo>
                  <a:pt x="1298" y="14716"/>
                </a:lnTo>
                <a:lnTo>
                  <a:pt x="1322" y="14751"/>
                </a:lnTo>
                <a:lnTo>
                  <a:pt x="1347" y="14784"/>
                </a:lnTo>
                <a:lnTo>
                  <a:pt x="1374" y="14816"/>
                </a:lnTo>
                <a:lnTo>
                  <a:pt x="1403" y="14845"/>
                </a:lnTo>
                <a:lnTo>
                  <a:pt x="1434" y="14872"/>
                </a:lnTo>
                <a:lnTo>
                  <a:pt x="1467" y="14898"/>
                </a:lnTo>
                <a:lnTo>
                  <a:pt x="1502" y="14921"/>
                </a:lnTo>
                <a:lnTo>
                  <a:pt x="1538" y="14942"/>
                </a:lnTo>
                <a:lnTo>
                  <a:pt x="1577" y="14961"/>
                </a:lnTo>
                <a:lnTo>
                  <a:pt x="1619" y="14979"/>
                </a:lnTo>
                <a:lnTo>
                  <a:pt x="1662" y="14995"/>
                </a:lnTo>
                <a:lnTo>
                  <a:pt x="1706" y="15009"/>
                </a:lnTo>
                <a:lnTo>
                  <a:pt x="1753" y="15021"/>
                </a:lnTo>
                <a:lnTo>
                  <a:pt x="1802" y="15032"/>
                </a:lnTo>
                <a:lnTo>
                  <a:pt x="1853" y="15040"/>
                </a:lnTo>
                <a:lnTo>
                  <a:pt x="1906" y="15047"/>
                </a:lnTo>
                <a:lnTo>
                  <a:pt x="1961" y="15053"/>
                </a:lnTo>
                <a:lnTo>
                  <a:pt x="2018" y="15056"/>
                </a:lnTo>
                <a:lnTo>
                  <a:pt x="2077" y="15058"/>
                </a:lnTo>
                <a:lnTo>
                  <a:pt x="2138" y="15059"/>
                </a:lnTo>
                <a:lnTo>
                  <a:pt x="12841" y="15008"/>
                </a:lnTo>
                <a:lnTo>
                  <a:pt x="12893" y="15006"/>
                </a:lnTo>
                <a:lnTo>
                  <a:pt x="12943" y="15002"/>
                </a:lnTo>
                <a:lnTo>
                  <a:pt x="12992" y="14996"/>
                </a:lnTo>
                <a:lnTo>
                  <a:pt x="13040" y="14987"/>
                </a:lnTo>
                <a:lnTo>
                  <a:pt x="13087" y="14976"/>
                </a:lnTo>
                <a:lnTo>
                  <a:pt x="13132" y="14963"/>
                </a:lnTo>
                <a:lnTo>
                  <a:pt x="13177" y="14947"/>
                </a:lnTo>
                <a:lnTo>
                  <a:pt x="13220" y="14930"/>
                </a:lnTo>
                <a:lnTo>
                  <a:pt x="13262" y="14911"/>
                </a:lnTo>
                <a:lnTo>
                  <a:pt x="13303" y="14889"/>
                </a:lnTo>
                <a:lnTo>
                  <a:pt x="13342" y="14865"/>
                </a:lnTo>
                <a:lnTo>
                  <a:pt x="13380" y="14840"/>
                </a:lnTo>
                <a:lnTo>
                  <a:pt x="13416" y="14813"/>
                </a:lnTo>
                <a:lnTo>
                  <a:pt x="13450" y="14784"/>
                </a:lnTo>
                <a:lnTo>
                  <a:pt x="13484" y="14754"/>
                </a:lnTo>
                <a:lnTo>
                  <a:pt x="13515" y="14722"/>
                </a:lnTo>
                <a:lnTo>
                  <a:pt x="13545" y="14687"/>
                </a:lnTo>
                <a:lnTo>
                  <a:pt x="13573" y="14652"/>
                </a:lnTo>
                <a:lnTo>
                  <a:pt x="13600" y="14614"/>
                </a:lnTo>
                <a:lnTo>
                  <a:pt x="13624" y="14576"/>
                </a:lnTo>
                <a:lnTo>
                  <a:pt x="13647" y="14536"/>
                </a:lnTo>
                <a:lnTo>
                  <a:pt x="13669" y="14495"/>
                </a:lnTo>
                <a:lnTo>
                  <a:pt x="13688" y="14453"/>
                </a:lnTo>
                <a:lnTo>
                  <a:pt x="13705" y="14409"/>
                </a:lnTo>
                <a:lnTo>
                  <a:pt x="13721" y="14365"/>
                </a:lnTo>
                <a:lnTo>
                  <a:pt x="13734" y="14319"/>
                </a:lnTo>
                <a:lnTo>
                  <a:pt x="13746" y="14272"/>
                </a:lnTo>
                <a:lnTo>
                  <a:pt x="13755" y="14224"/>
                </a:lnTo>
                <a:lnTo>
                  <a:pt x="13763" y="14174"/>
                </a:lnTo>
                <a:lnTo>
                  <a:pt x="13768" y="14125"/>
                </a:lnTo>
                <a:lnTo>
                  <a:pt x="13771" y="14074"/>
                </a:lnTo>
                <a:lnTo>
                  <a:pt x="13772" y="14023"/>
                </a:lnTo>
                <a:lnTo>
                  <a:pt x="13720" y="3204"/>
                </a:lnTo>
                <a:lnTo>
                  <a:pt x="13719" y="3142"/>
                </a:lnTo>
                <a:lnTo>
                  <a:pt x="13716" y="3083"/>
                </a:lnTo>
                <a:lnTo>
                  <a:pt x="13711" y="3025"/>
                </a:lnTo>
                <a:lnTo>
                  <a:pt x="13703" y="2970"/>
                </a:lnTo>
                <a:lnTo>
                  <a:pt x="13694" y="2918"/>
                </a:lnTo>
                <a:lnTo>
                  <a:pt x="13683" y="2867"/>
                </a:lnTo>
                <a:lnTo>
                  <a:pt x="13670" y="2820"/>
                </a:lnTo>
                <a:lnTo>
                  <a:pt x="13655" y="2774"/>
                </a:lnTo>
                <a:lnTo>
                  <a:pt x="13638" y="2731"/>
                </a:lnTo>
                <a:lnTo>
                  <a:pt x="13619" y="2689"/>
                </a:lnTo>
                <a:lnTo>
                  <a:pt x="13599" y="2651"/>
                </a:lnTo>
                <a:lnTo>
                  <a:pt x="13576" y="2613"/>
                </a:lnTo>
                <a:lnTo>
                  <a:pt x="13552" y="2579"/>
                </a:lnTo>
                <a:lnTo>
                  <a:pt x="13526" y="2546"/>
                </a:lnTo>
                <a:lnTo>
                  <a:pt x="13498" y="2515"/>
                </a:lnTo>
                <a:lnTo>
                  <a:pt x="13468" y="2487"/>
                </a:lnTo>
                <a:lnTo>
                  <a:pt x="13436" y="2460"/>
                </a:lnTo>
                <a:lnTo>
                  <a:pt x="13402" y="2435"/>
                </a:lnTo>
                <a:lnTo>
                  <a:pt x="13367" y="2412"/>
                </a:lnTo>
                <a:lnTo>
                  <a:pt x="13329" y="2392"/>
                </a:lnTo>
                <a:lnTo>
                  <a:pt x="13290" y="2373"/>
                </a:lnTo>
                <a:lnTo>
                  <a:pt x="13248" y="2355"/>
                </a:lnTo>
                <a:lnTo>
                  <a:pt x="13206" y="2340"/>
                </a:lnTo>
                <a:lnTo>
                  <a:pt x="13161" y="2326"/>
                </a:lnTo>
                <a:lnTo>
                  <a:pt x="13115" y="2314"/>
                </a:lnTo>
                <a:lnTo>
                  <a:pt x="13067" y="2304"/>
                </a:lnTo>
                <a:lnTo>
                  <a:pt x="13018" y="2295"/>
                </a:lnTo>
                <a:lnTo>
                  <a:pt x="12966" y="2289"/>
                </a:lnTo>
                <a:lnTo>
                  <a:pt x="12913" y="2283"/>
                </a:lnTo>
                <a:lnTo>
                  <a:pt x="12859" y="2279"/>
                </a:lnTo>
                <a:lnTo>
                  <a:pt x="12802" y="2277"/>
                </a:lnTo>
                <a:lnTo>
                  <a:pt x="12744" y="2277"/>
                </a:lnTo>
                <a:lnTo>
                  <a:pt x="10730" y="2277"/>
                </a:lnTo>
                <a:lnTo>
                  <a:pt x="10702" y="2276"/>
                </a:lnTo>
                <a:lnTo>
                  <a:pt x="10673" y="2274"/>
                </a:lnTo>
                <a:lnTo>
                  <a:pt x="10646" y="2270"/>
                </a:lnTo>
                <a:lnTo>
                  <a:pt x="10619" y="2264"/>
                </a:lnTo>
                <a:lnTo>
                  <a:pt x="10592" y="2258"/>
                </a:lnTo>
                <a:lnTo>
                  <a:pt x="10566" y="2251"/>
                </a:lnTo>
                <a:lnTo>
                  <a:pt x="10540" y="2242"/>
                </a:lnTo>
                <a:lnTo>
                  <a:pt x="10515" y="2232"/>
                </a:lnTo>
                <a:lnTo>
                  <a:pt x="10491" y="2221"/>
                </a:lnTo>
                <a:lnTo>
                  <a:pt x="10467" y="2209"/>
                </a:lnTo>
                <a:lnTo>
                  <a:pt x="10444" y="2196"/>
                </a:lnTo>
                <a:lnTo>
                  <a:pt x="10421" y="2182"/>
                </a:lnTo>
                <a:lnTo>
                  <a:pt x="10399" y="2166"/>
                </a:lnTo>
                <a:lnTo>
                  <a:pt x="10379" y="2149"/>
                </a:lnTo>
                <a:lnTo>
                  <a:pt x="10359" y="2132"/>
                </a:lnTo>
                <a:lnTo>
                  <a:pt x="10339" y="2114"/>
                </a:lnTo>
                <a:lnTo>
                  <a:pt x="10321" y="2095"/>
                </a:lnTo>
                <a:lnTo>
                  <a:pt x="10303" y="2074"/>
                </a:lnTo>
                <a:lnTo>
                  <a:pt x="10287" y="2053"/>
                </a:lnTo>
                <a:lnTo>
                  <a:pt x="10271" y="2032"/>
                </a:lnTo>
                <a:lnTo>
                  <a:pt x="10257" y="2009"/>
                </a:lnTo>
                <a:lnTo>
                  <a:pt x="10243" y="1985"/>
                </a:lnTo>
                <a:lnTo>
                  <a:pt x="10231" y="1961"/>
                </a:lnTo>
                <a:lnTo>
                  <a:pt x="10220" y="1937"/>
                </a:lnTo>
                <a:lnTo>
                  <a:pt x="10210" y="1911"/>
                </a:lnTo>
                <a:lnTo>
                  <a:pt x="10201" y="1886"/>
                </a:lnTo>
                <a:lnTo>
                  <a:pt x="10193" y="1860"/>
                </a:lnTo>
                <a:lnTo>
                  <a:pt x="10187" y="1833"/>
                </a:lnTo>
                <a:lnTo>
                  <a:pt x="10182" y="1805"/>
                </a:lnTo>
                <a:lnTo>
                  <a:pt x="10178" y="1777"/>
                </a:lnTo>
                <a:lnTo>
                  <a:pt x="10175" y="1750"/>
                </a:lnTo>
                <a:lnTo>
                  <a:pt x="10174" y="1720"/>
                </a:lnTo>
                <a:lnTo>
                  <a:pt x="10168" y="1123"/>
                </a:lnTo>
                <a:close/>
                <a:moveTo>
                  <a:pt x="3598" y="4181"/>
                </a:moveTo>
                <a:lnTo>
                  <a:pt x="3207" y="4181"/>
                </a:lnTo>
                <a:lnTo>
                  <a:pt x="3180" y="4181"/>
                </a:lnTo>
                <a:lnTo>
                  <a:pt x="3148" y="4181"/>
                </a:lnTo>
                <a:lnTo>
                  <a:pt x="3112" y="4183"/>
                </a:lnTo>
                <a:lnTo>
                  <a:pt x="3075" y="4185"/>
                </a:lnTo>
                <a:lnTo>
                  <a:pt x="3072" y="4221"/>
                </a:lnTo>
                <a:lnTo>
                  <a:pt x="3070" y="4261"/>
                </a:lnTo>
                <a:lnTo>
                  <a:pt x="3069" y="4300"/>
                </a:lnTo>
                <a:lnTo>
                  <a:pt x="3068" y="4340"/>
                </a:lnTo>
                <a:lnTo>
                  <a:pt x="3068" y="4376"/>
                </a:lnTo>
                <a:lnTo>
                  <a:pt x="3068" y="4412"/>
                </a:lnTo>
                <a:lnTo>
                  <a:pt x="3068" y="4441"/>
                </a:lnTo>
                <a:lnTo>
                  <a:pt x="3068" y="4466"/>
                </a:lnTo>
                <a:lnTo>
                  <a:pt x="3068" y="6019"/>
                </a:lnTo>
                <a:lnTo>
                  <a:pt x="11816" y="6019"/>
                </a:lnTo>
                <a:lnTo>
                  <a:pt x="11816" y="3900"/>
                </a:lnTo>
                <a:lnTo>
                  <a:pt x="11817" y="3872"/>
                </a:lnTo>
                <a:lnTo>
                  <a:pt x="11819" y="3842"/>
                </a:lnTo>
                <a:lnTo>
                  <a:pt x="11823" y="3815"/>
                </a:lnTo>
                <a:lnTo>
                  <a:pt x="11828" y="3788"/>
                </a:lnTo>
                <a:lnTo>
                  <a:pt x="11834" y="3760"/>
                </a:lnTo>
                <a:lnTo>
                  <a:pt x="11841" y="3733"/>
                </a:lnTo>
                <a:lnTo>
                  <a:pt x="11850" y="3708"/>
                </a:lnTo>
                <a:lnTo>
                  <a:pt x="11860" y="3681"/>
                </a:lnTo>
                <a:lnTo>
                  <a:pt x="11871" y="3657"/>
                </a:lnTo>
                <a:lnTo>
                  <a:pt x="11883" y="3633"/>
                </a:lnTo>
                <a:lnTo>
                  <a:pt x="11897" y="3610"/>
                </a:lnTo>
                <a:lnTo>
                  <a:pt x="11911" y="3586"/>
                </a:lnTo>
                <a:lnTo>
                  <a:pt x="11927" y="3564"/>
                </a:lnTo>
                <a:lnTo>
                  <a:pt x="11943" y="3543"/>
                </a:lnTo>
                <a:lnTo>
                  <a:pt x="11961" y="3523"/>
                </a:lnTo>
                <a:lnTo>
                  <a:pt x="11980" y="3503"/>
                </a:lnTo>
                <a:lnTo>
                  <a:pt x="11999" y="3485"/>
                </a:lnTo>
                <a:lnTo>
                  <a:pt x="12019" y="3467"/>
                </a:lnTo>
                <a:lnTo>
                  <a:pt x="12040" y="3451"/>
                </a:lnTo>
                <a:lnTo>
                  <a:pt x="12062" y="3435"/>
                </a:lnTo>
                <a:lnTo>
                  <a:pt x="12085" y="3420"/>
                </a:lnTo>
                <a:lnTo>
                  <a:pt x="12108" y="3406"/>
                </a:lnTo>
                <a:lnTo>
                  <a:pt x="12132" y="3394"/>
                </a:lnTo>
                <a:lnTo>
                  <a:pt x="12157" y="3383"/>
                </a:lnTo>
                <a:lnTo>
                  <a:pt x="12182" y="3373"/>
                </a:lnTo>
                <a:lnTo>
                  <a:pt x="12208" y="3364"/>
                </a:lnTo>
                <a:lnTo>
                  <a:pt x="12234" y="3357"/>
                </a:lnTo>
                <a:lnTo>
                  <a:pt x="12261" y="3350"/>
                </a:lnTo>
                <a:lnTo>
                  <a:pt x="12288" y="3345"/>
                </a:lnTo>
                <a:lnTo>
                  <a:pt x="12316" y="3342"/>
                </a:lnTo>
                <a:lnTo>
                  <a:pt x="12344" y="3340"/>
                </a:lnTo>
                <a:lnTo>
                  <a:pt x="12372" y="3339"/>
                </a:lnTo>
                <a:lnTo>
                  <a:pt x="12401" y="3340"/>
                </a:lnTo>
                <a:lnTo>
                  <a:pt x="12429" y="3342"/>
                </a:lnTo>
                <a:lnTo>
                  <a:pt x="12457" y="3345"/>
                </a:lnTo>
                <a:lnTo>
                  <a:pt x="12484" y="3350"/>
                </a:lnTo>
                <a:lnTo>
                  <a:pt x="12511" y="3357"/>
                </a:lnTo>
                <a:lnTo>
                  <a:pt x="12537" y="3364"/>
                </a:lnTo>
                <a:lnTo>
                  <a:pt x="12563" y="3373"/>
                </a:lnTo>
                <a:lnTo>
                  <a:pt x="12588" y="3383"/>
                </a:lnTo>
                <a:lnTo>
                  <a:pt x="12612" y="3394"/>
                </a:lnTo>
                <a:lnTo>
                  <a:pt x="12637" y="3406"/>
                </a:lnTo>
                <a:lnTo>
                  <a:pt x="12661" y="3420"/>
                </a:lnTo>
                <a:lnTo>
                  <a:pt x="12683" y="3435"/>
                </a:lnTo>
                <a:lnTo>
                  <a:pt x="12705" y="3451"/>
                </a:lnTo>
                <a:lnTo>
                  <a:pt x="12726" y="3467"/>
                </a:lnTo>
                <a:lnTo>
                  <a:pt x="12746" y="3485"/>
                </a:lnTo>
                <a:lnTo>
                  <a:pt x="12765" y="3503"/>
                </a:lnTo>
                <a:lnTo>
                  <a:pt x="12784" y="3523"/>
                </a:lnTo>
                <a:lnTo>
                  <a:pt x="12801" y="3543"/>
                </a:lnTo>
                <a:lnTo>
                  <a:pt x="12818" y="3564"/>
                </a:lnTo>
                <a:lnTo>
                  <a:pt x="12833" y="3586"/>
                </a:lnTo>
                <a:lnTo>
                  <a:pt x="12848" y="3610"/>
                </a:lnTo>
                <a:lnTo>
                  <a:pt x="12861" y="3633"/>
                </a:lnTo>
                <a:lnTo>
                  <a:pt x="12873" y="3657"/>
                </a:lnTo>
                <a:lnTo>
                  <a:pt x="12885" y="3681"/>
                </a:lnTo>
                <a:lnTo>
                  <a:pt x="12894" y="3708"/>
                </a:lnTo>
                <a:lnTo>
                  <a:pt x="12903" y="3733"/>
                </a:lnTo>
                <a:lnTo>
                  <a:pt x="12911" y="3760"/>
                </a:lnTo>
                <a:lnTo>
                  <a:pt x="12917" y="3788"/>
                </a:lnTo>
                <a:lnTo>
                  <a:pt x="12922" y="3815"/>
                </a:lnTo>
                <a:lnTo>
                  <a:pt x="12925" y="3842"/>
                </a:lnTo>
                <a:lnTo>
                  <a:pt x="12928" y="3872"/>
                </a:lnTo>
                <a:lnTo>
                  <a:pt x="12928" y="3900"/>
                </a:lnTo>
                <a:lnTo>
                  <a:pt x="12928" y="6580"/>
                </a:lnTo>
                <a:lnTo>
                  <a:pt x="12928" y="6608"/>
                </a:lnTo>
                <a:lnTo>
                  <a:pt x="12925" y="6637"/>
                </a:lnTo>
                <a:lnTo>
                  <a:pt x="12922" y="6665"/>
                </a:lnTo>
                <a:lnTo>
                  <a:pt x="12917" y="6692"/>
                </a:lnTo>
                <a:lnTo>
                  <a:pt x="12911" y="6720"/>
                </a:lnTo>
                <a:lnTo>
                  <a:pt x="12903" y="6746"/>
                </a:lnTo>
                <a:lnTo>
                  <a:pt x="12894" y="6772"/>
                </a:lnTo>
                <a:lnTo>
                  <a:pt x="12885" y="6797"/>
                </a:lnTo>
                <a:lnTo>
                  <a:pt x="12873" y="6823"/>
                </a:lnTo>
                <a:lnTo>
                  <a:pt x="12861" y="6847"/>
                </a:lnTo>
                <a:lnTo>
                  <a:pt x="12848" y="6870"/>
                </a:lnTo>
                <a:lnTo>
                  <a:pt x="12833" y="6894"/>
                </a:lnTo>
                <a:lnTo>
                  <a:pt x="12818" y="6915"/>
                </a:lnTo>
                <a:lnTo>
                  <a:pt x="12801" y="6936"/>
                </a:lnTo>
                <a:lnTo>
                  <a:pt x="12784" y="6956"/>
                </a:lnTo>
                <a:lnTo>
                  <a:pt x="12765" y="6976"/>
                </a:lnTo>
                <a:lnTo>
                  <a:pt x="12746" y="6995"/>
                </a:lnTo>
                <a:lnTo>
                  <a:pt x="12726" y="7013"/>
                </a:lnTo>
                <a:lnTo>
                  <a:pt x="12705" y="7029"/>
                </a:lnTo>
                <a:lnTo>
                  <a:pt x="12683" y="7045"/>
                </a:lnTo>
                <a:lnTo>
                  <a:pt x="12661" y="7059"/>
                </a:lnTo>
                <a:lnTo>
                  <a:pt x="12637" y="7073"/>
                </a:lnTo>
                <a:lnTo>
                  <a:pt x="12612" y="7086"/>
                </a:lnTo>
                <a:lnTo>
                  <a:pt x="12588" y="7097"/>
                </a:lnTo>
                <a:lnTo>
                  <a:pt x="12563" y="7107"/>
                </a:lnTo>
                <a:lnTo>
                  <a:pt x="12537" y="7116"/>
                </a:lnTo>
                <a:lnTo>
                  <a:pt x="12511" y="7123"/>
                </a:lnTo>
                <a:lnTo>
                  <a:pt x="12484" y="7129"/>
                </a:lnTo>
                <a:lnTo>
                  <a:pt x="12457" y="7134"/>
                </a:lnTo>
                <a:lnTo>
                  <a:pt x="12429" y="7138"/>
                </a:lnTo>
                <a:lnTo>
                  <a:pt x="12401" y="7140"/>
                </a:lnTo>
                <a:lnTo>
                  <a:pt x="12372" y="7141"/>
                </a:lnTo>
                <a:lnTo>
                  <a:pt x="2512" y="7141"/>
                </a:lnTo>
                <a:lnTo>
                  <a:pt x="2483" y="7140"/>
                </a:lnTo>
                <a:lnTo>
                  <a:pt x="2455" y="7138"/>
                </a:lnTo>
                <a:lnTo>
                  <a:pt x="2428" y="7134"/>
                </a:lnTo>
                <a:lnTo>
                  <a:pt x="2400" y="7129"/>
                </a:lnTo>
                <a:lnTo>
                  <a:pt x="2373" y="7123"/>
                </a:lnTo>
                <a:lnTo>
                  <a:pt x="2347" y="7116"/>
                </a:lnTo>
                <a:lnTo>
                  <a:pt x="2321" y="7107"/>
                </a:lnTo>
                <a:lnTo>
                  <a:pt x="2296" y="7097"/>
                </a:lnTo>
                <a:lnTo>
                  <a:pt x="2272" y="7086"/>
                </a:lnTo>
                <a:lnTo>
                  <a:pt x="2247" y="7073"/>
                </a:lnTo>
                <a:lnTo>
                  <a:pt x="2224" y="7059"/>
                </a:lnTo>
                <a:lnTo>
                  <a:pt x="2201" y="7045"/>
                </a:lnTo>
                <a:lnTo>
                  <a:pt x="2179" y="7029"/>
                </a:lnTo>
                <a:lnTo>
                  <a:pt x="2158" y="7013"/>
                </a:lnTo>
                <a:lnTo>
                  <a:pt x="2138" y="6995"/>
                </a:lnTo>
                <a:lnTo>
                  <a:pt x="2119" y="6976"/>
                </a:lnTo>
                <a:lnTo>
                  <a:pt x="2100" y="6956"/>
                </a:lnTo>
                <a:lnTo>
                  <a:pt x="2083" y="6936"/>
                </a:lnTo>
                <a:lnTo>
                  <a:pt x="2066" y="6915"/>
                </a:lnTo>
                <a:lnTo>
                  <a:pt x="2051" y="6894"/>
                </a:lnTo>
                <a:lnTo>
                  <a:pt x="2037" y="6870"/>
                </a:lnTo>
                <a:lnTo>
                  <a:pt x="2023" y="6847"/>
                </a:lnTo>
                <a:lnTo>
                  <a:pt x="2011" y="6823"/>
                </a:lnTo>
                <a:lnTo>
                  <a:pt x="2000" y="6797"/>
                </a:lnTo>
                <a:lnTo>
                  <a:pt x="1990" y="6772"/>
                </a:lnTo>
                <a:lnTo>
                  <a:pt x="1981" y="6746"/>
                </a:lnTo>
                <a:lnTo>
                  <a:pt x="1973" y="6720"/>
                </a:lnTo>
                <a:lnTo>
                  <a:pt x="1967" y="6692"/>
                </a:lnTo>
                <a:lnTo>
                  <a:pt x="1962" y="6665"/>
                </a:lnTo>
                <a:lnTo>
                  <a:pt x="1959" y="6637"/>
                </a:lnTo>
                <a:lnTo>
                  <a:pt x="1957" y="6608"/>
                </a:lnTo>
                <a:lnTo>
                  <a:pt x="1956" y="6580"/>
                </a:lnTo>
                <a:lnTo>
                  <a:pt x="1956" y="4466"/>
                </a:lnTo>
                <a:lnTo>
                  <a:pt x="1957" y="4382"/>
                </a:lnTo>
                <a:lnTo>
                  <a:pt x="1959" y="4300"/>
                </a:lnTo>
                <a:lnTo>
                  <a:pt x="1963" y="4221"/>
                </a:lnTo>
                <a:lnTo>
                  <a:pt x="1969" y="4145"/>
                </a:lnTo>
                <a:lnTo>
                  <a:pt x="1977" y="4070"/>
                </a:lnTo>
                <a:lnTo>
                  <a:pt x="1986" y="3998"/>
                </a:lnTo>
                <a:lnTo>
                  <a:pt x="1998" y="3929"/>
                </a:lnTo>
                <a:lnTo>
                  <a:pt x="2012" y="3861"/>
                </a:lnTo>
                <a:lnTo>
                  <a:pt x="2028" y="3798"/>
                </a:lnTo>
                <a:lnTo>
                  <a:pt x="2046" y="3736"/>
                </a:lnTo>
                <a:lnTo>
                  <a:pt x="2067" y="3676"/>
                </a:lnTo>
                <a:lnTo>
                  <a:pt x="2090" y="3621"/>
                </a:lnTo>
                <a:lnTo>
                  <a:pt x="2115" y="3566"/>
                </a:lnTo>
                <a:lnTo>
                  <a:pt x="2144" y="3516"/>
                </a:lnTo>
                <a:lnTo>
                  <a:pt x="2175" y="3466"/>
                </a:lnTo>
                <a:lnTo>
                  <a:pt x="2209" y="3420"/>
                </a:lnTo>
                <a:lnTo>
                  <a:pt x="2245" y="3377"/>
                </a:lnTo>
                <a:lnTo>
                  <a:pt x="2286" y="3337"/>
                </a:lnTo>
                <a:lnTo>
                  <a:pt x="2329" y="3299"/>
                </a:lnTo>
                <a:lnTo>
                  <a:pt x="2375" y="3264"/>
                </a:lnTo>
                <a:lnTo>
                  <a:pt x="2424" y="3231"/>
                </a:lnTo>
                <a:lnTo>
                  <a:pt x="2477" y="3201"/>
                </a:lnTo>
                <a:lnTo>
                  <a:pt x="2533" y="3174"/>
                </a:lnTo>
                <a:lnTo>
                  <a:pt x="2592" y="3149"/>
                </a:lnTo>
                <a:lnTo>
                  <a:pt x="2656" y="3128"/>
                </a:lnTo>
                <a:lnTo>
                  <a:pt x="2722" y="3110"/>
                </a:lnTo>
                <a:lnTo>
                  <a:pt x="2793" y="3094"/>
                </a:lnTo>
                <a:lnTo>
                  <a:pt x="2867" y="3081"/>
                </a:lnTo>
                <a:lnTo>
                  <a:pt x="2947" y="3071"/>
                </a:lnTo>
                <a:lnTo>
                  <a:pt x="3029" y="3063"/>
                </a:lnTo>
                <a:lnTo>
                  <a:pt x="3116" y="3059"/>
                </a:lnTo>
                <a:lnTo>
                  <a:pt x="3207" y="3058"/>
                </a:lnTo>
                <a:lnTo>
                  <a:pt x="4153" y="3058"/>
                </a:lnTo>
                <a:lnTo>
                  <a:pt x="4154" y="3058"/>
                </a:lnTo>
                <a:lnTo>
                  <a:pt x="4182" y="3058"/>
                </a:lnTo>
                <a:lnTo>
                  <a:pt x="4212" y="3060"/>
                </a:lnTo>
                <a:lnTo>
                  <a:pt x="4239" y="3064"/>
                </a:lnTo>
                <a:lnTo>
                  <a:pt x="4267" y="3070"/>
                </a:lnTo>
                <a:lnTo>
                  <a:pt x="4294" y="3076"/>
                </a:lnTo>
                <a:lnTo>
                  <a:pt x="4320" y="3084"/>
                </a:lnTo>
                <a:lnTo>
                  <a:pt x="4346" y="3093"/>
                </a:lnTo>
                <a:lnTo>
                  <a:pt x="4371" y="3103"/>
                </a:lnTo>
                <a:lnTo>
                  <a:pt x="4396" y="3114"/>
                </a:lnTo>
                <a:lnTo>
                  <a:pt x="4420" y="3126"/>
                </a:lnTo>
                <a:lnTo>
                  <a:pt x="4443" y="3140"/>
                </a:lnTo>
                <a:lnTo>
                  <a:pt x="4466" y="3154"/>
                </a:lnTo>
                <a:lnTo>
                  <a:pt x="4488" y="3171"/>
                </a:lnTo>
                <a:lnTo>
                  <a:pt x="4509" y="3188"/>
                </a:lnTo>
                <a:lnTo>
                  <a:pt x="4529" y="3205"/>
                </a:lnTo>
                <a:lnTo>
                  <a:pt x="4548" y="3224"/>
                </a:lnTo>
                <a:lnTo>
                  <a:pt x="4566" y="3243"/>
                </a:lnTo>
                <a:lnTo>
                  <a:pt x="4584" y="3264"/>
                </a:lnTo>
                <a:lnTo>
                  <a:pt x="4600" y="3285"/>
                </a:lnTo>
                <a:lnTo>
                  <a:pt x="4615" y="3307"/>
                </a:lnTo>
                <a:lnTo>
                  <a:pt x="4630" y="3329"/>
                </a:lnTo>
                <a:lnTo>
                  <a:pt x="4643" y="3353"/>
                </a:lnTo>
                <a:lnTo>
                  <a:pt x="4655" y="3377"/>
                </a:lnTo>
                <a:lnTo>
                  <a:pt x="4666" y="3401"/>
                </a:lnTo>
                <a:lnTo>
                  <a:pt x="4676" y="3427"/>
                </a:lnTo>
                <a:lnTo>
                  <a:pt x="4684" y="3453"/>
                </a:lnTo>
                <a:lnTo>
                  <a:pt x="4692" y="3479"/>
                </a:lnTo>
                <a:lnTo>
                  <a:pt x="4698" y="3505"/>
                </a:lnTo>
                <a:lnTo>
                  <a:pt x="4703" y="3534"/>
                </a:lnTo>
                <a:lnTo>
                  <a:pt x="4707" y="3561"/>
                </a:lnTo>
                <a:lnTo>
                  <a:pt x="4709" y="3589"/>
                </a:lnTo>
                <a:lnTo>
                  <a:pt x="4710" y="3618"/>
                </a:lnTo>
                <a:lnTo>
                  <a:pt x="4710" y="3619"/>
                </a:lnTo>
                <a:lnTo>
                  <a:pt x="4710" y="3620"/>
                </a:lnTo>
                <a:lnTo>
                  <a:pt x="4709" y="4386"/>
                </a:lnTo>
                <a:lnTo>
                  <a:pt x="4753" y="4387"/>
                </a:lnTo>
                <a:lnTo>
                  <a:pt x="4799" y="4388"/>
                </a:lnTo>
                <a:lnTo>
                  <a:pt x="4847" y="4387"/>
                </a:lnTo>
                <a:lnTo>
                  <a:pt x="4897" y="4386"/>
                </a:lnTo>
                <a:lnTo>
                  <a:pt x="4946" y="4384"/>
                </a:lnTo>
                <a:lnTo>
                  <a:pt x="4994" y="4381"/>
                </a:lnTo>
                <a:lnTo>
                  <a:pt x="5041" y="4378"/>
                </a:lnTo>
                <a:lnTo>
                  <a:pt x="5085" y="4375"/>
                </a:lnTo>
                <a:lnTo>
                  <a:pt x="5078" y="3624"/>
                </a:lnTo>
                <a:lnTo>
                  <a:pt x="5079" y="3595"/>
                </a:lnTo>
                <a:lnTo>
                  <a:pt x="5080" y="3567"/>
                </a:lnTo>
                <a:lnTo>
                  <a:pt x="5083" y="3539"/>
                </a:lnTo>
                <a:lnTo>
                  <a:pt x="5088" y="3511"/>
                </a:lnTo>
                <a:lnTo>
                  <a:pt x="5093" y="3485"/>
                </a:lnTo>
                <a:lnTo>
                  <a:pt x="5100" y="3458"/>
                </a:lnTo>
                <a:lnTo>
                  <a:pt x="5108" y="3433"/>
                </a:lnTo>
                <a:lnTo>
                  <a:pt x="5118" y="3407"/>
                </a:lnTo>
                <a:lnTo>
                  <a:pt x="5128" y="3382"/>
                </a:lnTo>
                <a:lnTo>
                  <a:pt x="5140" y="3358"/>
                </a:lnTo>
                <a:lnTo>
                  <a:pt x="5154" y="3335"/>
                </a:lnTo>
                <a:lnTo>
                  <a:pt x="5168" y="3311"/>
                </a:lnTo>
                <a:lnTo>
                  <a:pt x="5184" y="3289"/>
                </a:lnTo>
                <a:lnTo>
                  <a:pt x="5201" y="3267"/>
                </a:lnTo>
                <a:lnTo>
                  <a:pt x="5220" y="3246"/>
                </a:lnTo>
                <a:lnTo>
                  <a:pt x="5239" y="3224"/>
                </a:lnTo>
                <a:lnTo>
                  <a:pt x="5260" y="3204"/>
                </a:lnTo>
                <a:lnTo>
                  <a:pt x="5281" y="3185"/>
                </a:lnTo>
                <a:lnTo>
                  <a:pt x="5302" y="3168"/>
                </a:lnTo>
                <a:lnTo>
                  <a:pt x="5325" y="3151"/>
                </a:lnTo>
                <a:lnTo>
                  <a:pt x="5347" y="3136"/>
                </a:lnTo>
                <a:lnTo>
                  <a:pt x="5371" y="3123"/>
                </a:lnTo>
                <a:lnTo>
                  <a:pt x="5395" y="3111"/>
                </a:lnTo>
                <a:lnTo>
                  <a:pt x="5419" y="3100"/>
                </a:lnTo>
                <a:lnTo>
                  <a:pt x="5444" y="3090"/>
                </a:lnTo>
                <a:lnTo>
                  <a:pt x="5470" y="3082"/>
                </a:lnTo>
                <a:lnTo>
                  <a:pt x="5495" y="3075"/>
                </a:lnTo>
                <a:lnTo>
                  <a:pt x="5523" y="3069"/>
                </a:lnTo>
                <a:lnTo>
                  <a:pt x="5550" y="3063"/>
                </a:lnTo>
                <a:lnTo>
                  <a:pt x="5578" y="3060"/>
                </a:lnTo>
                <a:lnTo>
                  <a:pt x="5606" y="3058"/>
                </a:lnTo>
                <a:lnTo>
                  <a:pt x="5634" y="3058"/>
                </a:lnTo>
                <a:lnTo>
                  <a:pt x="9250" y="3058"/>
                </a:lnTo>
                <a:lnTo>
                  <a:pt x="9278" y="3058"/>
                </a:lnTo>
                <a:lnTo>
                  <a:pt x="9306" y="3060"/>
                </a:lnTo>
                <a:lnTo>
                  <a:pt x="9334" y="3063"/>
                </a:lnTo>
                <a:lnTo>
                  <a:pt x="9361" y="3069"/>
                </a:lnTo>
                <a:lnTo>
                  <a:pt x="9388" y="3075"/>
                </a:lnTo>
                <a:lnTo>
                  <a:pt x="9414" y="3082"/>
                </a:lnTo>
                <a:lnTo>
                  <a:pt x="9440" y="3090"/>
                </a:lnTo>
                <a:lnTo>
                  <a:pt x="9465" y="3100"/>
                </a:lnTo>
                <a:lnTo>
                  <a:pt x="9489" y="3110"/>
                </a:lnTo>
                <a:lnTo>
                  <a:pt x="9513" y="3123"/>
                </a:lnTo>
                <a:lnTo>
                  <a:pt x="9536" y="3136"/>
                </a:lnTo>
                <a:lnTo>
                  <a:pt x="9559" y="3151"/>
                </a:lnTo>
                <a:lnTo>
                  <a:pt x="9581" y="3168"/>
                </a:lnTo>
                <a:lnTo>
                  <a:pt x="9603" y="3185"/>
                </a:lnTo>
                <a:lnTo>
                  <a:pt x="9624" y="3204"/>
                </a:lnTo>
                <a:lnTo>
                  <a:pt x="9644" y="3223"/>
                </a:lnTo>
                <a:lnTo>
                  <a:pt x="9664" y="3244"/>
                </a:lnTo>
                <a:lnTo>
                  <a:pt x="9682" y="3266"/>
                </a:lnTo>
                <a:lnTo>
                  <a:pt x="9700" y="3288"/>
                </a:lnTo>
                <a:lnTo>
                  <a:pt x="9715" y="3310"/>
                </a:lnTo>
                <a:lnTo>
                  <a:pt x="9730" y="3333"/>
                </a:lnTo>
                <a:lnTo>
                  <a:pt x="9743" y="3358"/>
                </a:lnTo>
                <a:lnTo>
                  <a:pt x="9755" y="3382"/>
                </a:lnTo>
                <a:lnTo>
                  <a:pt x="9766" y="3406"/>
                </a:lnTo>
                <a:lnTo>
                  <a:pt x="9775" y="3432"/>
                </a:lnTo>
                <a:lnTo>
                  <a:pt x="9784" y="3457"/>
                </a:lnTo>
                <a:lnTo>
                  <a:pt x="9790" y="3483"/>
                </a:lnTo>
                <a:lnTo>
                  <a:pt x="9796" y="3510"/>
                </a:lnTo>
                <a:lnTo>
                  <a:pt x="9800" y="3538"/>
                </a:lnTo>
                <a:lnTo>
                  <a:pt x="9804" y="3565"/>
                </a:lnTo>
                <a:lnTo>
                  <a:pt x="9805" y="3593"/>
                </a:lnTo>
                <a:lnTo>
                  <a:pt x="9806" y="3623"/>
                </a:lnTo>
                <a:lnTo>
                  <a:pt x="9801" y="4385"/>
                </a:lnTo>
                <a:lnTo>
                  <a:pt x="9845" y="4387"/>
                </a:lnTo>
                <a:lnTo>
                  <a:pt x="9892" y="4387"/>
                </a:lnTo>
                <a:lnTo>
                  <a:pt x="9942" y="4387"/>
                </a:lnTo>
                <a:lnTo>
                  <a:pt x="9992" y="4385"/>
                </a:lnTo>
                <a:lnTo>
                  <a:pt x="10043" y="4383"/>
                </a:lnTo>
                <a:lnTo>
                  <a:pt x="10092" y="4380"/>
                </a:lnTo>
                <a:lnTo>
                  <a:pt x="10140" y="4377"/>
                </a:lnTo>
                <a:lnTo>
                  <a:pt x="10186" y="4374"/>
                </a:lnTo>
                <a:lnTo>
                  <a:pt x="10174" y="3628"/>
                </a:lnTo>
                <a:lnTo>
                  <a:pt x="10175" y="3598"/>
                </a:lnTo>
                <a:lnTo>
                  <a:pt x="10177" y="3570"/>
                </a:lnTo>
                <a:lnTo>
                  <a:pt x="10180" y="3543"/>
                </a:lnTo>
                <a:lnTo>
                  <a:pt x="10184" y="3515"/>
                </a:lnTo>
                <a:lnTo>
                  <a:pt x="10190" y="3487"/>
                </a:lnTo>
                <a:lnTo>
                  <a:pt x="10197" y="3461"/>
                </a:lnTo>
                <a:lnTo>
                  <a:pt x="10205" y="3435"/>
                </a:lnTo>
                <a:lnTo>
                  <a:pt x="10215" y="3409"/>
                </a:lnTo>
                <a:lnTo>
                  <a:pt x="10226" y="3384"/>
                </a:lnTo>
                <a:lnTo>
                  <a:pt x="10238" y="3360"/>
                </a:lnTo>
                <a:lnTo>
                  <a:pt x="10251" y="3336"/>
                </a:lnTo>
                <a:lnTo>
                  <a:pt x="10265" y="3313"/>
                </a:lnTo>
                <a:lnTo>
                  <a:pt x="10280" y="3290"/>
                </a:lnTo>
                <a:lnTo>
                  <a:pt x="10296" y="3269"/>
                </a:lnTo>
                <a:lnTo>
                  <a:pt x="10313" y="3249"/>
                </a:lnTo>
                <a:lnTo>
                  <a:pt x="10331" y="3228"/>
                </a:lnTo>
                <a:lnTo>
                  <a:pt x="10351" y="3210"/>
                </a:lnTo>
                <a:lnTo>
                  <a:pt x="10370" y="3192"/>
                </a:lnTo>
                <a:lnTo>
                  <a:pt x="10391" y="3175"/>
                </a:lnTo>
                <a:lnTo>
                  <a:pt x="10413" y="3159"/>
                </a:lnTo>
                <a:lnTo>
                  <a:pt x="10435" y="3143"/>
                </a:lnTo>
                <a:lnTo>
                  <a:pt x="10458" y="3130"/>
                </a:lnTo>
                <a:lnTo>
                  <a:pt x="10482" y="3117"/>
                </a:lnTo>
                <a:lnTo>
                  <a:pt x="10506" y="3105"/>
                </a:lnTo>
                <a:lnTo>
                  <a:pt x="10531" y="3095"/>
                </a:lnTo>
                <a:lnTo>
                  <a:pt x="10557" y="3086"/>
                </a:lnTo>
                <a:lnTo>
                  <a:pt x="10583" y="3078"/>
                </a:lnTo>
                <a:lnTo>
                  <a:pt x="10610" y="3072"/>
                </a:lnTo>
                <a:lnTo>
                  <a:pt x="10637" y="3065"/>
                </a:lnTo>
                <a:lnTo>
                  <a:pt x="10664" y="3061"/>
                </a:lnTo>
                <a:lnTo>
                  <a:pt x="10694" y="3059"/>
                </a:lnTo>
                <a:lnTo>
                  <a:pt x="10722" y="3058"/>
                </a:lnTo>
                <a:lnTo>
                  <a:pt x="10751" y="3058"/>
                </a:lnTo>
                <a:lnTo>
                  <a:pt x="10779" y="3060"/>
                </a:lnTo>
                <a:lnTo>
                  <a:pt x="10806" y="3063"/>
                </a:lnTo>
                <a:lnTo>
                  <a:pt x="10834" y="3068"/>
                </a:lnTo>
                <a:lnTo>
                  <a:pt x="10861" y="3074"/>
                </a:lnTo>
                <a:lnTo>
                  <a:pt x="10887" y="3081"/>
                </a:lnTo>
                <a:lnTo>
                  <a:pt x="10913" y="3090"/>
                </a:lnTo>
                <a:lnTo>
                  <a:pt x="10938" y="3099"/>
                </a:lnTo>
                <a:lnTo>
                  <a:pt x="10963" y="3110"/>
                </a:lnTo>
                <a:lnTo>
                  <a:pt x="10987" y="3122"/>
                </a:lnTo>
                <a:lnTo>
                  <a:pt x="11011" y="3135"/>
                </a:lnTo>
                <a:lnTo>
                  <a:pt x="11033" y="3149"/>
                </a:lnTo>
                <a:lnTo>
                  <a:pt x="11056" y="3165"/>
                </a:lnTo>
                <a:lnTo>
                  <a:pt x="11077" y="3181"/>
                </a:lnTo>
                <a:lnTo>
                  <a:pt x="11097" y="3198"/>
                </a:lnTo>
                <a:lnTo>
                  <a:pt x="11117" y="3217"/>
                </a:lnTo>
                <a:lnTo>
                  <a:pt x="11135" y="3236"/>
                </a:lnTo>
                <a:lnTo>
                  <a:pt x="11153" y="3256"/>
                </a:lnTo>
                <a:lnTo>
                  <a:pt x="11170" y="3277"/>
                </a:lnTo>
                <a:lnTo>
                  <a:pt x="11186" y="3299"/>
                </a:lnTo>
                <a:lnTo>
                  <a:pt x="11201" y="3321"/>
                </a:lnTo>
                <a:lnTo>
                  <a:pt x="11214" y="3345"/>
                </a:lnTo>
                <a:lnTo>
                  <a:pt x="11227" y="3369"/>
                </a:lnTo>
                <a:lnTo>
                  <a:pt x="11238" y="3393"/>
                </a:lnTo>
                <a:lnTo>
                  <a:pt x="11249" y="3418"/>
                </a:lnTo>
                <a:lnTo>
                  <a:pt x="11258" y="3445"/>
                </a:lnTo>
                <a:lnTo>
                  <a:pt x="11266" y="3471"/>
                </a:lnTo>
                <a:lnTo>
                  <a:pt x="11272" y="3498"/>
                </a:lnTo>
                <a:lnTo>
                  <a:pt x="11278" y="3526"/>
                </a:lnTo>
                <a:lnTo>
                  <a:pt x="11282" y="3554"/>
                </a:lnTo>
                <a:lnTo>
                  <a:pt x="11284" y="3582"/>
                </a:lnTo>
                <a:lnTo>
                  <a:pt x="11285" y="3611"/>
                </a:lnTo>
                <a:lnTo>
                  <a:pt x="11298" y="4447"/>
                </a:lnTo>
                <a:lnTo>
                  <a:pt x="11298" y="4498"/>
                </a:lnTo>
                <a:lnTo>
                  <a:pt x="11295" y="4547"/>
                </a:lnTo>
                <a:lnTo>
                  <a:pt x="11291" y="4596"/>
                </a:lnTo>
                <a:lnTo>
                  <a:pt x="11285" y="4644"/>
                </a:lnTo>
                <a:lnTo>
                  <a:pt x="11277" y="4692"/>
                </a:lnTo>
                <a:lnTo>
                  <a:pt x="11267" y="4738"/>
                </a:lnTo>
                <a:lnTo>
                  <a:pt x="11255" y="4784"/>
                </a:lnTo>
                <a:lnTo>
                  <a:pt x="11241" y="4829"/>
                </a:lnTo>
                <a:lnTo>
                  <a:pt x="11226" y="4873"/>
                </a:lnTo>
                <a:lnTo>
                  <a:pt x="11209" y="4915"/>
                </a:lnTo>
                <a:lnTo>
                  <a:pt x="11190" y="4957"/>
                </a:lnTo>
                <a:lnTo>
                  <a:pt x="11169" y="4997"/>
                </a:lnTo>
                <a:lnTo>
                  <a:pt x="11146" y="5037"/>
                </a:lnTo>
                <a:lnTo>
                  <a:pt x="11122" y="5075"/>
                </a:lnTo>
                <a:lnTo>
                  <a:pt x="11096" y="5111"/>
                </a:lnTo>
                <a:lnTo>
                  <a:pt x="11069" y="5147"/>
                </a:lnTo>
                <a:lnTo>
                  <a:pt x="11040" y="5180"/>
                </a:lnTo>
                <a:lnTo>
                  <a:pt x="11009" y="5213"/>
                </a:lnTo>
                <a:lnTo>
                  <a:pt x="10977" y="5244"/>
                </a:lnTo>
                <a:lnTo>
                  <a:pt x="10943" y="5273"/>
                </a:lnTo>
                <a:lnTo>
                  <a:pt x="10907" y="5301"/>
                </a:lnTo>
                <a:lnTo>
                  <a:pt x="10870" y="5327"/>
                </a:lnTo>
                <a:lnTo>
                  <a:pt x="10832" y="5350"/>
                </a:lnTo>
                <a:lnTo>
                  <a:pt x="10792" y="5372"/>
                </a:lnTo>
                <a:lnTo>
                  <a:pt x="10751" y="5394"/>
                </a:lnTo>
                <a:lnTo>
                  <a:pt x="10708" y="5412"/>
                </a:lnTo>
                <a:lnTo>
                  <a:pt x="10663" y="5429"/>
                </a:lnTo>
                <a:lnTo>
                  <a:pt x="10618" y="5443"/>
                </a:lnTo>
                <a:lnTo>
                  <a:pt x="10571" y="5455"/>
                </a:lnTo>
                <a:lnTo>
                  <a:pt x="10523" y="5466"/>
                </a:lnTo>
                <a:lnTo>
                  <a:pt x="10474" y="5475"/>
                </a:lnTo>
                <a:lnTo>
                  <a:pt x="10423" y="5481"/>
                </a:lnTo>
                <a:lnTo>
                  <a:pt x="10351" y="5487"/>
                </a:lnTo>
                <a:lnTo>
                  <a:pt x="10277" y="5493"/>
                </a:lnTo>
                <a:lnTo>
                  <a:pt x="10203" y="5498"/>
                </a:lnTo>
                <a:lnTo>
                  <a:pt x="10128" y="5502"/>
                </a:lnTo>
                <a:lnTo>
                  <a:pt x="10053" y="5504"/>
                </a:lnTo>
                <a:lnTo>
                  <a:pt x="9976" y="5505"/>
                </a:lnTo>
                <a:lnTo>
                  <a:pt x="9901" y="5505"/>
                </a:lnTo>
                <a:lnTo>
                  <a:pt x="9826" y="5503"/>
                </a:lnTo>
                <a:lnTo>
                  <a:pt x="9752" y="5499"/>
                </a:lnTo>
                <a:lnTo>
                  <a:pt x="9679" y="5493"/>
                </a:lnTo>
                <a:lnTo>
                  <a:pt x="9606" y="5484"/>
                </a:lnTo>
                <a:lnTo>
                  <a:pt x="9535" y="5474"/>
                </a:lnTo>
                <a:lnTo>
                  <a:pt x="9465" y="5459"/>
                </a:lnTo>
                <a:lnTo>
                  <a:pt x="9397" y="5443"/>
                </a:lnTo>
                <a:lnTo>
                  <a:pt x="9329" y="5424"/>
                </a:lnTo>
                <a:lnTo>
                  <a:pt x="9265" y="5402"/>
                </a:lnTo>
                <a:lnTo>
                  <a:pt x="9203" y="5376"/>
                </a:lnTo>
                <a:lnTo>
                  <a:pt x="9143" y="5348"/>
                </a:lnTo>
                <a:lnTo>
                  <a:pt x="9086" y="5316"/>
                </a:lnTo>
                <a:lnTo>
                  <a:pt x="9032" y="5279"/>
                </a:lnTo>
                <a:lnTo>
                  <a:pt x="8981" y="5239"/>
                </a:lnTo>
                <a:lnTo>
                  <a:pt x="8934" y="5194"/>
                </a:lnTo>
                <a:lnTo>
                  <a:pt x="8890" y="5146"/>
                </a:lnTo>
                <a:lnTo>
                  <a:pt x="8849" y="5093"/>
                </a:lnTo>
                <a:lnTo>
                  <a:pt x="8813" y="5036"/>
                </a:lnTo>
                <a:lnTo>
                  <a:pt x="8781" y="4974"/>
                </a:lnTo>
                <a:lnTo>
                  <a:pt x="8754" y="4906"/>
                </a:lnTo>
                <a:lnTo>
                  <a:pt x="8730" y="4834"/>
                </a:lnTo>
                <a:lnTo>
                  <a:pt x="8711" y="4756"/>
                </a:lnTo>
                <a:lnTo>
                  <a:pt x="8698" y="4674"/>
                </a:lnTo>
                <a:lnTo>
                  <a:pt x="8691" y="4586"/>
                </a:lnTo>
                <a:lnTo>
                  <a:pt x="8688" y="4492"/>
                </a:lnTo>
                <a:lnTo>
                  <a:pt x="8690" y="4181"/>
                </a:lnTo>
                <a:lnTo>
                  <a:pt x="6195" y="4181"/>
                </a:lnTo>
                <a:lnTo>
                  <a:pt x="6198" y="4487"/>
                </a:lnTo>
                <a:lnTo>
                  <a:pt x="6197" y="4537"/>
                </a:lnTo>
                <a:lnTo>
                  <a:pt x="6195" y="4585"/>
                </a:lnTo>
                <a:lnTo>
                  <a:pt x="6190" y="4633"/>
                </a:lnTo>
                <a:lnTo>
                  <a:pt x="6183" y="4680"/>
                </a:lnTo>
                <a:lnTo>
                  <a:pt x="6175" y="4725"/>
                </a:lnTo>
                <a:lnTo>
                  <a:pt x="6164" y="4771"/>
                </a:lnTo>
                <a:lnTo>
                  <a:pt x="6152" y="4814"/>
                </a:lnTo>
                <a:lnTo>
                  <a:pt x="6137" y="4858"/>
                </a:lnTo>
                <a:lnTo>
                  <a:pt x="6121" y="4900"/>
                </a:lnTo>
                <a:lnTo>
                  <a:pt x="6103" y="4941"/>
                </a:lnTo>
                <a:lnTo>
                  <a:pt x="6084" y="4981"/>
                </a:lnTo>
                <a:lnTo>
                  <a:pt x="6063" y="5019"/>
                </a:lnTo>
                <a:lnTo>
                  <a:pt x="6040" y="5057"/>
                </a:lnTo>
                <a:lnTo>
                  <a:pt x="6015" y="5093"/>
                </a:lnTo>
                <a:lnTo>
                  <a:pt x="5989" y="5129"/>
                </a:lnTo>
                <a:lnTo>
                  <a:pt x="5962" y="5162"/>
                </a:lnTo>
                <a:lnTo>
                  <a:pt x="5932" y="5194"/>
                </a:lnTo>
                <a:lnTo>
                  <a:pt x="5902" y="5225"/>
                </a:lnTo>
                <a:lnTo>
                  <a:pt x="5870" y="5255"/>
                </a:lnTo>
                <a:lnTo>
                  <a:pt x="5836" y="5282"/>
                </a:lnTo>
                <a:lnTo>
                  <a:pt x="5801" y="5309"/>
                </a:lnTo>
                <a:lnTo>
                  <a:pt x="5764" y="5333"/>
                </a:lnTo>
                <a:lnTo>
                  <a:pt x="5727" y="5356"/>
                </a:lnTo>
                <a:lnTo>
                  <a:pt x="5687" y="5377"/>
                </a:lnTo>
                <a:lnTo>
                  <a:pt x="5647" y="5397"/>
                </a:lnTo>
                <a:lnTo>
                  <a:pt x="5605" y="5415"/>
                </a:lnTo>
                <a:lnTo>
                  <a:pt x="5562" y="5431"/>
                </a:lnTo>
                <a:lnTo>
                  <a:pt x="5518" y="5444"/>
                </a:lnTo>
                <a:lnTo>
                  <a:pt x="5472" y="5456"/>
                </a:lnTo>
                <a:lnTo>
                  <a:pt x="5426" y="5466"/>
                </a:lnTo>
                <a:lnTo>
                  <a:pt x="5378" y="5475"/>
                </a:lnTo>
                <a:lnTo>
                  <a:pt x="5329" y="5481"/>
                </a:lnTo>
                <a:lnTo>
                  <a:pt x="5260" y="5487"/>
                </a:lnTo>
                <a:lnTo>
                  <a:pt x="5190" y="5493"/>
                </a:lnTo>
                <a:lnTo>
                  <a:pt x="5118" y="5498"/>
                </a:lnTo>
                <a:lnTo>
                  <a:pt x="5046" y="5502"/>
                </a:lnTo>
                <a:lnTo>
                  <a:pt x="4973" y="5504"/>
                </a:lnTo>
                <a:lnTo>
                  <a:pt x="4899" y="5506"/>
                </a:lnTo>
                <a:lnTo>
                  <a:pt x="4824" y="5506"/>
                </a:lnTo>
                <a:lnTo>
                  <a:pt x="4751" y="5504"/>
                </a:lnTo>
                <a:lnTo>
                  <a:pt x="4677" y="5501"/>
                </a:lnTo>
                <a:lnTo>
                  <a:pt x="4604" y="5495"/>
                </a:lnTo>
                <a:lnTo>
                  <a:pt x="4532" y="5488"/>
                </a:lnTo>
                <a:lnTo>
                  <a:pt x="4461" y="5478"/>
                </a:lnTo>
                <a:lnTo>
                  <a:pt x="4391" y="5464"/>
                </a:lnTo>
                <a:lnTo>
                  <a:pt x="4322" y="5450"/>
                </a:lnTo>
                <a:lnTo>
                  <a:pt x="4255" y="5432"/>
                </a:lnTo>
                <a:lnTo>
                  <a:pt x="4189" y="5411"/>
                </a:lnTo>
                <a:lnTo>
                  <a:pt x="4126" y="5388"/>
                </a:lnTo>
                <a:lnTo>
                  <a:pt x="4066" y="5360"/>
                </a:lnTo>
                <a:lnTo>
                  <a:pt x="4008" y="5329"/>
                </a:lnTo>
                <a:lnTo>
                  <a:pt x="3953" y="5295"/>
                </a:lnTo>
                <a:lnTo>
                  <a:pt x="3901" y="5256"/>
                </a:lnTo>
                <a:lnTo>
                  <a:pt x="3852" y="5215"/>
                </a:lnTo>
                <a:lnTo>
                  <a:pt x="3807" y="5168"/>
                </a:lnTo>
                <a:lnTo>
                  <a:pt x="3766" y="5118"/>
                </a:lnTo>
                <a:lnTo>
                  <a:pt x="3728" y="5062"/>
                </a:lnTo>
                <a:lnTo>
                  <a:pt x="3695" y="5002"/>
                </a:lnTo>
                <a:lnTo>
                  <a:pt x="3666" y="4938"/>
                </a:lnTo>
                <a:lnTo>
                  <a:pt x="3642" y="4869"/>
                </a:lnTo>
                <a:lnTo>
                  <a:pt x="3623" y="4794"/>
                </a:lnTo>
                <a:lnTo>
                  <a:pt x="3610" y="4714"/>
                </a:lnTo>
                <a:lnTo>
                  <a:pt x="3601" y="4628"/>
                </a:lnTo>
                <a:lnTo>
                  <a:pt x="3598" y="4538"/>
                </a:lnTo>
                <a:lnTo>
                  <a:pt x="3598" y="4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535879" y="3863048"/>
            <a:ext cx="127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20 DE FEVEREIRO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-161" y="-1"/>
            <a:ext cx="8280890" cy="694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19762" y="181969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latin typeface="Globotipo Condensada Light" panose="00000406000000000000" pitchFamily="50" charset="0"/>
              </a:rPr>
              <a:t>PRONTO PARA </a:t>
            </a:r>
            <a:r>
              <a:rPr lang="pt-BR" sz="1800" dirty="0" smtClean="0">
                <a:solidFill>
                  <a:schemeClr val="bg1"/>
                </a:solidFill>
                <a:latin typeface="Globotipo Condensada Black" panose="00000A06000000000000" pitchFamily="50" charset="0"/>
              </a:rPr>
              <a:t>VENDA</a:t>
            </a:r>
            <a:endParaRPr lang="pt-BR" sz="1800" dirty="0">
              <a:solidFill>
                <a:schemeClr val="bg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7530019" y="186635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19762" y="1542398"/>
            <a:ext cx="323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NOVELA II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DEUS SALVE</a:t>
            </a:r>
            <a:b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</a:br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O REI</a:t>
            </a:r>
          </a:p>
        </p:txBody>
      </p:sp>
    </p:spTree>
    <p:extLst>
      <p:ext uri="{BB962C8B-B14F-4D97-AF65-F5344CB8AC3E}">
        <p14:creationId xmlns:p14="http://schemas.microsoft.com/office/powerpoint/2010/main" val="16455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5" b="52397"/>
          <a:stretch/>
        </p:blipFill>
        <p:spPr>
          <a:xfrm>
            <a:off x="-161" y="679427"/>
            <a:ext cx="8280400" cy="234029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59718" y="1191731"/>
            <a:ext cx="3780482" cy="3060391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txBody>
          <a:bodyPr wrap="square" lIns="357225" tIns="571559" rIns="357225" bIns="194401">
            <a:noAutofit/>
          </a:bodyPr>
          <a:lstStyle/>
          <a:p>
            <a:endParaRPr lang="pt-BR" sz="35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19762" y="3147852"/>
            <a:ext cx="3060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Lorem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ipsum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dolor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sit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amet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,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consectetur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adipiscing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elit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Aenean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eget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lectus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eros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Donec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urna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risus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accumsan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sed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nunc 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a,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accumsan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hendrerit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neque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Orci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varius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Globotipo Texto" panose="00000500000000000000" pitchFamily="50" charset="0"/>
              </a:rPr>
              <a:t>natoque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penatibus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et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magnis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Globotipo Texto" panose="00000500000000000000" pitchFamily="50" charset="0"/>
              </a:rPr>
              <a:t>dis</a:t>
            </a:r>
            <a:r>
              <a:rPr lang="pt-BR" sz="1100" dirty="0">
                <a:solidFill>
                  <a:schemeClr val="bg1"/>
                </a:solidFill>
                <a:latin typeface="Globotipo Texto" panose="00000500000000000000" pitchFamily="50" charset="0"/>
              </a:rPr>
              <a:t> </a:t>
            </a:r>
            <a:r>
              <a:rPr lang="pt-BR" sz="1100" dirty="0" smtClean="0">
                <a:solidFill>
                  <a:schemeClr val="bg1"/>
                </a:solidFill>
                <a:latin typeface="Globotipo Texto" panose="00000500000000000000" pitchFamily="50" charset="0"/>
              </a:rPr>
              <a:t>parturi.</a:t>
            </a:r>
            <a:endParaRPr lang="pt-BR" sz="1100" dirty="0">
              <a:solidFill>
                <a:schemeClr val="bg1"/>
              </a:solidFill>
              <a:latin typeface="Globotipo Texto" panose="00000500000000000000" pitchFamily="50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445744" y="3147851"/>
            <a:ext cx="1608076" cy="1104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367794" y="3147851"/>
            <a:ext cx="1608076" cy="1104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reeform 13"/>
          <p:cNvSpPr>
            <a:spLocks noChangeAspect="1"/>
          </p:cNvSpPr>
          <p:nvPr/>
        </p:nvSpPr>
        <p:spPr bwMode="auto">
          <a:xfrm>
            <a:off x="5039289" y="3338805"/>
            <a:ext cx="399931" cy="375765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06057" y="3863047"/>
            <a:ext cx="109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USO INTERNO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9" name="Freeform 17"/>
          <p:cNvSpPr>
            <a:spLocks noChangeAspect="1" noEditPoints="1"/>
          </p:cNvSpPr>
          <p:nvPr/>
        </p:nvSpPr>
        <p:spPr bwMode="auto">
          <a:xfrm>
            <a:off x="6976791" y="3338805"/>
            <a:ext cx="390082" cy="417261"/>
          </a:xfrm>
          <a:custGeom>
            <a:avLst/>
            <a:gdLst>
              <a:gd name="T0" fmla="*/ 262562 w 14884"/>
              <a:gd name="T1" fmla="*/ 350299 h 16182"/>
              <a:gd name="T2" fmla="*/ 243434 w 14884"/>
              <a:gd name="T3" fmla="*/ 334066 h 16182"/>
              <a:gd name="T4" fmla="*/ 219700 w 14884"/>
              <a:gd name="T5" fmla="*/ 228728 h 16182"/>
              <a:gd name="T6" fmla="*/ 228053 w 14884"/>
              <a:gd name="T7" fmla="*/ 208193 h 16182"/>
              <a:gd name="T8" fmla="*/ 273518 w 14884"/>
              <a:gd name="T9" fmla="*/ 214312 h 16182"/>
              <a:gd name="T10" fmla="*/ 189381 w 14884"/>
              <a:gd name="T11" fmla="*/ 283727 h 16182"/>
              <a:gd name="T12" fmla="*/ 194794 w 14884"/>
              <a:gd name="T13" fmla="*/ 321801 h 16182"/>
              <a:gd name="T14" fmla="*/ 171892 w 14884"/>
              <a:gd name="T15" fmla="*/ 347534 h 16182"/>
              <a:gd name="T16" fmla="*/ 132777 w 14884"/>
              <a:gd name="T17" fmla="*/ 351682 h 16182"/>
              <a:gd name="T18" fmla="*/ 98815 w 14884"/>
              <a:gd name="T19" fmla="*/ 326513 h 16182"/>
              <a:gd name="T20" fmla="*/ 99440 w 14884"/>
              <a:gd name="T21" fmla="*/ 302700 h 16182"/>
              <a:gd name="T22" fmla="*/ 122940 w 14884"/>
              <a:gd name="T23" fmla="*/ 305235 h 16182"/>
              <a:gd name="T24" fmla="*/ 146050 w 14884"/>
              <a:gd name="T25" fmla="*/ 323030 h 16182"/>
              <a:gd name="T26" fmla="*/ 163330 w 14884"/>
              <a:gd name="T27" fmla="*/ 306618 h 16182"/>
              <a:gd name="T28" fmla="*/ 140923 w 14884"/>
              <a:gd name="T29" fmla="*/ 287542 h 16182"/>
              <a:gd name="T30" fmla="*/ 128874 w 14884"/>
              <a:gd name="T31" fmla="*/ 273459 h 16182"/>
              <a:gd name="T32" fmla="*/ 147716 w 14884"/>
              <a:gd name="T33" fmla="*/ 257584 h 16182"/>
              <a:gd name="T34" fmla="*/ 156824 w 14884"/>
              <a:gd name="T35" fmla="*/ 239200 h 16182"/>
              <a:gd name="T36" fmla="*/ 140845 w 14884"/>
              <a:gd name="T37" fmla="*/ 233439 h 16182"/>
              <a:gd name="T38" fmla="*/ 112166 w 14884"/>
              <a:gd name="T39" fmla="*/ 250082 h 16182"/>
              <a:gd name="T40" fmla="*/ 100039 w 14884"/>
              <a:gd name="T41" fmla="*/ 236563 h 16182"/>
              <a:gd name="T42" fmla="*/ 116356 w 14884"/>
              <a:gd name="T43" fmla="*/ 211573 h 16182"/>
              <a:gd name="T44" fmla="*/ 173584 w 14884"/>
              <a:gd name="T45" fmla="*/ 210343 h 16182"/>
              <a:gd name="T46" fmla="*/ 189173 w 14884"/>
              <a:gd name="T47" fmla="*/ 237024 h 16182"/>
              <a:gd name="T48" fmla="*/ 176889 w 14884"/>
              <a:gd name="T49" fmla="*/ 267596 h 16182"/>
              <a:gd name="T50" fmla="*/ 250929 w 14884"/>
              <a:gd name="T51" fmla="*/ 54077 h 16182"/>
              <a:gd name="T52" fmla="*/ 138060 w 14884"/>
              <a:gd name="T53" fmla="*/ 55486 h 16182"/>
              <a:gd name="T54" fmla="*/ 122550 w 14884"/>
              <a:gd name="T55" fmla="*/ 44732 h 16182"/>
              <a:gd name="T56" fmla="*/ 108757 w 14884"/>
              <a:gd name="T57" fmla="*/ 58277 h 16182"/>
              <a:gd name="T58" fmla="*/ 93793 w 14884"/>
              <a:gd name="T59" fmla="*/ 45986 h 16182"/>
              <a:gd name="T60" fmla="*/ 110240 w 14884"/>
              <a:gd name="T61" fmla="*/ 1587 h 16182"/>
              <a:gd name="T62" fmla="*/ 158021 w 14884"/>
              <a:gd name="T63" fmla="*/ 11573 h 16182"/>
              <a:gd name="T64" fmla="*/ 237474 w 14884"/>
              <a:gd name="T65" fmla="*/ 4046 h 16182"/>
              <a:gd name="T66" fmla="*/ 285802 w 14884"/>
              <a:gd name="T67" fmla="*/ 6120 h 16182"/>
              <a:gd name="T68" fmla="*/ 372620 w 14884"/>
              <a:gd name="T69" fmla="*/ 44936 h 16182"/>
              <a:gd name="T70" fmla="*/ 375613 w 14884"/>
              <a:gd name="T71" fmla="*/ 393367 h 16182"/>
              <a:gd name="T72" fmla="*/ 26155 w 14884"/>
              <a:gd name="T73" fmla="*/ 407757 h 16182"/>
              <a:gd name="T74" fmla="*/ 3409 w 14884"/>
              <a:gd name="T75" fmla="*/ 60683 h 16182"/>
              <a:gd name="T76" fmla="*/ 59674 w 14884"/>
              <a:gd name="T77" fmla="*/ 30086 h 16182"/>
              <a:gd name="T78" fmla="*/ 69928 w 14884"/>
              <a:gd name="T79" fmla="*/ 46447 h 16182"/>
              <a:gd name="T80" fmla="*/ 52309 w 14884"/>
              <a:gd name="T81" fmla="*/ 58430 h 16182"/>
              <a:gd name="T82" fmla="*/ 28939 w 14884"/>
              <a:gd name="T83" fmla="*/ 84803 h 16182"/>
              <a:gd name="T84" fmla="*/ 51034 w 14884"/>
              <a:gd name="T85" fmla="*/ 385429 h 16182"/>
              <a:gd name="T86" fmla="*/ 357422 w 14884"/>
              <a:gd name="T87" fmla="*/ 366635 h 16182"/>
              <a:gd name="T88" fmla="*/ 343681 w 14884"/>
              <a:gd name="T89" fmla="*/ 59915 h 16182"/>
              <a:gd name="T90" fmla="*/ 267299 w 14884"/>
              <a:gd name="T91" fmla="*/ 52029 h 16182"/>
              <a:gd name="T92" fmla="*/ 307507 w 14884"/>
              <a:gd name="T93" fmla="*/ 99859 h 16182"/>
              <a:gd name="T94" fmla="*/ 320519 w 14884"/>
              <a:gd name="T95" fmla="*/ 85571 h 16182"/>
              <a:gd name="T96" fmla="*/ 336160 w 14884"/>
              <a:gd name="T97" fmla="*/ 96991 h 16182"/>
              <a:gd name="T98" fmla="*/ 326947 w 14884"/>
              <a:gd name="T99" fmla="*/ 181973 h 16182"/>
              <a:gd name="T100" fmla="*/ 52648 w 14884"/>
              <a:gd name="T101" fmla="*/ 175316 h 16182"/>
              <a:gd name="T102" fmla="*/ 60611 w 14884"/>
              <a:gd name="T103" fmla="*/ 84470 h 16182"/>
              <a:gd name="T104" fmla="*/ 117345 w 14884"/>
              <a:gd name="T105" fmla="*/ 81628 h 16182"/>
              <a:gd name="T106" fmla="*/ 132153 w 14884"/>
              <a:gd name="T107" fmla="*/ 92792 h 16182"/>
              <a:gd name="T108" fmla="*/ 145165 w 14884"/>
              <a:gd name="T109" fmla="*/ 78351 h 16182"/>
              <a:gd name="T110" fmla="*/ 254781 w 14884"/>
              <a:gd name="T111" fmla="*/ 89182 h 16182"/>
              <a:gd name="T112" fmla="*/ 268392 w 14884"/>
              <a:gd name="T113" fmla="*/ 83190 h 16182"/>
              <a:gd name="T114" fmla="*/ 287728 w 14884"/>
              <a:gd name="T115" fmla="*/ 81039 h 16182"/>
              <a:gd name="T116" fmla="*/ 291710 w 14884"/>
              <a:gd name="T117" fmla="*/ 125848 h 16182"/>
              <a:gd name="T118" fmla="*/ 255718 w 14884"/>
              <a:gd name="T119" fmla="*/ 140903 h 16182"/>
              <a:gd name="T120" fmla="*/ 161092 w 14884"/>
              <a:gd name="T121" fmla="*/ 118627 h 16182"/>
              <a:gd name="T122" fmla="*/ 136889 w 14884"/>
              <a:gd name="T123" fmla="*/ 140494 h 16182"/>
              <a:gd name="T124" fmla="*/ 93715 w 14884"/>
              <a:gd name="T125" fmla="*/ 118499 h 161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884" h="16182">
                <a:moveTo>
                  <a:pt x="10611" y="12786"/>
                </a:moveTo>
                <a:lnTo>
                  <a:pt x="10611" y="12843"/>
                </a:lnTo>
                <a:lnTo>
                  <a:pt x="10609" y="12897"/>
                </a:lnTo>
                <a:lnTo>
                  <a:pt x="10605" y="12947"/>
                </a:lnTo>
                <a:lnTo>
                  <a:pt x="10601" y="12999"/>
                </a:lnTo>
                <a:lnTo>
                  <a:pt x="10594" y="13047"/>
                </a:lnTo>
                <a:lnTo>
                  <a:pt x="10587" y="13092"/>
                </a:lnTo>
                <a:lnTo>
                  <a:pt x="10579" y="13138"/>
                </a:lnTo>
                <a:lnTo>
                  <a:pt x="10570" y="13181"/>
                </a:lnTo>
                <a:lnTo>
                  <a:pt x="10559" y="13222"/>
                </a:lnTo>
                <a:lnTo>
                  <a:pt x="10548" y="13262"/>
                </a:lnTo>
                <a:lnTo>
                  <a:pt x="10535" y="13300"/>
                </a:lnTo>
                <a:lnTo>
                  <a:pt x="10520" y="13337"/>
                </a:lnTo>
                <a:lnTo>
                  <a:pt x="10506" y="13370"/>
                </a:lnTo>
                <a:lnTo>
                  <a:pt x="10488" y="13401"/>
                </a:lnTo>
                <a:lnTo>
                  <a:pt x="10471" y="13433"/>
                </a:lnTo>
                <a:lnTo>
                  <a:pt x="10451" y="13462"/>
                </a:lnTo>
                <a:lnTo>
                  <a:pt x="10431" y="13489"/>
                </a:lnTo>
                <a:lnTo>
                  <a:pt x="10411" y="13516"/>
                </a:lnTo>
                <a:lnTo>
                  <a:pt x="10385" y="13538"/>
                </a:lnTo>
                <a:lnTo>
                  <a:pt x="10361" y="13561"/>
                </a:lnTo>
                <a:lnTo>
                  <a:pt x="10337" y="13579"/>
                </a:lnTo>
                <a:lnTo>
                  <a:pt x="10310" y="13599"/>
                </a:lnTo>
                <a:lnTo>
                  <a:pt x="10283" y="13615"/>
                </a:lnTo>
                <a:lnTo>
                  <a:pt x="10253" y="13630"/>
                </a:lnTo>
                <a:lnTo>
                  <a:pt x="10224" y="13643"/>
                </a:lnTo>
                <a:lnTo>
                  <a:pt x="10191" y="13655"/>
                </a:lnTo>
                <a:lnTo>
                  <a:pt x="10158" y="13664"/>
                </a:lnTo>
                <a:lnTo>
                  <a:pt x="10125" y="13673"/>
                </a:lnTo>
                <a:lnTo>
                  <a:pt x="10089" y="13681"/>
                </a:lnTo>
                <a:lnTo>
                  <a:pt x="10052" y="13684"/>
                </a:lnTo>
                <a:lnTo>
                  <a:pt x="10012" y="13686"/>
                </a:lnTo>
                <a:lnTo>
                  <a:pt x="9974" y="13688"/>
                </a:lnTo>
                <a:lnTo>
                  <a:pt x="9935" y="13686"/>
                </a:lnTo>
                <a:lnTo>
                  <a:pt x="9897" y="13684"/>
                </a:lnTo>
                <a:lnTo>
                  <a:pt x="9861" y="13681"/>
                </a:lnTo>
                <a:lnTo>
                  <a:pt x="9826" y="13673"/>
                </a:lnTo>
                <a:lnTo>
                  <a:pt x="9791" y="13664"/>
                </a:lnTo>
                <a:lnTo>
                  <a:pt x="9758" y="13655"/>
                </a:lnTo>
                <a:lnTo>
                  <a:pt x="9727" y="13643"/>
                </a:lnTo>
                <a:lnTo>
                  <a:pt x="9696" y="13630"/>
                </a:lnTo>
                <a:lnTo>
                  <a:pt x="9666" y="13615"/>
                </a:lnTo>
                <a:lnTo>
                  <a:pt x="9641" y="13599"/>
                </a:lnTo>
                <a:lnTo>
                  <a:pt x="9611" y="13579"/>
                </a:lnTo>
                <a:lnTo>
                  <a:pt x="9587" y="13561"/>
                </a:lnTo>
                <a:lnTo>
                  <a:pt x="9564" y="13538"/>
                </a:lnTo>
                <a:lnTo>
                  <a:pt x="9540" y="13516"/>
                </a:lnTo>
                <a:lnTo>
                  <a:pt x="9518" y="13489"/>
                </a:lnTo>
                <a:lnTo>
                  <a:pt x="9498" y="13462"/>
                </a:lnTo>
                <a:lnTo>
                  <a:pt x="9478" y="13433"/>
                </a:lnTo>
                <a:lnTo>
                  <a:pt x="9461" y="13401"/>
                </a:lnTo>
                <a:lnTo>
                  <a:pt x="9445" y="13370"/>
                </a:lnTo>
                <a:lnTo>
                  <a:pt x="9428" y="13337"/>
                </a:lnTo>
                <a:lnTo>
                  <a:pt x="9414" y="13300"/>
                </a:lnTo>
                <a:lnTo>
                  <a:pt x="9401" y="13262"/>
                </a:lnTo>
                <a:lnTo>
                  <a:pt x="9390" y="13222"/>
                </a:lnTo>
                <a:lnTo>
                  <a:pt x="9378" y="13181"/>
                </a:lnTo>
                <a:lnTo>
                  <a:pt x="9369" y="13138"/>
                </a:lnTo>
                <a:lnTo>
                  <a:pt x="9361" y="13092"/>
                </a:lnTo>
                <a:lnTo>
                  <a:pt x="9354" y="13047"/>
                </a:lnTo>
                <a:lnTo>
                  <a:pt x="9349" y="12999"/>
                </a:lnTo>
                <a:lnTo>
                  <a:pt x="9345" y="12947"/>
                </a:lnTo>
                <a:lnTo>
                  <a:pt x="9341" y="12897"/>
                </a:lnTo>
                <a:lnTo>
                  <a:pt x="9339" y="12843"/>
                </a:lnTo>
                <a:lnTo>
                  <a:pt x="9339" y="12786"/>
                </a:lnTo>
                <a:lnTo>
                  <a:pt x="9339" y="9237"/>
                </a:lnTo>
                <a:lnTo>
                  <a:pt x="9224" y="9237"/>
                </a:lnTo>
                <a:lnTo>
                  <a:pt x="9173" y="9237"/>
                </a:lnTo>
                <a:lnTo>
                  <a:pt x="9122" y="9235"/>
                </a:lnTo>
                <a:lnTo>
                  <a:pt x="9074" y="9233"/>
                </a:lnTo>
                <a:lnTo>
                  <a:pt x="9025" y="9228"/>
                </a:lnTo>
                <a:lnTo>
                  <a:pt x="8981" y="9224"/>
                </a:lnTo>
                <a:lnTo>
                  <a:pt x="8935" y="9217"/>
                </a:lnTo>
                <a:lnTo>
                  <a:pt x="8894" y="9210"/>
                </a:lnTo>
                <a:lnTo>
                  <a:pt x="8854" y="9201"/>
                </a:lnTo>
                <a:lnTo>
                  <a:pt x="8814" y="9190"/>
                </a:lnTo>
                <a:lnTo>
                  <a:pt x="8777" y="9179"/>
                </a:lnTo>
                <a:lnTo>
                  <a:pt x="8741" y="9168"/>
                </a:lnTo>
                <a:lnTo>
                  <a:pt x="8707" y="9156"/>
                </a:lnTo>
                <a:lnTo>
                  <a:pt x="8676" y="9141"/>
                </a:lnTo>
                <a:lnTo>
                  <a:pt x="8643" y="9126"/>
                </a:lnTo>
                <a:lnTo>
                  <a:pt x="8615" y="9109"/>
                </a:lnTo>
                <a:lnTo>
                  <a:pt x="8588" y="9088"/>
                </a:lnTo>
                <a:lnTo>
                  <a:pt x="8562" y="9070"/>
                </a:lnTo>
                <a:lnTo>
                  <a:pt x="8537" y="9052"/>
                </a:lnTo>
                <a:lnTo>
                  <a:pt x="8514" y="9032"/>
                </a:lnTo>
                <a:lnTo>
                  <a:pt x="8494" y="9007"/>
                </a:lnTo>
                <a:lnTo>
                  <a:pt x="8476" y="8983"/>
                </a:lnTo>
                <a:lnTo>
                  <a:pt x="8458" y="8960"/>
                </a:lnTo>
                <a:lnTo>
                  <a:pt x="8442" y="8933"/>
                </a:lnTo>
                <a:lnTo>
                  <a:pt x="8428" y="8906"/>
                </a:lnTo>
                <a:lnTo>
                  <a:pt x="8416" y="8878"/>
                </a:lnTo>
                <a:lnTo>
                  <a:pt x="8405" y="8851"/>
                </a:lnTo>
                <a:lnTo>
                  <a:pt x="8396" y="8817"/>
                </a:lnTo>
                <a:lnTo>
                  <a:pt x="8388" y="8788"/>
                </a:lnTo>
                <a:lnTo>
                  <a:pt x="8383" y="8752"/>
                </a:lnTo>
                <a:lnTo>
                  <a:pt x="8379" y="8719"/>
                </a:lnTo>
                <a:lnTo>
                  <a:pt x="8378" y="8687"/>
                </a:lnTo>
                <a:lnTo>
                  <a:pt x="8375" y="8647"/>
                </a:lnTo>
                <a:lnTo>
                  <a:pt x="8378" y="8612"/>
                </a:lnTo>
                <a:lnTo>
                  <a:pt x="8379" y="8576"/>
                </a:lnTo>
                <a:lnTo>
                  <a:pt x="8385" y="8544"/>
                </a:lnTo>
                <a:lnTo>
                  <a:pt x="8390" y="8513"/>
                </a:lnTo>
                <a:lnTo>
                  <a:pt x="8397" y="8479"/>
                </a:lnTo>
                <a:lnTo>
                  <a:pt x="8406" y="8450"/>
                </a:lnTo>
                <a:lnTo>
                  <a:pt x="8418" y="8422"/>
                </a:lnTo>
                <a:lnTo>
                  <a:pt x="8430" y="8392"/>
                </a:lnTo>
                <a:lnTo>
                  <a:pt x="8445" y="8364"/>
                </a:lnTo>
                <a:lnTo>
                  <a:pt x="8463" y="8341"/>
                </a:lnTo>
                <a:lnTo>
                  <a:pt x="8482" y="8315"/>
                </a:lnTo>
                <a:lnTo>
                  <a:pt x="8502" y="8291"/>
                </a:lnTo>
                <a:lnTo>
                  <a:pt x="8522" y="8270"/>
                </a:lnTo>
                <a:lnTo>
                  <a:pt x="8546" y="8248"/>
                </a:lnTo>
                <a:lnTo>
                  <a:pt x="8573" y="8230"/>
                </a:lnTo>
                <a:lnTo>
                  <a:pt x="8599" y="8209"/>
                </a:lnTo>
                <a:lnTo>
                  <a:pt x="8628" y="8193"/>
                </a:lnTo>
                <a:lnTo>
                  <a:pt x="8659" y="8176"/>
                </a:lnTo>
                <a:lnTo>
                  <a:pt x="8690" y="8162"/>
                </a:lnTo>
                <a:lnTo>
                  <a:pt x="8724" y="8147"/>
                </a:lnTo>
                <a:lnTo>
                  <a:pt x="8763" y="8131"/>
                </a:lnTo>
                <a:lnTo>
                  <a:pt x="8799" y="8121"/>
                </a:lnTo>
                <a:lnTo>
                  <a:pt x="8838" y="8109"/>
                </a:lnTo>
                <a:lnTo>
                  <a:pt x="8880" y="8100"/>
                </a:lnTo>
                <a:lnTo>
                  <a:pt x="8922" y="8091"/>
                </a:lnTo>
                <a:lnTo>
                  <a:pt x="8966" y="8084"/>
                </a:lnTo>
                <a:lnTo>
                  <a:pt x="9012" y="8078"/>
                </a:lnTo>
                <a:lnTo>
                  <a:pt x="9061" y="8073"/>
                </a:lnTo>
                <a:lnTo>
                  <a:pt x="9109" y="8069"/>
                </a:lnTo>
                <a:lnTo>
                  <a:pt x="9162" y="8067"/>
                </a:lnTo>
                <a:lnTo>
                  <a:pt x="9215" y="8066"/>
                </a:lnTo>
                <a:lnTo>
                  <a:pt x="9270" y="8064"/>
                </a:lnTo>
                <a:lnTo>
                  <a:pt x="9897" y="8064"/>
                </a:lnTo>
                <a:lnTo>
                  <a:pt x="9948" y="8066"/>
                </a:lnTo>
                <a:lnTo>
                  <a:pt x="9996" y="8069"/>
                </a:lnTo>
                <a:lnTo>
                  <a:pt x="10045" y="8073"/>
                </a:lnTo>
                <a:lnTo>
                  <a:pt x="10090" y="8080"/>
                </a:lnTo>
                <a:lnTo>
                  <a:pt x="10134" y="8087"/>
                </a:lnTo>
                <a:lnTo>
                  <a:pt x="10173" y="8099"/>
                </a:lnTo>
                <a:lnTo>
                  <a:pt x="10213" y="8111"/>
                </a:lnTo>
                <a:lnTo>
                  <a:pt x="10250" y="8126"/>
                </a:lnTo>
                <a:lnTo>
                  <a:pt x="10285" y="8145"/>
                </a:lnTo>
                <a:lnTo>
                  <a:pt x="10319" y="8162"/>
                </a:lnTo>
                <a:lnTo>
                  <a:pt x="10350" y="8182"/>
                </a:lnTo>
                <a:lnTo>
                  <a:pt x="10380" y="8203"/>
                </a:lnTo>
                <a:lnTo>
                  <a:pt x="10407" y="8232"/>
                </a:lnTo>
                <a:lnTo>
                  <a:pt x="10433" y="8258"/>
                </a:lnTo>
                <a:lnTo>
                  <a:pt x="10455" y="8285"/>
                </a:lnTo>
                <a:lnTo>
                  <a:pt x="10476" y="8315"/>
                </a:lnTo>
                <a:lnTo>
                  <a:pt x="10493" y="8342"/>
                </a:lnTo>
                <a:lnTo>
                  <a:pt x="10510" y="8370"/>
                </a:lnTo>
                <a:lnTo>
                  <a:pt x="10524" y="8399"/>
                </a:lnTo>
                <a:lnTo>
                  <a:pt x="10537" y="8435"/>
                </a:lnTo>
                <a:lnTo>
                  <a:pt x="10548" y="8468"/>
                </a:lnTo>
                <a:lnTo>
                  <a:pt x="10559" y="8505"/>
                </a:lnTo>
                <a:lnTo>
                  <a:pt x="10568" y="8542"/>
                </a:lnTo>
                <a:lnTo>
                  <a:pt x="10577" y="8583"/>
                </a:lnTo>
                <a:lnTo>
                  <a:pt x="10585" y="8623"/>
                </a:lnTo>
                <a:lnTo>
                  <a:pt x="10590" y="8664"/>
                </a:lnTo>
                <a:lnTo>
                  <a:pt x="10596" y="8710"/>
                </a:lnTo>
                <a:lnTo>
                  <a:pt x="10603" y="8759"/>
                </a:lnTo>
                <a:lnTo>
                  <a:pt x="10607" y="8806"/>
                </a:lnTo>
                <a:lnTo>
                  <a:pt x="10609" y="8858"/>
                </a:lnTo>
                <a:lnTo>
                  <a:pt x="10611" y="8907"/>
                </a:lnTo>
                <a:lnTo>
                  <a:pt x="10611" y="8963"/>
                </a:lnTo>
                <a:lnTo>
                  <a:pt x="10611" y="12786"/>
                </a:lnTo>
                <a:close/>
                <a:moveTo>
                  <a:pt x="6650" y="10569"/>
                </a:moveTo>
                <a:lnTo>
                  <a:pt x="6704" y="10600"/>
                </a:lnTo>
                <a:lnTo>
                  <a:pt x="6761" y="10632"/>
                </a:lnTo>
                <a:lnTo>
                  <a:pt x="6816" y="10663"/>
                </a:lnTo>
                <a:lnTo>
                  <a:pt x="6865" y="10698"/>
                </a:lnTo>
                <a:lnTo>
                  <a:pt x="6916" y="10732"/>
                </a:lnTo>
                <a:lnTo>
                  <a:pt x="6962" y="10764"/>
                </a:lnTo>
                <a:lnTo>
                  <a:pt x="7008" y="10801"/>
                </a:lnTo>
                <a:lnTo>
                  <a:pt x="7051" y="10839"/>
                </a:lnTo>
                <a:lnTo>
                  <a:pt x="7092" y="10877"/>
                </a:lnTo>
                <a:lnTo>
                  <a:pt x="7134" y="10916"/>
                </a:lnTo>
                <a:lnTo>
                  <a:pt x="7170" y="10957"/>
                </a:lnTo>
                <a:lnTo>
                  <a:pt x="7209" y="10996"/>
                </a:lnTo>
                <a:lnTo>
                  <a:pt x="7244" y="11036"/>
                </a:lnTo>
                <a:lnTo>
                  <a:pt x="7277" y="11081"/>
                </a:lnTo>
                <a:lnTo>
                  <a:pt x="7308" y="11121"/>
                </a:lnTo>
                <a:lnTo>
                  <a:pt x="7337" y="11168"/>
                </a:lnTo>
                <a:lnTo>
                  <a:pt x="7365" y="11212"/>
                </a:lnTo>
                <a:lnTo>
                  <a:pt x="7390" y="11258"/>
                </a:lnTo>
                <a:lnTo>
                  <a:pt x="7416" y="11306"/>
                </a:lnTo>
                <a:lnTo>
                  <a:pt x="7438" y="11352"/>
                </a:lnTo>
                <a:lnTo>
                  <a:pt x="7459" y="11402"/>
                </a:lnTo>
                <a:lnTo>
                  <a:pt x="7477" y="11450"/>
                </a:lnTo>
                <a:lnTo>
                  <a:pt x="7495" y="11502"/>
                </a:lnTo>
                <a:lnTo>
                  <a:pt x="7510" y="11552"/>
                </a:lnTo>
                <a:lnTo>
                  <a:pt x="7523" y="11606"/>
                </a:lnTo>
                <a:lnTo>
                  <a:pt x="7534" y="11659"/>
                </a:lnTo>
                <a:lnTo>
                  <a:pt x="7545" y="11713"/>
                </a:lnTo>
                <a:lnTo>
                  <a:pt x="7552" y="11768"/>
                </a:lnTo>
                <a:lnTo>
                  <a:pt x="7558" y="11823"/>
                </a:lnTo>
                <a:lnTo>
                  <a:pt x="7563" y="11879"/>
                </a:lnTo>
                <a:lnTo>
                  <a:pt x="7565" y="11938"/>
                </a:lnTo>
                <a:lnTo>
                  <a:pt x="7567" y="11995"/>
                </a:lnTo>
                <a:lnTo>
                  <a:pt x="7565" y="12047"/>
                </a:lnTo>
                <a:lnTo>
                  <a:pt x="7563" y="12099"/>
                </a:lnTo>
                <a:lnTo>
                  <a:pt x="7561" y="12147"/>
                </a:lnTo>
                <a:lnTo>
                  <a:pt x="7558" y="12197"/>
                </a:lnTo>
                <a:lnTo>
                  <a:pt x="7552" y="12245"/>
                </a:lnTo>
                <a:lnTo>
                  <a:pt x="7547" y="12294"/>
                </a:lnTo>
                <a:lnTo>
                  <a:pt x="7539" y="12341"/>
                </a:lnTo>
                <a:lnTo>
                  <a:pt x="7531" y="12386"/>
                </a:lnTo>
                <a:lnTo>
                  <a:pt x="7521" y="12433"/>
                </a:lnTo>
                <a:lnTo>
                  <a:pt x="7510" y="12479"/>
                </a:lnTo>
                <a:lnTo>
                  <a:pt x="7499" y="12524"/>
                </a:lnTo>
                <a:lnTo>
                  <a:pt x="7485" y="12568"/>
                </a:lnTo>
                <a:lnTo>
                  <a:pt x="7470" y="12611"/>
                </a:lnTo>
                <a:lnTo>
                  <a:pt x="7455" y="12654"/>
                </a:lnTo>
                <a:lnTo>
                  <a:pt x="7438" y="12697"/>
                </a:lnTo>
                <a:lnTo>
                  <a:pt x="7420" y="12740"/>
                </a:lnTo>
                <a:lnTo>
                  <a:pt x="7401" y="12781"/>
                </a:lnTo>
                <a:lnTo>
                  <a:pt x="7379" y="12821"/>
                </a:lnTo>
                <a:lnTo>
                  <a:pt x="7359" y="12860"/>
                </a:lnTo>
                <a:lnTo>
                  <a:pt x="7337" y="12901"/>
                </a:lnTo>
                <a:lnTo>
                  <a:pt x="7313" y="12940"/>
                </a:lnTo>
                <a:lnTo>
                  <a:pt x="7288" y="12978"/>
                </a:lnTo>
                <a:lnTo>
                  <a:pt x="7262" y="13015"/>
                </a:lnTo>
                <a:lnTo>
                  <a:pt x="7236" y="13050"/>
                </a:lnTo>
                <a:lnTo>
                  <a:pt x="7209" y="13087"/>
                </a:lnTo>
                <a:lnTo>
                  <a:pt x="7178" y="13123"/>
                </a:lnTo>
                <a:lnTo>
                  <a:pt x="7149" y="13159"/>
                </a:lnTo>
                <a:lnTo>
                  <a:pt x="7117" y="13192"/>
                </a:lnTo>
                <a:lnTo>
                  <a:pt x="7085" y="13226"/>
                </a:lnTo>
                <a:lnTo>
                  <a:pt x="7051" y="13259"/>
                </a:lnTo>
                <a:lnTo>
                  <a:pt x="7017" y="13293"/>
                </a:lnTo>
                <a:lnTo>
                  <a:pt x="6980" y="13324"/>
                </a:lnTo>
                <a:lnTo>
                  <a:pt x="6945" y="13353"/>
                </a:lnTo>
                <a:lnTo>
                  <a:pt x="6910" y="13380"/>
                </a:lnTo>
                <a:lnTo>
                  <a:pt x="6874" y="13409"/>
                </a:lnTo>
                <a:lnTo>
                  <a:pt x="6837" y="13434"/>
                </a:lnTo>
                <a:lnTo>
                  <a:pt x="6801" y="13460"/>
                </a:lnTo>
                <a:lnTo>
                  <a:pt x="6761" y="13485"/>
                </a:lnTo>
                <a:lnTo>
                  <a:pt x="6724" y="13509"/>
                </a:lnTo>
                <a:lnTo>
                  <a:pt x="6684" y="13531"/>
                </a:lnTo>
                <a:lnTo>
                  <a:pt x="6646" y="13552"/>
                </a:lnTo>
                <a:lnTo>
                  <a:pt x="6605" y="13573"/>
                </a:lnTo>
                <a:lnTo>
                  <a:pt x="6567" y="13595"/>
                </a:lnTo>
                <a:lnTo>
                  <a:pt x="6527" y="13614"/>
                </a:lnTo>
                <a:lnTo>
                  <a:pt x="6485" y="13630"/>
                </a:lnTo>
                <a:lnTo>
                  <a:pt x="6442" y="13647"/>
                </a:lnTo>
                <a:lnTo>
                  <a:pt x="6400" y="13664"/>
                </a:lnTo>
                <a:lnTo>
                  <a:pt x="6358" y="13681"/>
                </a:lnTo>
                <a:lnTo>
                  <a:pt x="6313" y="13693"/>
                </a:lnTo>
                <a:lnTo>
                  <a:pt x="6271" y="13708"/>
                </a:lnTo>
                <a:lnTo>
                  <a:pt x="6225" y="13719"/>
                </a:lnTo>
                <a:lnTo>
                  <a:pt x="6181" y="13730"/>
                </a:lnTo>
                <a:lnTo>
                  <a:pt x="6134" y="13742"/>
                </a:lnTo>
                <a:lnTo>
                  <a:pt x="6089" y="13751"/>
                </a:lnTo>
                <a:lnTo>
                  <a:pt x="6042" y="13762"/>
                </a:lnTo>
                <a:lnTo>
                  <a:pt x="5993" y="13769"/>
                </a:lnTo>
                <a:lnTo>
                  <a:pt x="5947" y="13776"/>
                </a:lnTo>
                <a:lnTo>
                  <a:pt x="5898" y="13782"/>
                </a:lnTo>
                <a:lnTo>
                  <a:pt x="5850" y="13787"/>
                </a:lnTo>
                <a:lnTo>
                  <a:pt x="5799" y="13791"/>
                </a:lnTo>
                <a:lnTo>
                  <a:pt x="5750" y="13793"/>
                </a:lnTo>
                <a:lnTo>
                  <a:pt x="5698" y="13797"/>
                </a:lnTo>
                <a:lnTo>
                  <a:pt x="5649" y="13797"/>
                </a:lnTo>
                <a:lnTo>
                  <a:pt x="5598" y="13799"/>
                </a:lnTo>
                <a:lnTo>
                  <a:pt x="5511" y="13797"/>
                </a:lnTo>
                <a:lnTo>
                  <a:pt x="5426" y="13791"/>
                </a:lnTo>
                <a:lnTo>
                  <a:pt x="5344" y="13784"/>
                </a:lnTo>
                <a:lnTo>
                  <a:pt x="5263" y="13771"/>
                </a:lnTo>
                <a:lnTo>
                  <a:pt x="5221" y="13766"/>
                </a:lnTo>
                <a:lnTo>
                  <a:pt x="5183" y="13754"/>
                </a:lnTo>
                <a:lnTo>
                  <a:pt x="5141" y="13747"/>
                </a:lnTo>
                <a:lnTo>
                  <a:pt x="5102" y="13735"/>
                </a:lnTo>
                <a:lnTo>
                  <a:pt x="5062" y="13726"/>
                </a:lnTo>
                <a:lnTo>
                  <a:pt x="5023" y="13715"/>
                </a:lnTo>
                <a:lnTo>
                  <a:pt x="4985" y="13703"/>
                </a:lnTo>
                <a:lnTo>
                  <a:pt x="4945" y="13690"/>
                </a:lnTo>
                <a:lnTo>
                  <a:pt x="4868" y="13660"/>
                </a:lnTo>
                <a:lnTo>
                  <a:pt x="4792" y="13628"/>
                </a:lnTo>
                <a:lnTo>
                  <a:pt x="4717" y="13595"/>
                </a:lnTo>
                <a:lnTo>
                  <a:pt x="4642" y="13554"/>
                </a:lnTo>
                <a:lnTo>
                  <a:pt x="4567" y="13514"/>
                </a:lnTo>
                <a:lnTo>
                  <a:pt x="4497" y="13466"/>
                </a:lnTo>
                <a:lnTo>
                  <a:pt x="4424" y="13418"/>
                </a:lnTo>
                <a:lnTo>
                  <a:pt x="4354" y="13366"/>
                </a:lnTo>
                <a:lnTo>
                  <a:pt x="4312" y="13333"/>
                </a:lnTo>
                <a:lnTo>
                  <a:pt x="4270" y="13298"/>
                </a:lnTo>
                <a:lnTo>
                  <a:pt x="4231" y="13266"/>
                </a:lnTo>
                <a:lnTo>
                  <a:pt x="4192" y="13234"/>
                </a:lnTo>
                <a:lnTo>
                  <a:pt x="4154" y="13198"/>
                </a:lnTo>
                <a:lnTo>
                  <a:pt x="4119" y="13165"/>
                </a:lnTo>
                <a:lnTo>
                  <a:pt x="4084" y="13130"/>
                </a:lnTo>
                <a:lnTo>
                  <a:pt x="4051" y="13096"/>
                </a:lnTo>
                <a:lnTo>
                  <a:pt x="4022" y="13063"/>
                </a:lnTo>
                <a:lnTo>
                  <a:pt x="3989" y="13028"/>
                </a:lnTo>
                <a:lnTo>
                  <a:pt x="3962" y="12995"/>
                </a:lnTo>
                <a:lnTo>
                  <a:pt x="3934" y="12960"/>
                </a:lnTo>
                <a:lnTo>
                  <a:pt x="3908" y="12926"/>
                </a:lnTo>
                <a:lnTo>
                  <a:pt x="3883" y="12891"/>
                </a:lnTo>
                <a:lnTo>
                  <a:pt x="3859" y="12857"/>
                </a:lnTo>
                <a:lnTo>
                  <a:pt x="3837" y="12823"/>
                </a:lnTo>
                <a:lnTo>
                  <a:pt x="3817" y="12786"/>
                </a:lnTo>
                <a:lnTo>
                  <a:pt x="3797" y="12752"/>
                </a:lnTo>
                <a:lnTo>
                  <a:pt x="3778" y="12717"/>
                </a:lnTo>
                <a:lnTo>
                  <a:pt x="3762" y="12683"/>
                </a:lnTo>
                <a:lnTo>
                  <a:pt x="3747" y="12648"/>
                </a:lnTo>
                <a:lnTo>
                  <a:pt x="3733" y="12613"/>
                </a:lnTo>
                <a:lnTo>
                  <a:pt x="3720" y="12577"/>
                </a:lnTo>
                <a:lnTo>
                  <a:pt x="3709" y="12542"/>
                </a:lnTo>
                <a:lnTo>
                  <a:pt x="3698" y="12506"/>
                </a:lnTo>
                <a:lnTo>
                  <a:pt x="3688" y="12472"/>
                </a:lnTo>
                <a:lnTo>
                  <a:pt x="3681" y="12435"/>
                </a:lnTo>
                <a:lnTo>
                  <a:pt x="3676" y="12399"/>
                </a:lnTo>
                <a:lnTo>
                  <a:pt x="3670" y="12365"/>
                </a:lnTo>
                <a:lnTo>
                  <a:pt x="3667" y="12328"/>
                </a:lnTo>
                <a:lnTo>
                  <a:pt x="3665" y="12292"/>
                </a:lnTo>
                <a:lnTo>
                  <a:pt x="3665" y="12256"/>
                </a:lnTo>
                <a:lnTo>
                  <a:pt x="3665" y="12222"/>
                </a:lnTo>
                <a:lnTo>
                  <a:pt x="3667" y="12193"/>
                </a:lnTo>
                <a:lnTo>
                  <a:pt x="3670" y="12160"/>
                </a:lnTo>
                <a:lnTo>
                  <a:pt x="3674" y="12130"/>
                </a:lnTo>
                <a:lnTo>
                  <a:pt x="3680" y="12103"/>
                </a:lnTo>
                <a:lnTo>
                  <a:pt x="3687" y="12071"/>
                </a:lnTo>
                <a:lnTo>
                  <a:pt x="3694" y="12043"/>
                </a:lnTo>
                <a:lnTo>
                  <a:pt x="3705" y="12017"/>
                </a:lnTo>
                <a:lnTo>
                  <a:pt x="3714" y="11990"/>
                </a:lnTo>
                <a:lnTo>
                  <a:pt x="3725" y="11965"/>
                </a:lnTo>
                <a:lnTo>
                  <a:pt x="3738" y="11938"/>
                </a:lnTo>
                <a:lnTo>
                  <a:pt x="3753" y="11912"/>
                </a:lnTo>
                <a:lnTo>
                  <a:pt x="3767" y="11890"/>
                </a:lnTo>
                <a:lnTo>
                  <a:pt x="3784" y="11866"/>
                </a:lnTo>
                <a:lnTo>
                  <a:pt x="3802" y="11844"/>
                </a:lnTo>
                <a:lnTo>
                  <a:pt x="3821" y="11822"/>
                </a:lnTo>
                <a:lnTo>
                  <a:pt x="3841" y="11801"/>
                </a:lnTo>
                <a:lnTo>
                  <a:pt x="3861" y="11783"/>
                </a:lnTo>
                <a:lnTo>
                  <a:pt x="3881" y="11764"/>
                </a:lnTo>
                <a:lnTo>
                  <a:pt x="3905" y="11748"/>
                </a:lnTo>
                <a:lnTo>
                  <a:pt x="3926" y="11731"/>
                </a:lnTo>
                <a:lnTo>
                  <a:pt x="3950" y="11718"/>
                </a:lnTo>
                <a:lnTo>
                  <a:pt x="3974" y="11706"/>
                </a:lnTo>
                <a:lnTo>
                  <a:pt x="4002" y="11695"/>
                </a:lnTo>
                <a:lnTo>
                  <a:pt x="4027" y="11684"/>
                </a:lnTo>
                <a:lnTo>
                  <a:pt x="4053" y="11675"/>
                </a:lnTo>
                <a:lnTo>
                  <a:pt x="4081" y="11668"/>
                </a:lnTo>
                <a:lnTo>
                  <a:pt x="4111" y="11662"/>
                </a:lnTo>
                <a:lnTo>
                  <a:pt x="4139" y="11659"/>
                </a:lnTo>
                <a:lnTo>
                  <a:pt x="4170" y="11655"/>
                </a:lnTo>
                <a:lnTo>
                  <a:pt x="4202" y="11654"/>
                </a:lnTo>
                <a:lnTo>
                  <a:pt x="4233" y="11650"/>
                </a:lnTo>
                <a:lnTo>
                  <a:pt x="4270" y="11654"/>
                </a:lnTo>
                <a:lnTo>
                  <a:pt x="4308" y="11657"/>
                </a:lnTo>
                <a:lnTo>
                  <a:pt x="4344" y="11664"/>
                </a:lnTo>
                <a:lnTo>
                  <a:pt x="4378" y="11674"/>
                </a:lnTo>
                <a:lnTo>
                  <a:pt x="4414" y="11686"/>
                </a:lnTo>
                <a:lnTo>
                  <a:pt x="4450" y="11702"/>
                </a:lnTo>
                <a:lnTo>
                  <a:pt x="4486" y="11718"/>
                </a:lnTo>
                <a:lnTo>
                  <a:pt x="4521" y="11738"/>
                </a:lnTo>
                <a:lnTo>
                  <a:pt x="4554" y="11764"/>
                </a:lnTo>
                <a:lnTo>
                  <a:pt x="4591" y="11789"/>
                </a:lnTo>
                <a:lnTo>
                  <a:pt x="4623" y="11818"/>
                </a:lnTo>
                <a:lnTo>
                  <a:pt x="4656" y="11849"/>
                </a:lnTo>
                <a:lnTo>
                  <a:pt x="4691" y="11885"/>
                </a:lnTo>
                <a:lnTo>
                  <a:pt x="4724" y="11921"/>
                </a:lnTo>
                <a:lnTo>
                  <a:pt x="4755" y="11963"/>
                </a:lnTo>
                <a:lnTo>
                  <a:pt x="4790" y="12005"/>
                </a:lnTo>
                <a:lnTo>
                  <a:pt x="4799" y="12017"/>
                </a:lnTo>
                <a:lnTo>
                  <a:pt x="4810" y="12032"/>
                </a:lnTo>
                <a:lnTo>
                  <a:pt x="4825" y="12055"/>
                </a:lnTo>
                <a:lnTo>
                  <a:pt x="4841" y="12081"/>
                </a:lnTo>
                <a:lnTo>
                  <a:pt x="4890" y="12145"/>
                </a:lnTo>
                <a:lnTo>
                  <a:pt x="4936" y="12206"/>
                </a:lnTo>
                <a:lnTo>
                  <a:pt x="4983" y="12262"/>
                </a:lnTo>
                <a:lnTo>
                  <a:pt x="5031" y="12316"/>
                </a:lnTo>
                <a:lnTo>
                  <a:pt x="5079" y="12363"/>
                </a:lnTo>
                <a:lnTo>
                  <a:pt x="5124" y="12408"/>
                </a:lnTo>
                <a:lnTo>
                  <a:pt x="5174" y="12448"/>
                </a:lnTo>
                <a:lnTo>
                  <a:pt x="5221" y="12482"/>
                </a:lnTo>
                <a:lnTo>
                  <a:pt x="5243" y="12498"/>
                </a:lnTo>
                <a:lnTo>
                  <a:pt x="5269" y="12513"/>
                </a:lnTo>
                <a:lnTo>
                  <a:pt x="5293" y="12527"/>
                </a:lnTo>
                <a:lnTo>
                  <a:pt x="5317" y="12542"/>
                </a:lnTo>
                <a:lnTo>
                  <a:pt x="5340" y="12553"/>
                </a:lnTo>
                <a:lnTo>
                  <a:pt x="5366" y="12564"/>
                </a:lnTo>
                <a:lnTo>
                  <a:pt x="5389" y="12573"/>
                </a:lnTo>
                <a:lnTo>
                  <a:pt x="5413" y="12583"/>
                </a:lnTo>
                <a:lnTo>
                  <a:pt x="5437" y="12591"/>
                </a:lnTo>
                <a:lnTo>
                  <a:pt x="5463" y="12598"/>
                </a:lnTo>
                <a:lnTo>
                  <a:pt x="5488" y="12603"/>
                </a:lnTo>
                <a:lnTo>
                  <a:pt x="5513" y="12607"/>
                </a:lnTo>
                <a:lnTo>
                  <a:pt x="5537" y="12611"/>
                </a:lnTo>
                <a:lnTo>
                  <a:pt x="5563" y="12613"/>
                </a:lnTo>
                <a:lnTo>
                  <a:pt x="5588" y="12614"/>
                </a:lnTo>
                <a:lnTo>
                  <a:pt x="5612" y="12616"/>
                </a:lnTo>
                <a:lnTo>
                  <a:pt x="5649" y="12614"/>
                </a:lnTo>
                <a:lnTo>
                  <a:pt x="5684" y="12613"/>
                </a:lnTo>
                <a:lnTo>
                  <a:pt x="5718" y="12609"/>
                </a:lnTo>
                <a:lnTo>
                  <a:pt x="5753" y="12603"/>
                </a:lnTo>
                <a:lnTo>
                  <a:pt x="5786" y="12596"/>
                </a:lnTo>
                <a:lnTo>
                  <a:pt x="5817" y="12587"/>
                </a:lnTo>
                <a:lnTo>
                  <a:pt x="5850" y="12577"/>
                </a:lnTo>
                <a:lnTo>
                  <a:pt x="5882" y="12564"/>
                </a:lnTo>
                <a:lnTo>
                  <a:pt x="5909" y="12551"/>
                </a:lnTo>
                <a:lnTo>
                  <a:pt x="5940" y="12537"/>
                </a:lnTo>
                <a:lnTo>
                  <a:pt x="5968" y="12518"/>
                </a:lnTo>
                <a:lnTo>
                  <a:pt x="5993" y="12500"/>
                </a:lnTo>
                <a:lnTo>
                  <a:pt x="6018" y="12479"/>
                </a:lnTo>
                <a:lnTo>
                  <a:pt x="6044" y="12459"/>
                </a:lnTo>
                <a:lnTo>
                  <a:pt x="6070" y="12435"/>
                </a:lnTo>
                <a:lnTo>
                  <a:pt x="6092" y="12409"/>
                </a:lnTo>
                <a:lnTo>
                  <a:pt x="6114" y="12383"/>
                </a:lnTo>
                <a:lnTo>
                  <a:pt x="6136" y="12358"/>
                </a:lnTo>
                <a:lnTo>
                  <a:pt x="6157" y="12328"/>
                </a:lnTo>
                <a:lnTo>
                  <a:pt x="6175" y="12300"/>
                </a:lnTo>
                <a:lnTo>
                  <a:pt x="6190" y="12272"/>
                </a:lnTo>
                <a:lnTo>
                  <a:pt x="6207" y="12241"/>
                </a:lnTo>
                <a:lnTo>
                  <a:pt x="6219" y="12211"/>
                </a:lnTo>
                <a:lnTo>
                  <a:pt x="6234" y="12180"/>
                </a:lnTo>
                <a:lnTo>
                  <a:pt x="6245" y="12147"/>
                </a:lnTo>
                <a:lnTo>
                  <a:pt x="6254" y="12113"/>
                </a:lnTo>
                <a:lnTo>
                  <a:pt x="6261" y="12081"/>
                </a:lnTo>
                <a:lnTo>
                  <a:pt x="6267" y="12045"/>
                </a:lnTo>
                <a:lnTo>
                  <a:pt x="6273" y="12012"/>
                </a:lnTo>
                <a:lnTo>
                  <a:pt x="6276" y="11975"/>
                </a:lnTo>
                <a:lnTo>
                  <a:pt x="6278" y="11938"/>
                </a:lnTo>
                <a:lnTo>
                  <a:pt x="6280" y="11899"/>
                </a:lnTo>
                <a:lnTo>
                  <a:pt x="6278" y="11860"/>
                </a:lnTo>
                <a:lnTo>
                  <a:pt x="6276" y="11818"/>
                </a:lnTo>
                <a:lnTo>
                  <a:pt x="6271" y="11780"/>
                </a:lnTo>
                <a:lnTo>
                  <a:pt x="6265" y="11744"/>
                </a:lnTo>
                <a:lnTo>
                  <a:pt x="6256" y="11709"/>
                </a:lnTo>
                <a:lnTo>
                  <a:pt x="6245" y="11674"/>
                </a:lnTo>
                <a:lnTo>
                  <a:pt x="6234" y="11640"/>
                </a:lnTo>
                <a:lnTo>
                  <a:pt x="6217" y="11609"/>
                </a:lnTo>
                <a:lnTo>
                  <a:pt x="6201" y="11581"/>
                </a:lnTo>
                <a:lnTo>
                  <a:pt x="6184" y="11552"/>
                </a:lnTo>
                <a:lnTo>
                  <a:pt x="6164" y="11524"/>
                </a:lnTo>
                <a:lnTo>
                  <a:pt x="6141" y="11500"/>
                </a:lnTo>
                <a:lnTo>
                  <a:pt x="6117" y="11474"/>
                </a:lnTo>
                <a:lnTo>
                  <a:pt x="6092" y="11452"/>
                </a:lnTo>
                <a:lnTo>
                  <a:pt x="6065" y="11432"/>
                </a:lnTo>
                <a:lnTo>
                  <a:pt x="6037" y="11411"/>
                </a:lnTo>
                <a:lnTo>
                  <a:pt x="6013" y="11398"/>
                </a:lnTo>
                <a:lnTo>
                  <a:pt x="5991" y="11385"/>
                </a:lnTo>
                <a:lnTo>
                  <a:pt x="5968" y="11373"/>
                </a:lnTo>
                <a:lnTo>
                  <a:pt x="5940" y="11362"/>
                </a:lnTo>
                <a:lnTo>
                  <a:pt x="5882" y="11340"/>
                </a:lnTo>
                <a:lnTo>
                  <a:pt x="5815" y="11317"/>
                </a:lnTo>
                <a:lnTo>
                  <a:pt x="5744" y="11295"/>
                </a:lnTo>
                <a:lnTo>
                  <a:pt x="5664" y="11277"/>
                </a:lnTo>
                <a:lnTo>
                  <a:pt x="5576" y="11260"/>
                </a:lnTo>
                <a:lnTo>
                  <a:pt x="5480" y="11243"/>
                </a:lnTo>
                <a:lnTo>
                  <a:pt x="5446" y="11237"/>
                </a:lnTo>
                <a:lnTo>
                  <a:pt x="5415" y="11230"/>
                </a:lnTo>
                <a:lnTo>
                  <a:pt x="5386" y="11223"/>
                </a:lnTo>
                <a:lnTo>
                  <a:pt x="5357" y="11215"/>
                </a:lnTo>
                <a:lnTo>
                  <a:pt x="5327" y="11205"/>
                </a:lnTo>
                <a:lnTo>
                  <a:pt x="5300" y="11195"/>
                </a:lnTo>
                <a:lnTo>
                  <a:pt x="5274" y="11186"/>
                </a:lnTo>
                <a:lnTo>
                  <a:pt x="5249" y="11175"/>
                </a:lnTo>
                <a:lnTo>
                  <a:pt x="5225" y="11164"/>
                </a:lnTo>
                <a:lnTo>
                  <a:pt x="5201" y="11150"/>
                </a:lnTo>
                <a:lnTo>
                  <a:pt x="5179" y="11138"/>
                </a:lnTo>
                <a:lnTo>
                  <a:pt x="5157" y="11121"/>
                </a:lnTo>
                <a:lnTo>
                  <a:pt x="5137" y="11107"/>
                </a:lnTo>
                <a:lnTo>
                  <a:pt x="5119" y="11092"/>
                </a:lnTo>
                <a:lnTo>
                  <a:pt x="5102" y="11075"/>
                </a:lnTo>
                <a:lnTo>
                  <a:pt x="5086" y="11058"/>
                </a:lnTo>
                <a:lnTo>
                  <a:pt x="5069" y="11042"/>
                </a:lnTo>
                <a:lnTo>
                  <a:pt x="5053" y="11022"/>
                </a:lnTo>
                <a:lnTo>
                  <a:pt x="5040" y="11003"/>
                </a:lnTo>
                <a:lnTo>
                  <a:pt x="5027" y="10983"/>
                </a:lnTo>
                <a:lnTo>
                  <a:pt x="5015" y="10962"/>
                </a:lnTo>
                <a:lnTo>
                  <a:pt x="5005" y="10938"/>
                </a:lnTo>
                <a:lnTo>
                  <a:pt x="4994" y="10918"/>
                </a:lnTo>
                <a:lnTo>
                  <a:pt x="4987" y="10895"/>
                </a:lnTo>
                <a:lnTo>
                  <a:pt x="4978" y="10872"/>
                </a:lnTo>
                <a:lnTo>
                  <a:pt x="4973" y="10844"/>
                </a:lnTo>
                <a:lnTo>
                  <a:pt x="4965" y="10820"/>
                </a:lnTo>
                <a:lnTo>
                  <a:pt x="4959" y="10794"/>
                </a:lnTo>
                <a:lnTo>
                  <a:pt x="4956" y="10766"/>
                </a:lnTo>
                <a:lnTo>
                  <a:pt x="4954" y="10739"/>
                </a:lnTo>
                <a:lnTo>
                  <a:pt x="4952" y="10711"/>
                </a:lnTo>
                <a:lnTo>
                  <a:pt x="4952" y="10680"/>
                </a:lnTo>
                <a:lnTo>
                  <a:pt x="4952" y="10648"/>
                </a:lnTo>
                <a:lnTo>
                  <a:pt x="4954" y="10619"/>
                </a:lnTo>
                <a:lnTo>
                  <a:pt x="4958" y="10587"/>
                </a:lnTo>
                <a:lnTo>
                  <a:pt x="4961" y="10560"/>
                </a:lnTo>
                <a:lnTo>
                  <a:pt x="4965" y="10531"/>
                </a:lnTo>
                <a:lnTo>
                  <a:pt x="4974" y="10504"/>
                </a:lnTo>
                <a:lnTo>
                  <a:pt x="4980" y="10479"/>
                </a:lnTo>
                <a:lnTo>
                  <a:pt x="4989" y="10455"/>
                </a:lnTo>
                <a:lnTo>
                  <a:pt x="4998" y="10430"/>
                </a:lnTo>
                <a:lnTo>
                  <a:pt x="5007" y="10406"/>
                </a:lnTo>
                <a:lnTo>
                  <a:pt x="5018" y="10385"/>
                </a:lnTo>
                <a:lnTo>
                  <a:pt x="5031" y="10364"/>
                </a:lnTo>
                <a:lnTo>
                  <a:pt x="5045" y="10345"/>
                </a:lnTo>
                <a:lnTo>
                  <a:pt x="5060" y="10325"/>
                </a:lnTo>
                <a:lnTo>
                  <a:pt x="5077" y="10307"/>
                </a:lnTo>
                <a:lnTo>
                  <a:pt x="5093" y="10292"/>
                </a:lnTo>
                <a:lnTo>
                  <a:pt x="5108" y="10279"/>
                </a:lnTo>
                <a:lnTo>
                  <a:pt x="5124" y="10265"/>
                </a:lnTo>
                <a:lnTo>
                  <a:pt x="5141" y="10254"/>
                </a:lnTo>
                <a:lnTo>
                  <a:pt x="5159" y="10240"/>
                </a:lnTo>
                <a:lnTo>
                  <a:pt x="5201" y="10218"/>
                </a:lnTo>
                <a:lnTo>
                  <a:pt x="5245" y="10198"/>
                </a:lnTo>
                <a:lnTo>
                  <a:pt x="5297" y="10177"/>
                </a:lnTo>
                <a:lnTo>
                  <a:pt x="5351" y="10156"/>
                </a:lnTo>
                <a:lnTo>
                  <a:pt x="5413" y="10138"/>
                </a:lnTo>
                <a:lnTo>
                  <a:pt x="5480" y="10122"/>
                </a:lnTo>
                <a:lnTo>
                  <a:pt x="5552" y="10105"/>
                </a:lnTo>
                <a:lnTo>
                  <a:pt x="5614" y="10084"/>
                </a:lnTo>
                <a:lnTo>
                  <a:pt x="5647" y="10074"/>
                </a:lnTo>
                <a:lnTo>
                  <a:pt x="5676" y="10060"/>
                </a:lnTo>
                <a:lnTo>
                  <a:pt x="5704" y="10050"/>
                </a:lnTo>
                <a:lnTo>
                  <a:pt x="5731" y="10037"/>
                </a:lnTo>
                <a:lnTo>
                  <a:pt x="5759" y="10024"/>
                </a:lnTo>
                <a:lnTo>
                  <a:pt x="5785" y="10010"/>
                </a:lnTo>
                <a:lnTo>
                  <a:pt x="5806" y="9996"/>
                </a:lnTo>
                <a:lnTo>
                  <a:pt x="5830" y="9977"/>
                </a:lnTo>
                <a:lnTo>
                  <a:pt x="5854" y="9963"/>
                </a:lnTo>
                <a:lnTo>
                  <a:pt x="5874" y="9946"/>
                </a:lnTo>
                <a:lnTo>
                  <a:pt x="5892" y="9932"/>
                </a:lnTo>
                <a:lnTo>
                  <a:pt x="5911" y="9912"/>
                </a:lnTo>
                <a:lnTo>
                  <a:pt x="5927" y="9894"/>
                </a:lnTo>
                <a:lnTo>
                  <a:pt x="5946" y="9876"/>
                </a:lnTo>
                <a:lnTo>
                  <a:pt x="5960" y="9858"/>
                </a:lnTo>
                <a:lnTo>
                  <a:pt x="5975" y="9838"/>
                </a:lnTo>
                <a:lnTo>
                  <a:pt x="5988" y="9817"/>
                </a:lnTo>
                <a:lnTo>
                  <a:pt x="5998" y="9795"/>
                </a:lnTo>
                <a:lnTo>
                  <a:pt x="6010" y="9774"/>
                </a:lnTo>
                <a:lnTo>
                  <a:pt x="6018" y="9752"/>
                </a:lnTo>
                <a:lnTo>
                  <a:pt x="6026" y="9729"/>
                </a:lnTo>
                <a:lnTo>
                  <a:pt x="6035" y="9704"/>
                </a:lnTo>
                <a:lnTo>
                  <a:pt x="6041" y="9682"/>
                </a:lnTo>
                <a:lnTo>
                  <a:pt x="6047" y="9656"/>
                </a:lnTo>
                <a:lnTo>
                  <a:pt x="6050" y="9630"/>
                </a:lnTo>
                <a:lnTo>
                  <a:pt x="6053" y="9605"/>
                </a:lnTo>
                <a:lnTo>
                  <a:pt x="6055" y="9579"/>
                </a:lnTo>
                <a:lnTo>
                  <a:pt x="6055" y="9552"/>
                </a:lnTo>
                <a:lnTo>
                  <a:pt x="6053" y="9494"/>
                </a:lnTo>
                <a:lnTo>
                  <a:pt x="6048" y="9440"/>
                </a:lnTo>
                <a:lnTo>
                  <a:pt x="6041" y="9391"/>
                </a:lnTo>
                <a:lnTo>
                  <a:pt x="6026" y="9342"/>
                </a:lnTo>
                <a:lnTo>
                  <a:pt x="6018" y="9322"/>
                </a:lnTo>
                <a:lnTo>
                  <a:pt x="6010" y="9302"/>
                </a:lnTo>
                <a:lnTo>
                  <a:pt x="6000" y="9279"/>
                </a:lnTo>
                <a:lnTo>
                  <a:pt x="5991" y="9260"/>
                </a:lnTo>
                <a:lnTo>
                  <a:pt x="5980" y="9242"/>
                </a:lnTo>
                <a:lnTo>
                  <a:pt x="5969" y="9226"/>
                </a:lnTo>
                <a:lnTo>
                  <a:pt x="5956" y="9210"/>
                </a:lnTo>
                <a:lnTo>
                  <a:pt x="5944" y="9192"/>
                </a:lnTo>
                <a:lnTo>
                  <a:pt x="5927" y="9179"/>
                </a:lnTo>
                <a:lnTo>
                  <a:pt x="5912" y="9164"/>
                </a:lnTo>
                <a:lnTo>
                  <a:pt x="5896" y="9154"/>
                </a:lnTo>
                <a:lnTo>
                  <a:pt x="5880" y="9142"/>
                </a:lnTo>
                <a:lnTo>
                  <a:pt x="5861" y="9132"/>
                </a:lnTo>
                <a:lnTo>
                  <a:pt x="5843" y="9122"/>
                </a:lnTo>
                <a:lnTo>
                  <a:pt x="5821" y="9112"/>
                </a:lnTo>
                <a:lnTo>
                  <a:pt x="5801" y="9103"/>
                </a:lnTo>
                <a:lnTo>
                  <a:pt x="5781" y="9096"/>
                </a:lnTo>
                <a:lnTo>
                  <a:pt x="5759" y="9091"/>
                </a:lnTo>
                <a:lnTo>
                  <a:pt x="5733" y="9085"/>
                </a:lnTo>
                <a:lnTo>
                  <a:pt x="5709" y="9081"/>
                </a:lnTo>
                <a:lnTo>
                  <a:pt x="5686" y="9078"/>
                </a:lnTo>
                <a:lnTo>
                  <a:pt x="5660" y="9076"/>
                </a:lnTo>
                <a:lnTo>
                  <a:pt x="5630" y="9074"/>
                </a:lnTo>
                <a:lnTo>
                  <a:pt x="5605" y="9074"/>
                </a:lnTo>
                <a:lnTo>
                  <a:pt x="5574" y="9074"/>
                </a:lnTo>
                <a:lnTo>
                  <a:pt x="5543" y="9078"/>
                </a:lnTo>
                <a:lnTo>
                  <a:pt x="5511" y="9083"/>
                </a:lnTo>
                <a:lnTo>
                  <a:pt x="5478" y="9092"/>
                </a:lnTo>
                <a:lnTo>
                  <a:pt x="5445" y="9101"/>
                </a:lnTo>
                <a:lnTo>
                  <a:pt x="5412" y="9117"/>
                </a:lnTo>
                <a:lnTo>
                  <a:pt x="5377" y="9132"/>
                </a:lnTo>
                <a:lnTo>
                  <a:pt x="5342" y="9148"/>
                </a:lnTo>
                <a:lnTo>
                  <a:pt x="5307" y="9166"/>
                </a:lnTo>
                <a:lnTo>
                  <a:pt x="5273" y="9188"/>
                </a:lnTo>
                <a:lnTo>
                  <a:pt x="5234" y="9213"/>
                </a:lnTo>
                <a:lnTo>
                  <a:pt x="5199" y="9239"/>
                </a:lnTo>
                <a:lnTo>
                  <a:pt x="5159" y="9268"/>
                </a:lnTo>
                <a:lnTo>
                  <a:pt x="5122" y="9300"/>
                </a:lnTo>
                <a:lnTo>
                  <a:pt x="5084" y="9333"/>
                </a:lnTo>
                <a:lnTo>
                  <a:pt x="5043" y="9366"/>
                </a:lnTo>
                <a:lnTo>
                  <a:pt x="5029" y="9381"/>
                </a:lnTo>
                <a:lnTo>
                  <a:pt x="4949" y="9458"/>
                </a:lnTo>
                <a:lnTo>
                  <a:pt x="4908" y="9495"/>
                </a:lnTo>
                <a:lnTo>
                  <a:pt x="4868" y="9529"/>
                </a:lnTo>
                <a:lnTo>
                  <a:pt x="4829" y="9564"/>
                </a:lnTo>
                <a:lnTo>
                  <a:pt x="4790" y="9593"/>
                </a:lnTo>
                <a:lnTo>
                  <a:pt x="4750" y="9621"/>
                </a:lnTo>
                <a:lnTo>
                  <a:pt x="4713" y="9649"/>
                </a:lnTo>
                <a:lnTo>
                  <a:pt x="4676" y="9671"/>
                </a:lnTo>
                <a:lnTo>
                  <a:pt x="4638" y="9691"/>
                </a:lnTo>
                <a:lnTo>
                  <a:pt x="4603" y="9709"/>
                </a:lnTo>
                <a:lnTo>
                  <a:pt x="4567" y="9726"/>
                </a:lnTo>
                <a:lnTo>
                  <a:pt x="4532" y="9740"/>
                </a:lnTo>
                <a:lnTo>
                  <a:pt x="4497" y="9751"/>
                </a:lnTo>
                <a:lnTo>
                  <a:pt x="4461" y="9760"/>
                </a:lnTo>
                <a:lnTo>
                  <a:pt x="4428" y="9765"/>
                </a:lnTo>
                <a:lnTo>
                  <a:pt x="4394" y="9769"/>
                </a:lnTo>
                <a:lnTo>
                  <a:pt x="4362" y="9771"/>
                </a:lnTo>
                <a:lnTo>
                  <a:pt x="4336" y="9769"/>
                </a:lnTo>
                <a:lnTo>
                  <a:pt x="4310" y="9767"/>
                </a:lnTo>
                <a:lnTo>
                  <a:pt x="4283" y="9765"/>
                </a:lnTo>
                <a:lnTo>
                  <a:pt x="4257" y="9760"/>
                </a:lnTo>
                <a:lnTo>
                  <a:pt x="4233" y="9756"/>
                </a:lnTo>
                <a:lnTo>
                  <a:pt x="4210" y="9749"/>
                </a:lnTo>
                <a:lnTo>
                  <a:pt x="4183" y="9742"/>
                </a:lnTo>
                <a:lnTo>
                  <a:pt x="4161" y="9731"/>
                </a:lnTo>
                <a:lnTo>
                  <a:pt x="4139" y="9719"/>
                </a:lnTo>
                <a:lnTo>
                  <a:pt x="4117" y="9708"/>
                </a:lnTo>
                <a:lnTo>
                  <a:pt x="4095" y="9695"/>
                </a:lnTo>
                <a:lnTo>
                  <a:pt x="4073" y="9682"/>
                </a:lnTo>
                <a:lnTo>
                  <a:pt x="4053" y="9667"/>
                </a:lnTo>
                <a:lnTo>
                  <a:pt x="4033" y="9651"/>
                </a:lnTo>
                <a:lnTo>
                  <a:pt x="4015" y="9634"/>
                </a:lnTo>
                <a:lnTo>
                  <a:pt x="3992" y="9613"/>
                </a:lnTo>
                <a:lnTo>
                  <a:pt x="3976" y="9593"/>
                </a:lnTo>
                <a:lnTo>
                  <a:pt x="3958" y="9573"/>
                </a:lnTo>
                <a:lnTo>
                  <a:pt x="3943" y="9552"/>
                </a:lnTo>
                <a:lnTo>
                  <a:pt x="3928" y="9530"/>
                </a:lnTo>
                <a:lnTo>
                  <a:pt x="3916" y="9510"/>
                </a:lnTo>
                <a:lnTo>
                  <a:pt x="3903" y="9488"/>
                </a:lnTo>
                <a:lnTo>
                  <a:pt x="3890" y="9466"/>
                </a:lnTo>
                <a:lnTo>
                  <a:pt x="3881" y="9440"/>
                </a:lnTo>
                <a:lnTo>
                  <a:pt x="3872" y="9418"/>
                </a:lnTo>
                <a:lnTo>
                  <a:pt x="3864" y="9394"/>
                </a:lnTo>
                <a:lnTo>
                  <a:pt x="3857" y="9368"/>
                </a:lnTo>
                <a:lnTo>
                  <a:pt x="3853" y="9344"/>
                </a:lnTo>
                <a:lnTo>
                  <a:pt x="3848" y="9318"/>
                </a:lnTo>
                <a:lnTo>
                  <a:pt x="3846" y="9293"/>
                </a:lnTo>
                <a:lnTo>
                  <a:pt x="3844" y="9264"/>
                </a:lnTo>
                <a:lnTo>
                  <a:pt x="3844" y="9239"/>
                </a:lnTo>
                <a:lnTo>
                  <a:pt x="3844" y="9204"/>
                </a:lnTo>
                <a:lnTo>
                  <a:pt x="3846" y="9166"/>
                </a:lnTo>
                <a:lnTo>
                  <a:pt x="3848" y="9134"/>
                </a:lnTo>
                <a:lnTo>
                  <a:pt x="3853" y="9096"/>
                </a:lnTo>
                <a:lnTo>
                  <a:pt x="3859" y="9063"/>
                </a:lnTo>
                <a:lnTo>
                  <a:pt x="3864" y="9030"/>
                </a:lnTo>
                <a:lnTo>
                  <a:pt x="3872" y="8994"/>
                </a:lnTo>
                <a:lnTo>
                  <a:pt x="3883" y="8963"/>
                </a:lnTo>
                <a:lnTo>
                  <a:pt x="3892" y="8928"/>
                </a:lnTo>
                <a:lnTo>
                  <a:pt x="3905" y="8897"/>
                </a:lnTo>
                <a:lnTo>
                  <a:pt x="3918" y="8866"/>
                </a:lnTo>
                <a:lnTo>
                  <a:pt x="3932" y="8832"/>
                </a:lnTo>
                <a:lnTo>
                  <a:pt x="3947" y="8801"/>
                </a:lnTo>
                <a:lnTo>
                  <a:pt x="3963" y="8771"/>
                </a:lnTo>
                <a:lnTo>
                  <a:pt x="3980" y="8737"/>
                </a:lnTo>
                <a:lnTo>
                  <a:pt x="4002" y="8708"/>
                </a:lnTo>
                <a:lnTo>
                  <a:pt x="4020" y="8679"/>
                </a:lnTo>
                <a:lnTo>
                  <a:pt x="4042" y="8647"/>
                </a:lnTo>
                <a:lnTo>
                  <a:pt x="4064" y="8618"/>
                </a:lnTo>
                <a:lnTo>
                  <a:pt x="4088" y="8591"/>
                </a:lnTo>
                <a:lnTo>
                  <a:pt x="4113" y="8558"/>
                </a:lnTo>
                <a:lnTo>
                  <a:pt x="4139" y="8531"/>
                </a:lnTo>
                <a:lnTo>
                  <a:pt x="4166" y="8503"/>
                </a:lnTo>
                <a:lnTo>
                  <a:pt x="4198" y="8473"/>
                </a:lnTo>
                <a:lnTo>
                  <a:pt x="4228" y="8448"/>
                </a:lnTo>
                <a:lnTo>
                  <a:pt x="4257" y="8420"/>
                </a:lnTo>
                <a:lnTo>
                  <a:pt x="4292" y="8392"/>
                </a:lnTo>
                <a:lnTo>
                  <a:pt x="4325" y="8366"/>
                </a:lnTo>
                <a:lnTo>
                  <a:pt x="4396" y="8312"/>
                </a:lnTo>
                <a:lnTo>
                  <a:pt x="4471" y="8263"/>
                </a:lnTo>
                <a:lnTo>
                  <a:pt x="4541" y="8218"/>
                </a:lnTo>
                <a:lnTo>
                  <a:pt x="4612" y="8180"/>
                </a:lnTo>
                <a:lnTo>
                  <a:pt x="4682" y="8143"/>
                </a:lnTo>
                <a:lnTo>
                  <a:pt x="4752" y="8107"/>
                </a:lnTo>
                <a:lnTo>
                  <a:pt x="4823" y="8077"/>
                </a:lnTo>
                <a:lnTo>
                  <a:pt x="4895" y="8044"/>
                </a:lnTo>
                <a:lnTo>
                  <a:pt x="4969" y="8019"/>
                </a:lnTo>
                <a:lnTo>
                  <a:pt x="5038" y="7997"/>
                </a:lnTo>
                <a:lnTo>
                  <a:pt x="5112" y="7977"/>
                </a:lnTo>
                <a:lnTo>
                  <a:pt x="5184" y="7956"/>
                </a:lnTo>
                <a:lnTo>
                  <a:pt x="5256" y="7941"/>
                </a:lnTo>
                <a:lnTo>
                  <a:pt x="5329" y="7928"/>
                </a:lnTo>
                <a:lnTo>
                  <a:pt x="5404" y="7919"/>
                </a:lnTo>
                <a:lnTo>
                  <a:pt x="5478" y="7912"/>
                </a:lnTo>
                <a:lnTo>
                  <a:pt x="5554" y="7908"/>
                </a:lnTo>
                <a:lnTo>
                  <a:pt x="5627" y="7907"/>
                </a:lnTo>
                <a:lnTo>
                  <a:pt x="5713" y="7908"/>
                </a:lnTo>
                <a:lnTo>
                  <a:pt x="5797" y="7914"/>
                </a:lnTo>
                <a:lnTo>
                  <a:pt x="5880" y="7921"/>
                </a:lnTo>
                <a:lnTo>
                  <a:pt x="5962" y="7932"/>
                </a:lnTo>
                <a:lnTo>
                  <a:pt x="6041" y="7945"/>
                </a:lnTo>
                <a:lnTo>
                  <a:pt x="6116" y="7962"/>
                </a:lnTo>
                <a:lnTo>
                  <a:pt x="6194" y="7984"/>
                </a:lnTo>
                <a:lnTo>
                  <a:pt x="6267" y="8008"/>
                </a:lnTo>
                <a:lnTo>
                  <a:pt x="6338" y="8033"/>
                </a:lnTo>
                <a:lnTo>
                  <a:pt x="6408" y="8066"/>
                </a:lnTo>
                <a:lnTo>
                  <a:pt x="6476" y="8097"/>
                </a:lnTo>
                <a:lnTo>
                  <a:pt x="6543" y="8131"/>
                </a:lnTo>
                <a:lnTo>
                  <a:pt x="6605" y="8173"/>
                </a:lnTo>
                <a:lnTo>
                  <a:pt x="6670" y="8215"/>
                </a:lnTo>
                <a:lnTo>
                  <a:pt x="6730" y="8261"/>
                </a:lnTo>
                <a:lnTo>
                  <a:pt x="6789" y="8307"/>
                </a:lnTo>
                <a:lnTo>
                  <a:pt x="6821" y="8337"/>
                </a:lnTo>
                <a:lnTo>
                  <a:pt x="6850" y="8362"/>
                </a:lnTo>
                <a:lnTo>
                  <a:pt x="6878" y="8390"/>
                </a:lnTo>
                <a:lnTo>
                  <a:pt x="6903" y="8420"/>
                </a:lnTo>
                <a:lnTo>
                  <a:pt x="6931" y="8448"/>
                </a:lnTo>
                <a:lnTo>
                  <a:pt x="6956" y="8477"/>
                </a:lnTo>
                <a:lnTo>
                  <a:pt x="6980" y="8509"/>
                </a:lnTo>
                <a:lnTo>
                  <a:pt x="7002" y="8538"/>
                </a:lnTo>
                <a:lnTo>
                  <a:pt x="7026" y="8568"/>
                </a:lnTo>
                <a:lnTo>
                  <a:pt x="7048" y="8601"/>
                </a:lnTo>
                <a:lnTo>
                  <a:pt x="7068" y="8632"/>
                </a:lnTo>
                <a:lnTo>
                  <a:pt x="7086" y="8664"/>
                </a:lnTo>
                <a:lnTo>
                  <a:pt x="7106" y="8699"/>
                </a:lnTo>
                <a:lnTo>
                  <a:pt x="7125" y="8730"/>
                </a:lnTo>
                <a:lnTo>
                  <a:pt x="7141" y="8766"/>
                </a:lnTo>
                <a:lnTo>
                  <a:pt x="7156" y="8801"/>
                </a:lnTo>
                <a:lnTo>
                  <a:pt x="7170" y="8833"/>
                </a:lnTo>
                <a:lnTo>
                  <a:pt x="7183" y="8871"/>
                </a:lnTo>
                <a:lnTo>
                  <a:pt x="7196" y="8907"/>
                </a:lnTo>
                <a:lnTo>
                  <a:pt x="7211" y="8945"/>
                </a:lnTo>
                <a:lnTo>
                  <a:pt x="7220" y="8982"/>
                </a:lnTo>
                <a:lnTo>
                  <a:pt x="7231" y="9020"/>
                </a:lnTo>
                <a:lnTo>
                  <a:pt x="7240" y="9058"/>
                </a:lnTo>
                <a:lnTo>
                  <a:pt x="7248" y="9096"/>
                </a:lnTo>
                <a:lnTo>
                  <a:pt x="7255" y="9136"/>
                </a:lnTo>
                <a:lnTo>
                  <a:pt x="7260" y="9176"/>
                </a:lnTo>
                <a:lnTo>
                  <a:pt x="7266" y="9217"/>
                </a:lnTo>
                <a:lnTo>
                  <a:pt x="7269" y="9257"/>
                </a:lnTo>
                <a:lnTo>
                  <a:pt x="7275" y="9340"/>
                </a:lnTo>
                <a:lnTo>
                  <a:pt x="7277" y="9425"/>
                </a:lnTo>
                <a:lnTo>
                  <a:pt x="7277" y="9470"/>
                </a:lnTo>
                <a:lnTo>
                  <a:pt x="7275" y="9510"/>
                </a:lnTo>
                <a:lnTo>
                  <a:pt x="7271" y="9552"/>
                </a:lnTo>
                <a:lnTo>
                  <a:pt x="7268" y="9593"/>
                </a:lnTo>
                <a:lnTo>
                  <a:pt x="7262" y="9635"/>
                </a:lnTo>
                <a:lnTo>
                  <a:pt x="7256" y="9675"/>
                </a:lnTo>
                <a:lnTo>
                  <a:pt x="7248" y="9713"/>
                </a:lnTo>
                <a:lnTo>
                  <a:pt x="7238" y="9754"/>
                </a:lnTo>
                <a:lnTo>
                  <a:pt x="7229" y="9793"/>
                </a:lnTo>
                <a:lnTo>
                  <a:pt x="7218" y="9832"/>
                </a:lnTo>
                <a:lnTo>
                  <a:pt x="7205" y="9870"/>
                </a:lnTo>
                <a:lnTo>
                  <a:pt x="7189" y="9907"/>
                </a:lnTo>
                <a:lnTo>
                  <a:pt x="7174" y="9944"/>
                </a:lnTo>
                <a:lnTo>
                  <a:pt x="7158" y="9981"/>
                </a:lnTo>
                <a:lnTo>
                  <a:pt x="7140" y="10019"/>
                </a:lnTo>
                <a:lnTo>
                  <a:pt x="7121" y="10053"/>
                </a:lnTo>
                <a:lnTo>
                  <a:pt x="7099" y="10090"/>
                </a:lnTo>
                <a:lnTo>
                  <a:pt x="7079" y="10126"/>
                </a:lnTo>
                <a:lnTo>
                  <a:pt x="7057" y="10158"/>
                </a:lnTo>
                <a:lnTo>
                  <a:pt x="7033" y="10194"/>
                </a:lnTo>
                <a:lnTo>
                  <a:pt x="7008" y="10227"/>
                </a:lnTo>
                <a:lnTo>
                  <a:pt x="6980" y="10262"/>
                </a:lnTo>
                <a:lnTo>
                  <a:pt x="6954" y="10294"/>
                </a:lnTo>
                <a:lnTo>
                  <a:pt x="6925" y="10325"/>
                </a:lnTo>
                <a:lnTo>
                  <a:pt x="6894" y="10359"/>
                </a:lnTo>
                <a:lnTo>
                  <a:pt x="6863" y="10390"/>
                </a:lnTo>
                <a:lnTo>
                  <a:pt x="6832" y="10419"/>
                </a:lnTo>
                <a:lnTo>
                  <a:pt x="6797" y="10451"/>
                </a:lnTo>
                <a:lnTo>
                  <a:pt x="6761" y="10480"/>
                </a:lnTo>
                <a:lnTo>
                  <a:pt x="6726" y="10509"/>
                </a:lnTo>
                <a:lnTo>
                  <a:pt x="6688" y="10542"/>
                </a:lnTo>
                <a:lnTo>
                  <a:pt x="6650" y="10569"/>
                </a:lnTo>
                <a:close/>
                <a:moveTo>
                  <a:pt x="10168" y="1123"/>
                </a:moveTo>
                <a:lnTo>
                  <a:pt x="10125" y="1121"/>
                </a:lnTo>
                <a:lnTo>
                  <a:pt x="10081" y="1121"/>
                </a:lnTo>
                <a:lnTo>
                  <a:pt x="10035" y="1121"/>
                </a:lnTo>
                <a:lnTo>
                  <a:pt x="9987" y="1121"/>
                </a:lnTo>
                <a:lnTo>
                  <a:pt x="9940" y="1122"/>
                </a:lnTo>
                <a:lnTo>
                  <a:pt x="9894" y="1124"/>
                </a:lnTo>
                <a:lnTo>
                  <a:pt x="9850" y="1125"/>
                </a:lnTo>
                <a:lnTo>
                  <a:pt x="9807" y="1127"/>
                </a:lnTo>
                <a:lnTo>
                  <a:pt x="9806" y="1716"/>
                </a:lnTo>
                <a:lnTo>
                  <a:pt x="9805" y="1745"/>
                </a:lnTo>
                <a:lnTo>
                  <a:pt x="9803" y="1773"/>
                </a:lnTo>
                <a:lnTo>
                  <a:pt x="9799" y="1801"/>
                </a:lnTo>
                <a:lnTo>
                  <a:pt x="9794" y="1829"/>
                </a:lnTo>
                <a:lnTo>
                  <a:pt x="9788" y="1856"/>
                </a:lnTo>
                <a:lnTo>
                  <a:pt x="9780" y="1882"/>
                </a:lnTo>
                <a:lnTo>
                  <a:pt x="9772" y="1908"/>
                </a:lnTo>
                <a:lnTo>
                  <a:pt x="9762" y="1934"/>
                </a:lnTo>
                <a:lnTo>
                  <a:pt x="9751" y="1959"/>
                </a:lnTo>
                <a:lnTo>
                  <a:pt x="9738" y="1983"/>
                </a:lnTo>
                <a:lnTo>
                  <a:pt x="9725" y="2007"/>
                </a:lnTo>
                <a:lnTo>
                  <a:pt x="9710" y="2029"/>
                </a:lnTo>
                <a:lnTo>
                  <a:pt x="9695" y="2051"/>
                </a:lnTo>
                <a:lnTo>
                  <a:pt x="9678" y="2072"/>
                </a:lnTo>
                <a:lnTo>
                  <a:pt x="9661" y="2093"/>
                </a:lnTo>
                <a:lnTo>
                  <a:pt x="9642" y="2112"/>
                </a:lnTo>
                <a:lnTo>
                  <a:pt x="9623" y="2131"/>
                </a:lnTo>
                <a:lnTo>
                  <a:pt x="9603" y="2148"/>
                </a:lnTo>
                <a:lnTo>
                  <a:pt x="9582" y="2164"/>
                </a:lnTo>
                <a:lnTo>
                  <a:pt x="9560" y="2181"/>
                </a:lnTo>
                <a:lnTo>
                  <a:pt x="9538" y="2195"/>
                </a:lnTo>
                <a:lnTo>
                  <a:pt x="9515" y="2209"/>
                </a:lnTo>
                <a:lnTo>
                  <a:pt x="9491" y="2221"/>
                </a:lnTo>
                <a:lnTo>
                  <a:pt x="9466" y="2232"/>
                </a:lnTo>
                <a:lnTo>
                  <a:pt x="9441" y="2242"/>
                </a:lnTo>
                <a:lnTo>
                  <a:pt x="9415" y="2251"/>
                </a:lnTo>
                <a:lnTo>
                  <a:pt x="9389" y="2258"/>
                </a:lnTo>
                <a:lnTo>
                  <a:pt x="9361" y="2264"/>
                </a:lnTo>
                <a:lnTo>
                  <a:pt x="9334" y="2270"/>
                </a:lnTo>
                <a:lnTo>
                  <a:pt x="9306" y="2274"/>
                </a:lnTo>
                <a:lnTo>
                  <a:pt x="9278" y="2276"/>
                </a:lnTo>
                <a:lnTo>
                  <a:pt x="9250" y="2277"/>
                </a:lnTo>
                <a:lnTo>
                  <a:pt x="5634" y="2277"/>
                </a:lnTo>
                <a:lnTo>
                  <a:pt x="5606" y="2276"/>
                </a:lnTo>
                <a:lnTo>
                  <a:pt x="5578" y="2274"/>
                </a:lnTo>
                <a:lnTo>
                  <a:pt x="5551" y="2270"/>
                </a:lnTo>
                <a:lnTo>
                  <a:pt x="5524" y="2265"/>
                </a:lnTo>
                <a:lnTo>
                  <a:pt x="5496" y="2259"/>
                </a:lnTo>
                <a:lnTo>
                  <a:pt x="5470" y="2251"/>
                </a:lnTo>
                <a:lnTo>
                  <a:pt x="5445" y="2243"/>
                </a:lnTo>
                <a:lnTo>
                  <a:pt x="5420" y="2233"/>
                </a:lnTo>
                <a:lnTo>
                  <a:pt x="5396" y="2222"/>
                </a:lnTo>
                <a:lnTo>
                  <a:pt x="5372" y="2210"/>
                </a:lnTo>
                <a:lnTo>
                  <a:pt x="5349" y="2197"/>
                </a:lnTo>
                <a:lnTo>
                  <a:pt x="5326" y="2183"/>
                </a:lnTo>
                <a:lnTo>
                  <a:pt x="5305" y="2167"/>
                </a:lnTo>
                <a:lnTo>
                  <a:pt x="5284" y="2151"/>
                </a:lnTo>
                <a:lnTo>
                  <a:pt x="5264" y="2133"/>
                </a:lnTo>
                <a:lnTo>
                  <a:pt x="5245" y="2115"/>
                </a:lnTo>
                <a:lnTo>
                  <a:pt x="5226" y="2097"/>
                </a:lnTo>
                <a:lnTo>
                  <a:pt x="5209" y="2076"/>
                </a:lnTo>
                <a:lnTo>
                  <a:pt x="5192" y="2055"/>
                </a:lnTo>
                <a:lnTo>
                  <a:pt x="5177" y="2034"/>
                </a:lnTo>
                <a:lnTo>
                  <a:pt x="5162" y="2012"/>
                </a:lnTo>
                <a:lnTo>
                  <a:pt x="5149" y="1988"/>
                </a:lnTo>
                <a:lnTo>
                  <a:pt x="5136" y="1964"/>
                </a:lnTo>
                <a:lnTo>
                  <a:pt x="5125" y="1940"/>
                </a:lnTo>
                <a:lnTo>
                  <a:pt x="5115" y="1916"/>
                </a:lnTo>
                <a:lnTo>
                  <a:pt x="5106" y="1889"/>
                </a:lnTo>
                <a:lnTo>
                  <a:pt x="5098" y="1863"/>
                </a:lnTo>
                <a:lnTo>
                  <a:pt x="5091" y="1837"/>
                </a:lnTo>
                <a:lnTo>
                  <a:pt x="5086" y="1809"/>
                </a:lnTo>
                <a:lnTo>
                  <a:pt x="5082" y="1782"/>
                </a:lnTo>
                <a:lnTo>
                  <a:pt x="5080" y="1754"/>
                </a:lnTo>
                <a:lnTo>
                  <a:pt x="5078" y="1725"/>
                </a:lnTo>
                <a:lnTo>
                  <a:pt x="5067" y="1121"/>
                </a:lnTo>
                <a:lnTo>
                  <a:pt x="5025" y="1120"/>
                </a:lnTo>
                <a:lnTo>
                  <a:pt x="4981" y="1120"/>
                </a:lnTo>
                <a:lnTo>
                  <a:pt x="4936" y="1120"/>
                </a:lnTo>
                <a:lnTo>
                  <a:pt x="4890" y="1121"/>
                </a:lnTo>
                <a:lnTo>
                  <a:pt x="4844" y="1122"/>
                </a:lnTo>
                <a:lnTo>
                  <a:pt x="4799" y="1123"/>
                </a:lnTo>
                <a:lnTo>
                  <a:pt x="4755" y="1125"/>
                </a:lnTo>
                <a:lnTo>
                  <a:pt x="4713" y="1126"/>
                </a:lnTo>
                <a:lnTo>
                  <a:pt x="4710" y="1718"/>
                </a:lnTo>
                <a:lnTo>
                  <a:pt x="4709" y="1747"/>
                </a:lnTo>
                <a:lnTo>
                  <a:pt x="4706" y="1776"/>
                </a:lnTo>
                <a:lnTo>
                  <a:pt x="4703" y="1803"/>
                </a:lnTo>
                <a:lnTo>
                  <a:pt x="4698" y="1832"/>
                </a:lnTo>
                <a:lnTo>
                  <a:pt x="4691" y="1858"/>
                </a:lnTo>
                <a:lnTo>
                  <a:pt x="4683" y="1885"/>
                </a:lnTo>
                <a:lnTo>
                  <a:pt x="4675" y="1910"/>
                </a:lnTo>
                <a:lnTo>
                  <a:pt x="4664" y="1936"/>
                </a:lnTo>
                <a:lnTo>
                  <a:pt x="4653" y="1961"/>
                </a:lnTo>
                <a:lnTo>
                  <a:pt x="4641" y="1985"/>
                </a:lnTo>
                <a:lnTo>
                  <a:pt x="4627" y="2009"/>
                </a:lnTo>
                <a:lnTo>
                  <a:pt x="4613" y="2031"/>
                </a:lnTo>
                <a:lnTo>
                  <a:pt x="4597" y="2053"/>
                </a:lnTo>
                <a:lnTo>
                  <a:pt x="4580" y="2074"/>
                </a:lnTo>
                <a:lnTo>
                  <a:pt x="4563" y="2095"/>
                </a:lnTo>
                <a:lnTo>
                  <a:pt x="4544" y="2114"/>
                </a:lnTo>
                <a:lnTo>
                  <a:pt x="4525" y="2132"/>
                </a:lnTo>
                <a:lnTo>
                  <a:pt x="4504" y="2150"/>
                </a:lnTo>
                <a:lnTo>
                  <a:pt x="4484" y="2166"/>
                </a:lnTo>
                <a:lnTo>
                  <a:pt x="4462" y="2182"/>
                </a:lnTo>
                <a:lnTo>
                  <a:pt x="4439" y="2197"/>
                </a:lnTo>
                <a:lnTo>
                  <a:pt x="4416" y="2210"/>
                </a:lnTo>
                <a:lnTo>
                  <a:pt x="4392" y="2222"/>
                </a:lnTo>
                <a:lnTo>
                  <a:pt x="4367" y="2233"/>
                </a:lnTo>
                <a:lnTo>
                  <a:pt x="4342" y="2243"/>
                </a:lnTo>
                <a:lnTo>
                  <a:pt x="4316" y="2252"/>
                </a:lnTo>
                <a:lnTo>
                  <a:pt x="4290" y="2259"/>
                </a:lnTo>
                <a:lnTo>
                  <a:pt x="4263" y="2265"/>
                </a:lnTo>
                <a:lnTo>
                  <a:pt x="4235" y="2271"/>
                </a:lnTo>
                <a:lnTo>
                  <a:pt x="4208" y="2274"/>
                </a:lnTo>
                <a:lnTo>
                  <a:pt x="4179" y="2276"/>
                </a:lnTo>
                <a:lnTo>
                  <a:pt x="4150" y="2277"/>
                </a:lnTo>
                <a:lnTo>
                  <a:pt x="4122" y="2276"/>
                </a:lnTo>
                <a:lnTo>
                  <a:pt x="4093" y="2273"/>
                </a:lnTo>
                <a:lnTo>
                  <a:pt x="4066" y="2270"/>
                </a:lnTo>
                <a:lnTo>
                  <a:pt x="4039" y="2263"/>
                </a:lnTo>
                <a:lnTo>
                  <a:pt x="4012" y="2257"/>
                </a:lnTo>
                <a:lnTo>
                  <a:pt x="3986" y="2249"/>
                </a:lnTo>
                <a:lnTo>
                  <a:pt x="3960" y="2241"/>
                </a:lnTo>
                <a:lnTo>
                  <a:pt x="3935" y="2230"/>
                </a:lnTo>
                <a:lnTo>
                  <a:pt x="3910" y="2219"/>
                </a:lnTo>
                <a:lnTo>
                  <a:pt x="3886" y="2207"/>
                </a:lnTo>
                <a:lnTo>
                  <a:pt x="3863" y="2193"/>
                </a:lnTo>
                <a:lnTo>
                  <a:pt x="3841" y="2179"/>
                </a:lnTo>
                <a:lnTo>
                  <a:pt x="3819" y="2162"/>
                </a:lnTo>
                <a:lnTo>
                  <a:pt x="3798" y="2145"/>
                </a:lnTo>
                <a:lnTo>
                  <a:pt x="3778" y="2128"/>
                </a:lnTo>
                <a:lnTo>
                  <a:pt x="3759" y="2109"/>
                </a:lnTo>
                <a:lnTo>
                  <a:pt x="3741" y="2090"/>
                </a:lnTo>
                <a:lnTo>
                  <a:pt x="3723" y="2068"/>
                </a:lnTo>
                <a:lnTo>
                  <a:pt x="3707" y="2048"/>
                </a:lnTo>
                <a:lnTo>
                  <a:pt x="3692" y="2026"/>
                </a:lnTo>
                <a:lnTo>
                  <a:pt x="3677" y="2003"/>
                </a:lnTo>
                <a:lnTo>
                  <a:pt x="3664" y="1979"/>
                </a:lnTo>
                <a:lnTo>
                  <a:pt x="3652" y="1955"/>
                </a:lnTo>
                <a:lnTo>
                  <a:pt x="3641" y="1930"/>
                </a:lnTo>
                <a:lnTo>
                  <a:pt x="3631" y="1904"/>
                </a:lnTo>
                <a:lnTo>
                  <a:pt x="3623" y="1878"/>
                </a:lnTo>
                <a:lnTo>
                  <a:pt x="3615" y="1852"/>
                </a:lnTo>
                <a:lnTo>
                  <a:pt x="3609" y="1825"/>
                </a:lnTo>
                <a:lnTo>
                  <a:pt x="3604" y="1796"/>
                </a:lnTo>
                <a:lnTo>
                  <a:pt x="3601" y="1769"/>
                </a:lnTo>
                <a:lnTo>
                  <a:pt x="3599" y="1741"/>
                </a:lnTo>
                <a:lnTo>
                  <a:pt x="3599" y="1711"/>
                </a:lnTo>
                <a:lnTo>
                  <a:pt x="3603" y="935"/>
                </a:lnTo>
                <a:lnTo>
                  <a:pt x="3605" y="886"/>
                </a:lnTo>
                <a:lnTo>
                  <a:pt x="3609" y="838"/>
                </a:lnTo>
                <a:lnTo>
                  <a:pt x="3614" y="792"/>
                </a:lnTo>
                <a:lnTo>
                  <a:pt x="3622" y="745"/>
                </a:lnTo>
                <a:lnTo>
                  <a:pt x="3632" y="701"/>
                </a:lnTo>
                <a:lnTo>
                  <a:pt x="3644" y="657"/>
                </a:lnTo>
                <a:lnTo>
                  <a:pt x="3658" y="615"/>
                </a:lnTo>
                <a:lnTo>
                  <a:pt x="3674" y="573"/>
                </a:lnTo>
                <a:lnTo>
                  <a:pt x="3692" y="533"/>
                </a:lnTo>
                <a:lnTo>
                  <a:pt x="3712" y="494"/>
                </a:lnTo>
                <a:lnTo>
                  <a:pt x="3733" y="456"/>
                </a:lnTo>
                <a:lnTo>
                  <a:pt x="3757" y="419"/>
                </a:lnTo>
                <a:lnTo>
                  <a:pt x="3782" y="383"/>
                </a:lnTo>
                <a:lnTo>
                  <a:pt x="3808" y="350"/>
                </a:lnTo>
                <a:lnTo>
                  <a:pt x="3836" y="318"/>
                </a:lnTo>
                <a:lnTo>
                  <a:pt x="3866" y="286"/>
                </a:lnTo>
                <a:lnTo>
                  <a:pt x="3897" y="257"/>
                </a:lnTo>
                <a:lnTo>
                  <a:pt x="3929" y="229"/>
                </a:lnTo>
                <a:lnTo>
                  <a:pt x="3963" y="201"/>
                </a:lnTo>
                <a:lnTo>
                  <a:pt x="3998" y="177"/>
                </a:lnTo>
                <a:lnTo>
                  <a:pt x="4035" y="154"/>
                </a:lnTo>
                <a:lnTo>
                  <a:pt x="4073" y="131"/>
                </a:lnTo>
                <a:lnTo>
                  <a:pt x="4112" y="111"/>
                </a:lnTo>
                <a:lnTo>
                  <a:pt x="4152" y="93"/>
                </a:lnTo>
                <a:lnTo>
                  <a:pt x="4193" y="76"/>
                </a:lnTo>
                <a:lnTo>
                  <a:pt x="4236" y="62"/>
                </a:lnTo>
                <a:lnTo>
                  <a:pt x="4279" y="49"/>
                </a:lnTo>
                <a:lnTo>
                  <a:pt x="4323" y="37"/>
                </a:lnTo>
                <a:lnTo>
                  <a:pt x="4368" y="28"/>
                </a:lnTo>
                <a:lnTo>
                  <a:pt x="4414" y="20"/>
                </a:lnTo>
                <a:lnTo>
                  <a:pt x="4461" y="15"/>
                </a:lnTo>
                <a:lnTo>
                  <a:pt x="4508" y="12"/>
                </a:lnTo>
                <a:lnTo>
                  <a:pt x="4637" y="6"/>
                </a:lnTo>
                <a:lnTo>
                  <a:pt x="4771" y="2"/>
                </a:lnTo>
                <a:lnTo>
                  <a:pt x="4840" y="1"/>
                </a:lnTo>
                <a:lnTo>
                  <a:pt x="4910" y="0"/>
                </a:lnTo>
                <a:lnTo>
                  <a:pt x="4979" y="1"/>
                </a:lnTo>
                <a:lnTo>
                  <a:pt x="5049" y="2"/>
                </a:lnTo>
                <a:lnTo>
                  <a:pt x="5119" y="6"/>
                </a:lnTo>
                <a:lnTo>
                  <a:pt x="5188" y="11"/>
                </a:lnTo>
                <a:lnTo>
                  <a:pt x="5257" y="17"/>
                </a:lnTo>
                <a:lnTo>
                  <a:pt x="5325" y="26"/>
                </a:lnTo>
                <a:lnTo>
                  <a:pt x="5393" y="36"/>
                </a:lnTo>
                <a:lnTo>
                  <a:pt x="5459" y="50"/>
                </a:lnTo>
                <a:lnTo>
                  <a:pt x="5524" y="65"/>
                </a:lnTo>
                <a:lnTo>
                  <a:pt x="5587" y="83"/>
                </a:lnTo>
                <a:lnTo>
                  <a:pt x="5648" y="104"/>
                </a:lnTo>
                <a:lnTo>
                  <a:pt x="5707" y="128"/>
                </a:lnTo>
                <a:lnTo>
                  <a:pt x="5763" y="156"/>
                </a:lnTo>
                <a:lnTo>
                  <a:pt x="5817" y="186"/>
                </a:lnTo>
                <a:lnTo>
                  <a:pt x="5868" y="220"/>
                </a:lnTo>
                <a:lnTo>
                  <a:pt x="5916" y="259"/>
                </a:lnTo>
                <a:lnTo>
                  <a:pt x="5960" y="300"/>
                </a:lnTo>
                <a:lnTo>
                  <a:pt x="6001" y="347"/>
                </a:lnTo>
                <a:lnTo>
                  <a:pt x="6038" y="397"/>
                </a:lnTo>
                <a:lnTo>
                  <a:pt x="6072" y="452"/>
                </a:lnTo>
                <a:lnTo>
                  <a:pt x="6101" y="511"/>
                </a:lnTo>
                <a:lnTo>
                  <a:pt x="6125" y="575"/>
                </a:lnTo>
                <a:lnTo>
                  <a:pt x="6145" y="645"/>
                </a:lnTo>
                <a:lnTo>
                  <a:pt x="6161" y="719"/>
                </a:lnTo>
                <a:lnTo>
                  <a:pt x="6171" y="799"/>
                </a:lnTo>
                <a:lnTo>
                  <a:pt x="6175" y="885"/>
                </a:lnTo>
                <a:lnTo>
                  <a:pt x="6180" y="1154"/>
                </a:lnTo>
                <a:lnTo>
                  <a:pt x="8695" y="1154"/>
                </a:lnTo>
                <a:lnTo>
                  <a:pt x="8695" y="957"/>
                </a:lnTo>
                <a:lnTo>
                  <a:pt x="8697" y="907"/>
                </a:lnTo>
                <a:lnTo>
                  <a:pt x="8700" y="859"/>
                </a:lnTo>
                <a:lnTo>
                  <a:pt x="8706" y="811"/>
                </a:lnTo>
                <a:lnTo>
                  <a:pt x="8713" y="765"/>
                </a:lnTo>
                <a:lnTo>
                  <a:pt x="8723" y="719"/>
                </a:lnTo>
                <a:lnTo>
                  <a:pt x="8735" y="675"/>
                </a:lnTo>
                <a:lnTo>
                  <a:pt x="8750" y="631"/>
                </a:lnTo>
                <a:lnTo>
                  <a:pt x="8765" y="589"/>
                </a:lnTo>
                <a:lnTo>
                  <a:pt x="8783" y="547"/>
                </a:lnTo>
                <a:lnTo>
                  <a:pt x="8802" y="508"/>
                </a:lnTo>
                <a:lnTo>
                  <a:pt x="8823" y="468"/>
                </a:lnTo>
                <a:lnTo>
                  <a:pt x="8847" y="431"/>
                </a:lnTo>
                <a:lnTo>
                  <a:pt x="8871" y="394"/>
                </a:lnTo>
                <a:lnTo>
                  <a:pt x="8897" y="360"/>
                </a:lnTo>
                <a:lnTo>
                  <a:pt x="8925" y="327"/>
                </a:lnTo>
                <a:lnTo>
                  <a:pt x="8955" y="294"/>
                </a:lnTo>
                <a:lnTo>
                  <a:pt x="8986" y="264"/>
                </a:lnTo>
                <a:lnTo>
                  <a:pt x="9019" y="235"/>
                </a:lnTo>
                <a:lnTo>
                  <a:pt x="9052" y="207"/>
                </a:lnTo>
                <a:lnTo>
                  <a:pt x="9088" y="182"/>
                </a:lnTo>
                <a:lnTo>
                  <a:pt x="9125" y="158"/>
                </a:lnTo>
                <a:lnTo>
                  <a:pt x="9162" y="135"/>
                </a:lnTo>
                <a:lnTo>
                  <a:pt x="9202" y="114"/>
                </a:lnTo>
                <a:lnTo>
                  <a:pt x="9242" y="95"/>
                </a:lnTo>
                <a:lnTo>
                  <a:pt x="9284" y="78"/>
                </a:lnTo>
                <a:lnTo>
                  <a:pt x="9327" y="63"/>
                </a:lnTo>
                <a:lnTo>
                  <a:pt x="9370" y="50"/>
                </a:lnTo>
                <a:lnTo>
                  <a:pt x="9416" y="37"/>
                </a:lnTo>
                <a:lnTo>
                  <a:pt x="9462" y="28"/>
                </a:lnTo>
                <a:lnTo>
                  <a:pt x="9509" y="21"/>
                </a:lnTo>
                <a:lnTo>
                  <a:pt x="9556" y="15"/>
                </a:lnTo>
                <a:lnTo>
                  <a:pt x="9605" y="12"/>
                </a:lnTo>
                <a:lnTo>
                  <a:pt x="9741" y="6"/>
                </a:lnTo>
                <a:lnTo>
                  <a:pt x="9880" y="2"/>
                </a:lnTo>
                <a:lnTo>
                  <a:pt x="9951" y="1"/>
                </a:lnTo>
                <a:lnTo>
                  <a:pt x="10022" y="1"/>
                </a:lnTo>
                <a:lnTo>
                  <a:pt x="10094" y="2"/>
                </a:lnTo>
                <a:lnTo>
                  <a:pt x="10165" y="4"/>
                </a:lnTo>
                <a:lnTo>
                  <a:pt x="10236" y="8"/>
                </a:lnTo>
                <a:lnTo>
                  <a:pt x="10306" y="14"/>
                </a:lnTo>
                <a:lnTo>
                  <a:pt x="10375" y="21"/>
                </a:lnTo>
                <a:lnTo>
                  <a:pt x="10444" y="30"/>
                </a:lnTo>
                <a:lnTo>
                  <a:pt x="10511" y="42"/>
                </a:lnTo>
                <a:lnTo>
                  <a:pt x="10577" y="57"/>
                </a:lnTo>
                <a:lnTo>
                  <a:pt x="10641" y="73"/>
                </a:lnTo>
                <a:lnTo>
                  <a:pt x="10705" y="93"/>
                </a:lnTo>
                <a:lnTo>
                  <a:pt x="10765" y="115"/>
                </a:lnTo>
                <a:lnTo>
                  <a:pt x="10823" y="141"/>
                </a:lnTo>
                <a:lnTo>
                  <a:pt x="10879" y="170"/>
                </a:lnTo>
                <a:lnTo>
                  <a:pt x="10932" y="202"/>
                </a:lnTo>
                <a:lnTo>
                  <a:pt x="10982" y="239"/>
                </a:lnTo>
                <a:lnTo>
                  <a:pt x="11028" y="278"/>
                </a:lnTo>
                <a:lnTo>
                  <a:pt x="11072" y="323"/>
                </a:lnTo>
                <a:lnTo>
                  <a:pt x="11112" y="371"/>
                </a:lnTo>
                <a:lnTo>
                  <a:pt x="11148" y="424"/>
                </a:lnTo>
                <a:lnTo>
                  <a:pt x="11180" y="481"/>
                </a:lnTo>
                <a:lnTo>
                  <a:pt x="11208" y="544"/>
                </a:lnTo>
                <a:lnTo>
                  <a:pt x="11232" y="611"/>
                </a:lnTo>
                <a:lnTo>
                  <a:pt x="11251" y="684"/>
                </a:lnTo>
                <a:lnTo>
                  <a:pt x="11265" y="762"/>
                </a:lnTo>
                <a:lnTo>
                  <a:pt x="11274" y="846"/>
                </a:lnTo>
                <a:lnTo>
                  <a:pt x="11278" y="935"/>
                </a:lnTo>
                <a:lnTo>
                  <a:pt x="11280" y="1154"/>
                </a:lnTo>
                <a:lnTo>
                  <a:pt x="12744" y="1154"/>
                </a:lnTo>
                <a:lnTo>
                  <a:pt x="12859" y="1156"/>
                </a:lnTo>
                <a:lnTo>
                  <a:pt x="12972" y="1162"/>
                </a:lnTo>
                <a:lnTo>
                  <a:pt x="13082" y="1173"/>
                </a:lnTo>
                <a:lnTo>
                  <a:pt x="13189" y="1188"/>
                </a:lnTo>
                <a:lnTo>
                  <a:pt x="13296" y="1208"/>
                </a:lnTo>
                <a:lnTo>
                  <a:pt x="13398" y="1231"/>
                </a:lnTo>
                <a:lnTo>
                  <a:pt x="13497" y="1258"/>
                </a:lnTo>
                <a:lnTo>
                  <a:pt x="13593" y="1290"/>
                </a:lnTo>
                <a:lnTo>
                  <a:pt x="13687" y="1326"/>
                </a:lnTo>
                <a:lnTo>
                  <a:pt x="13777" y="1365"/>
                </a:lnTo>
                <a:lnTo>
                  <a:pt x="13865" y="1409"/>
                </a:lnTo>
                <a:lnTo>
                  <a:pt x="13949" y="1457"/>
                </a:lnTo>
                <a:lnTo>
                  <a:pt x="14030" y="1509"/>
                </a:lnTo>
                <a:lnTo>
                  <a:pt x="14108" y="1565"/>
                </a:lnTo>
                <a:lnTo>
                  <a:pt x="14181" y="1624"/>
                </a:lnTo>
                <a:lnTo>
                  <a:pt x="14252" y="1688"/>
                </a:lnTo>
                <a:lnTo>
                  <a:pt x="14318" y="1755"/>
                </a:lnTo>
                <a:lnTo>
                  <a:pt x="14381" y="1826"/>
                </a:lnTo>
                <a:lnTo>
                  <a:pt x="14441" y="1900"/>
                </a:lnTo>
                <a:lnTo>
                  <a:pt x="14496" y="1979"/>
                </a:lnTo>
                <a:lnTo>
                  <a:pt x="14547" y="2061"/>
                </a:lnTo>
                <a:lnTo>
                  <a:pt x="14596" y="2147"/>
                </a:lnTo>
                <a:lnTo>
                  <a:pt x="14639" y="2236"/>
                </a:lnTo>
                <a:lnTo>
                  <a:pt x="14678" y="2329"/>
                </a:lnTo>
                <a:lnTo>
                  <a:pt x="14713" y="2426"/>
                </a:lnTo>
                <a:lnTo>
                  <a:pt x="14744" y="2526"/>
                </a:lnTo>
                <a:lnTo>
                  <a:pt x="14770" y="2630"/>
                </a:lnTo>
                <a:lnTo>
                  <a:pt x="14792" y="2737"/>
                </a:lnTo>
                <a:lnTo>
                  <a:pt x="14809" y="2847"/>
                </a:lnTo>
                <a:lnTo>
                  <a:pt x="14822" y="2961"/>
                </a:lnTo>
                <a:lnTo>
                  <a:pt x="14829" y="3079"/>
                </a:lnTo>
                <a:lnTo>
                  <a:pt x="14832" y="3199"/>
                </a:lnTo>
                <a:lnTo>
                  <a:pt x="14884" y="14018"/>
                </a:lnTo>
                <a:lnTo>
                  <a:pt x="14882" y="14127"/>
                </a:lnTo>
                <a:lnTo>
                  <a:pt x="14875" y="14235"/>
                </a:lnTo>
                <a:lnTo>
                  <a:pt x="14863" y="14341"/>
                </a:lnTo>
                <a:lnTo>
                  <a:pt x="14846" y="14445"/>
                </a:lnTo>
                <a:lnTo>
                  <a:pt x="14824" y="14548"/>
                </a:lnTo>
                <a:lnTo>
                  <a:pt x="14798" y="14648"/>
                </a:lnTo>
                <a:lnTo>
                  <a:pt x="14767" y="14747"/>
                </a:lnTo>
                <a:lnTo>
                  <a:pt x="14732" y="14842"/>
                </a:lnTo>
                <a:lnTo>
                  <a:pt x="14692" y="14936"/>
                </a:lnTo>
                <a:lnTo>
                  <a:pt x="14649" y="15027"/>
                </a:lnTo>
                <a:lnTo>
                  <a:pt x="14601" y="15115"/>
                </a:lnTo>
                <a:lnTo>
                  <a:pt x="14548" y="15201"/>
                </a:lnTo>
                <a:lnTo>
                  <a:pt x="14493" y="15283"/>
                </a:lnTo>
                <a:lnTo>
                  <a:pt x="14433" y="15363"/>
                </a:lnTo>
                <a:lnTo>
                  <a:pt x="14370" y="15439"/>
                </a:lnTo>
                <a:lnTo>
                  <a:pt x="14304" y="15512"/>
                </a:lnTo>
                <a:lnTo>
                  <a:pt x="14234" y="15581"/>
                </a:lnTo>
                <a:lnTo>
                  <a:pt x="14161" y="15648"/>
                </a:lnTo>
                <a:lnTo>
                  <a:pt x="14084" y="15710"/>
                </a:lnTo>
                <a:lnTo>
                  <a:pt x="14005" y="15768"/>
                </a:lnTo>
                <a:lnTo>
                  <a:pt x="13922" y="15823"/>
                </a:lnTo>
                <a:lnTo>
                  <a:pt x="13836" y="15874"/>
                </a:lnTo>
                <a:lnTo>
                  <a:pt x="13748" y="15921"/>
                </a:lnTo>
                <a:lnTo>
                  <a:pt x="13657" y="15963"/>
                </a:lnTo>
                <a:lnTo>
                  <a:pt x="13563" y="16000"/>
                </a:lnTo>
                <a:lnTo>
                  <a:pt x="13468" y="16033"/>
                </a:lnTo>
                <a:lnTo>
                  <a:pt x="13369" y="16062"/>
                </a:lnTo>
                <a:lnTo>
                  <a:pt x="13269" y="16086"/>
                </a:lnTo>
                <a:lnTo>
                  <a:pt x="13166" y="16104"/>
                </a:lnTo>
                <a:lnTo>
                  <a:pt x="13061" y="16118"/>
                </a:lnTo>
                <a:lnTo>
                  <a:pt x="12955" y="16126"/>
                </a:lnTo>
                <a:lnTo>
                  <a:pt x="12847" y="16130"/>
                </a:lnTo>
                <a:lnTo>
                  <a:pt x="2143" y="16182"/>
                </a:lnTo>
                <a:lnTo>
                  <a:pt x="2024" y="16180"/>
                </a:lnTo>
                <a:lnTo>
                  <a:pt x="1909" y="16174"/>
                </a:lnTo>
                <a:lnTo>
                  <a:pt x="1796" y="16164"/>
                </a:lnTo>
                <a:lnTo>
                  <a:pt x="1686" y="16149"/>
                </a:lnTo>
                <a:lnTo>
                  <a:pt x="1578" y="16129"/>
                </a:lnTo>
                <a:lnTo>
                  <a:pt x="1475" y="16106"/>
                </a:lnTo>
                <a:lnTo>
                  <a:pt x="1374" y="16078"/>
                </a:lnTo>
                <a:lnTo>
                  <a:pt x="1277" y="16046"/>
                </a:lnTo>
                <a:lnTo>
                  <a:pt x="1183" y="16010"/>
                </a:lnTo>
                <a:lnTo>
                  <a:pt x="1092" y="15970"/>
                </a:lnTo>
                <a:lnTo>
                  <a:pt x="1005" y="15925"/>
                </a:lnTo>
                <a:lnTo>
                  <a:pt x="920" y="15878"/>
                </a:lnTo>
                <a:lnTo>
                  <a:pt x="839" y="15825"/>
                </a:lnTo>
                <a:lnTo>
                  <a:pt x="762" y="15768"/>
                </a:lnTo>
                <a:lnTo>
                  <a:pt x="689" y="15709"/>
                </a:lnTo>
                <a:lnTo>
                  <a:pt x="620" y="15644"/>
                </a:lnTo>
                <a:lnTo>
                  <a:pt x="554" y="15576"/>
                </a:lnTo>
                <a:lnTo>
                  <a:pt x="492" y="15504"/>
                </a:lnTo>
                <a:lnTo>
                  <a:pt x="433" y="15430"/>
                </a:lnTo>
                <a:lnTo>
                  <a:pt x="379" y="15350"/>
                </a:lnTo>
                <a:lnTo>
                  <a:pt x="329" y="15268"/>
                </a:lnTo>
                <a:lnTo>
                  <a:pt x="281" y="15181"/>
                </a:lnTo>
                <a:lnTo>
                  <a:pt x="239" y="15091"/>
                </a:lnTo>
                <a:lnTo>
                  <a:pt x="201" y="14998"/>
                </a:lnTo>
                <a:lnTo>
                  <a:pt x="167" y="14900"/>
                </a:lnTo>
                <a:lnTo>
                  <a:pt x="137" y="14799"/>
                </a:lnTo>
                <a:lnTo>
                  <a:pt x="112" y="14695"/>
                </a:lnTo>
                <a:lnTo>
                  <a:pt x="91" y="14588"/>
                </a:lnTo>
                <a:lnTo>
                  <a:pt x="74" y="14478"/>
                </a:lnTo>
                <a:lnTo>
                  <a:pt x="62" y="14364"/>
                </a:lnTo>
                <a:lnTo>
                  <a:pt x="55" y="14246"/>
                </a:lnTo>
                <a:lnTo>
                  <a:pt x="52" y="14126"/>
                </a:lnTo>
                <a:lnTo>
                  <a:pt x="0" y="3317"/>
                </a:lnTo>
                <a:lnTo>
                  <a:pt x="2" y="3183"/>
                </a:lnTo>
                <a:lnTo>
                  <a:pt x="7" y="3053"/>
                </a:lnTo>
                <a:lnTo>
                  <a:pt x="17" y="2928"/>
                </a:lnTo>
                <a:lnTo>
                  <a:pt x="31" y="2808"/>
                </a:lnTo>
                <a:lnTo>
                  <a:pt x="50" y="2691"/>
                </a:lnTo>
                <a:lnTo>
                  <a:pt x="73" y="2580"/>
                </a:lnTo>
                <a:lnTo>
                  <a:pt x="100" y="2473"/>
                </a:lnTo>
                <a:lnTo>
                  <a:pt x="131" y="2370"/>
                </a:lnTo>
                <a:lnTo>
                  <a:pt x="166" y="2272"/>
                </a:lnTo>
                <a:lnTo>
                  <a:pt x="205" y="2177"/>
                </a:lnTo>
                <a:lnTo>
                  <a:pt x="249" y="2087"/>
                </a:lnTo>
                <a:lnTo>
                  <a:pt x="297" y="2002"/>
                </a:lnTo>
                <a:lnTo>
                  <a:pt x="350" y="1921"/>
                </a:lnTo>
                <a:lnTo>
                  <a:pt x="406" y="1844"/>
                </a:lnTo>
                <a:lnTo>
                  <a:pt x="467" y="1771"/>
                </a:lnTo>
                <a:lnTo>
                  <a:pt x="531" y="1702"/>
                </a:lnTo>
                <a:lnTo>
                  <a:pt x="600" y="1638"/>
                </a:lnTo>
                <a:lnTo>
                  <a:pt x="673" y="1578"/>
                </a:lnTo>
                <a:lnTo>
                  <a:pt x="750" y="1521"/>
                </a:lnTo>
                <a:lnTo>
                  <a:pt x="831" y="1470"/>
                </a:lnTo>
                <a:lnTo>
                  <a:pt x="916" y="1421"/>
                </a:lnTo>
                <a:lnTo>
                  <a:pt x="1007" y="1377"/>
                </a:lnTo>
                <a:lnTo>
                  <a:pt x="1100" y="1337"/>
                </a:lnTo>
                <a:lnTo>
                  <a:pt x="1198" y="1302"/>
                </a:lnTo>
                <a:lnTo>
                  <a:pt x="1300" y="1269"/>
                </a:lnTo>
                <a:lnTo>
                  <a:pt x="1405" y="1241"/>
                </a:lnTo>
                <a:lnTo>
                  <a:pt x="1515" y="1217"/>
                </a:lnTo>
                <a:lnTo>
                  <a:pt x="1630" y="1196"/>
                </a:lnTo>
                <a:lnTo>
                  <a:pt x="1748" y="1180"/>
                </a:lnTo>
                <a:lnTo>
                  <a:pt x="1870" y="1168"/>
                </a:lnTo>
                <a:lnTo>
                  <a:pt x="1997" y="1159"/>
                </a:lnTo>
                <a:lnTo>
                  <a:pt x="2127" y="1154"/>
                </a:lnTo>
                <a:lnTo>
                  <a:pt x="2155" y="1154"/>
                </a:lnTo>
                <a:lnTo>
                  <a:pt x="2183" y="1155"/>
                </a:lnTo>
                <a:lnTo>
                  <a:pt x="2211" y="1158"/>
                </a:lnTo>
                <a:lnTo>
                  <a:pt x="2239" y="1162"/>
                </a:lnTo>
                <a:lnTo>
                  <a:pt x="2267" y="1168"/>
                </a:lnTo>
                <a:lnTo>
                  <a:pt x="2293" y="1175"/>
                </a:lnTo>
                <a:lnTo>
                  <a:pt x="2319" y="1183"/>
                </a:lnTo>
                <a:lnTo>
                  <a:pt x="2344" y="1192"/>
                </a:lnTo>
                <a:lnTo>
                  <a:pt x="2369" y="1204"/>
                </a:lnTo>
                <a:lnTo>
                  <a:pt x="2394" y="1215"/>
                </a:lnTo>
                <a:lnTo>
                  <a:pt x="2417" y="1228"/>
                </a:lnTo>
                <a:lnTo>
                  <a:pt x="2440" y="1242"/>
                </a:lnTo>
                <a:lnTo>
                  <a:pt x="2462" y="1257"/>
                </a:lnTo>
                <a:lnTo>
                  <a:pt x="2483" y="1273"/>
                </a:lnTo>
                <a:lnTo>
                  <a:pt x="2504" y="1291"/>
                </a:lnTo>
                <a:lnTo>
                  <a:pt x="2524" y="1309"/>
                </a:lnTo>
                <a:lnTo>
                  <a:pt x="2543" y="1328"/>
                </a:lnTo>
                <a:lnTo>
                  <a:pt x="2561" y="1348"/>
                </a:lnTo>
                <a:lnTo>
                  <a:pt x="2578" y="1368"/>
                </a:lnTo>
                <a:lnTo>
                  <a:pt x="2594" y="1391"/>
                </a:lnTo>
                <a:lnTo>
                  <a:pt x="2609" y="1413"/>
                </a:lnTo>
                <a:lnTo>
                  <a:pt x="2623" y="1436"/>
                </a:lnTo>
                <a:lnTo>
                  <a:pt x="2635" y="1459"/>
                </a:lnTo>
                <a:lnTo>
                  <a:pt x="2647" y="1485"/>
                </a:lnTo>
                <a:lnTo>
                  <a:pt x="2658" y="1510"/>
                </a:lnTo>
                <a:lnTo>
                  <a:pt x="2667" y="1535"/>
                </a:lnTo>
                <a:lnTo>
                  <a:pt x="2675" y="1562"/>
                </a:lnTo>
                <a:lnTo>
                  <a:pt x="2682" y="1589"/>
                </a:lnTo>
                <a:lnTo>
                  <a:pt x="2688" y="1616"/>
                </a:lnTo>
                <a:lnTo>
                  <a:pt x="2692" y="1644"/>
                </a:lnTo>
                <a:lnTo>
                  <a:pt x="2695" y="1673"/>
                </a:lnTo>
                <a:lnTo>
                  <a:pt x="2696" y="1701"/>
                </a:lnTo>
                <a:lnTo>
                  <a:pt x="2696" y="1730"/>
                </a:lnTo>
                <a:lnTo>
                  <a:pt x="2695" y="1759"/>
                </a:lnTo>
                <a:lnTo>
                  <a:pt x="2692" y="1787"/>
                </a:lnTo>
                <a:lnTo>
                  <a:pt x="2687" y="1814"/>
                </a:lnTo>
                <a:lnTo>
                  <a:pt x="2682" y="1842"/>
                </a:lnTo>
                <a:lnTo>
                  <a:pt x="2675" y="1868"/>
                </a:lnTo>
                <a:lnTo>
                  <a:pt x="2667" y="1894"/>
                </a:lnTo>
                <a:lnTo>
                  <a:pt x="2657" y="1921"/>
                </a:lnTo>
                <a:lnTo>
                  <a:pt x="2647" y="1946"/>
                </a:lnTo>
                <a:lnTo>
                  <a:pt x="2635" y="1970"/>
                </a:lnTo>
                <a:lnTo>
                  <a:pt x="2623" y="1994"/>
                </a:lnTo>
                <a:lnTo>
                  <a:pt x="2609" y="2017"/>
                </a:lnTo>
                <a:lnTo>
                  <a:pt x="2594" y="2039"/>
                </a:lnTo>
                <a:lnTo>
                  <a:pt x="2578" y="2061"/>
                </a:lnTo>
                <a:lnTo>
                  <a:pt x="2561" y="2081"/>
                </a:lnTo>
                <a:lnTo>
                  <a:pt x="2543" y="2102"/>
                </a:lnTo>
                <a:lnTo>
                  <a:pt x="2524" y="2121"/>
                </a:lnTo>
                <a:lnTo>
                  <a:pt x="2504" y="2139"/>
                </a:lnTo>
                <a:lnTo>
                  <a:pt x="2483" y="2156"/>
                </a:lnTo>
                <a:lnTo>
                  <a:pt x="2462" y="2172"/>
                </a:lnTo>
                <a:lnTo>
                  <a:pt x="2440" y="2188"/>
                </a:lnTo>
                <a:lnTo>
                  <a:pt x="2417" y="2202"/>
                </a:lnTo>
                <a:lnTo>
                  <a:pt x="2393" y="2215"/>
                </a:lnTo>
                <a:lnTo>
                  <a:pt x="2369" y="2226"/>
                </a:lnTo>
                <a:lnTo>
                  <a:pt x="2344" y="2237"/>
                </a:lnTo>
                <a:lnTo>
                  <a:pt x="2319" y="2246"/>
                </a:lnTo>
                <a:lnTo>
                  <a:pt x="2293" y="2255"/>
                </a:lnTo>
                <a:lnTo>
                  <a:pt x="2266" y="2261"/>
                </a:lnTo>
                <a:lnTo>
                  <a:pt x="2238" y="2268"/>
                </a:lnTo>
                <a:lnTo>
                  <a:pt x="2210" y="2272"/>
                </a:lnTo>
                <a:lnTo>
                  <a:pt x="2182" y="2275"/>
                </a:lnTo>
                <a:lnTo>
                  <a:pt x="2154" y="2276"/>
                </a:lnTo>
                <a:lnTo>
                  <a:pt x="2080" y="2279"/>
                </a:lnTo>
                <a:lnTo>
                  <a:pt x="2010" y="2282"/>
                </a:lnTo>
                <a:lnTo>
                  <a:pt x="1943" y="2287"/>
                </a:lnTo>
                <a:lnTo>
                  <a:pt x="1879" y="2292"/>
                </a:lnTo>
                <a:lnTo>
                  <a:pt x="1818" y="2299"/>
                </a:lnTo>
                <a:lnTo>
                  <a:pt x="1760" y="2308"/>
                </a:lnTo>
                <a:lnTo>
                  <a:pt x="1705" y="2318"/>
                </a:lnTo>
                <a:lnTo>
                  <a:pt x="1653" y="2329"/>
                </a:lnTo>
                <a:lnTo>
                  <a:pt x="1603" y="2342"/>
                </a:lnTo>
                <a:lnTo>
                  <a:pt x="1556" y="2358"/>
                </a:lnTo>
                <a:lnTo>
                  <a:pt x="1512" y="2375"/>
                </a:lnTo>
                <a:lnTo>
                  <a:pt x="1471" y="2394"/>
                </a:lnTo>
                <a:lnTo>
                  <a:pt x="1432" y="2414"/>
                </a:lnTo>
                <a:lnTo>
                  <a:pt x="1396" y="2437"/>
                </a:lnTo>
                <a:lnTo>
                  <a:pt x="1362" y="2463"/>
                </a:lnTo>
                <a:lnTo>
                  <a:pt x="1331" y="2490"/>
                </a:lnTo>
                <a:lnTo>
                  <a:pt x="1302" y="2520"/>
                </a:lnTo>
                <a:lnTo>
                  <a:pt x="1275" y="2552"/>
                </a:lnTo>
                <a:lnTo>
                  <a:pt x="1251" y="2587"/>
                </a:lnTo>
                <a:lnTo>
                  <a:pt x="1229" y="2625"/>
                </a:lnTo>
                <a:lnTo>
                  <a:pt x="1209" y="2665"/>
                </a:lnTo>
                <a:lnTo>
                  <a:pt x="1191" y="2707"/>
                </a:lnTo>
                <a:lnTo>
                  <a:pt x="1175" y="2754"/>
                </a:lnTo>
                <a:lnTo>
                  <a:pt x="1161" y="2803"/>
                </a:lnTo>
                <a:lnTo>
                  <a:pt x="1149" y="2855"/>
                </a:lnTo>
                <a:lnTo>
                  <a:pt x="1138" y="2910"/>
                </a:lnTo>
                <a:lnTo>
                  <a:pt x="1130" y="2968"/>
                </a:lnTo>
                <a:lnTo>
                  <a:pt x="1123" y="3030"/>
                </a:lnTo>
                <a:lnTo>
                  <a:pt x="1118" y="3095"/>
                </a:lnTo>
                <a:lnTo>
                  <a:pt x="1114" y="3164"/>
                </a:lnTo>
                <a:lnTo>
                  <a:pt x="1113" y="3236"/>
                </a:lnTo>
                <a:lnTo>
                  <a:pt x="1112" y="3312"/>
                </a:lnTo>
                <a:lnTo>
                  <a:pt x="1164" y="14121"/>
                </a:lnTo>
                <a:lnTo>
                  <a:pt x="1165" y="14183"/>
                </a:lnTo>
                <a:lnTo>
                  <a:pt x="1168" y="14242"/>
                </a:lnTo>
                <a:lnTo>
                  <a:pt x="1173" y="14300"/>
                </a:lnTo>
                <a:lnTo>
                  <a:pt x="1179" y="14355"/>
                </a:lnTo>
                <a:lnTo>
                  <a:pt x="1188" y="14408"/>
                </a:lnTo>
                <a:lnTo>
                  <a:pt x="1198" y="14459"/>
                </a:lnTo>
                <a:lnTo>
                  <a:pt x="1210" y="14507"/>
                </a:lnTo>
                <a:lnTo>
                  <a:pt x="1224" y="14554"/>
                </a:lnTo>
                <a:lnTo>
                  <a:pt x="1240" y="14597"/>
                </a:lnTo>
                <a:lnTo>
                  <a:pt x="1257" y="14639"/>
                </a:lnTo>
                <a:lnTo>
                  <a:pt x="1277" y="14678"/>
                </a:lnTo>
                <a:lnTo>
                  <a:pt x="1298" y="14716"/>
                </a:lnTo>
                <a:lnTo>
                  <a:pt x="1322" y="14751"/>
                </a:lnTo>
                <a:lnTo>
                  <a:pt x="1347" y="14784"/>
                </a:lnTo>
                <a:lnTo>
                  <a:pt x="1374" y="14816"/>
                </a:lnTo>
                <a:lnTo>
                  <a:pt x="1403" y="14845"/>
                </a:lnTo>
                <a:lnTo>
                  <a:pt x="1434" y="14872"/>
                </a:lnTo>
                <a:lnTo>
                  <a:pt x="1467" y="14898"/>
                </a:lnTo>
                <a:lnTo>
                  <a:pt x="1502" y="14921"/>
                </a:lnTo>
                <a:lnTo>
                  <a:pt x="1538" y="14942"/>
                </a:lnTo>
                <a:lnTo>
                  <a:pt x="1577" y="14961"/>
                </a:lnTo>
                <a:lnTo>
                  <a:pt x="1619" y="14979"/>
                </a:lnTo>
                <a:lnTo>
                  <a:pt x="1662" y="14995"/>
                </a:lnTo>
                <a:lnTo>
                  <a:pt x="1706" y="15009"/>
                </a:lnTo>
                <a:lnTo>
                  <a:pt x="1753" y="15021"/>
                </a:lnTo>
                <a:lnTo>
                  <a:pt x="1802" y="15032"/>
                </a:lnTo>
                <a:lnTo>
                  <a:pt x="1853" y="15040"/>
                </a:lnTo>
                <a:lnTo>
                  <a:pt x="1906" y="15047"/>
                </a:lnTo>
                <a:lnTo>
                  <a:pt x="1961" y="15053"/>
                </a:lnTo>
                <a:lnTo>
                  <a:pt x="2018" y="15056"/>
                </a:lnTo>
                <a:lnTo>
                  <a:pt x="2077" y="15058"/>
                </a:lnTo>
                <a:lnTo>
                  <a:pt x="2138" y="15059"/>
                </a:lnTo>
                <a:lnTo>
                  <a:pt x="12841" y="15008"/>
                </a:lnTo>
                <a:lnTo>
                  <a:pt x="12893" y="15006"/>
                </a:lnTo>
                <a:lnTo>
                  <a:pt x="12943" y="15002"/>
                </a:lnTo>
                <a:lnTo>
                  <a:pt x="12992" y="14996"/>
                </a:lnTo>
                <a:lnTo>
                  <a:pt x="13040" y="14987"/>
                </a:lnTo>
                <a:lnTo>
                  <a:pt x="13087" y="14976"/>
                </a:lnTo>
                <a:lnTo>
                  <a:pt x="13132" y="14963"/>
                </a:lnTo>
                <a:lnTo>
                  <a:pt x="13177" y="14947"/>
                </a:lnTo>
                <a:lnTo>
                  <a:pt x="13220" y="14930"/>
                </a:lnTo>
                <a:lnTo>
                  <a:pt x="13262" y="14911"/>
                </a:lnTo>
                <a:lnTo>
                  <a:pt x="13303" y="14889"/>
                </a:lnTo>
                <a:lnTo>
                  <a:pt x="13342" y="14865"/>
                </a:lnTo>
                <a:lnTo>
                  <a:pt x="13380" y="14840"/>
                </a:lnTo>
                <a:lnTo>
                  <a:pt x="13416" y="14813"/>
                </a:lnTo>
                <a:lnTo>
                  <a:pt x="13450" y="14784"/>
                </a:lnTo>
                <a:lnTo>
                  <a:pt x="13484" y="14754"/>
                </a:lnTo>
                <a:lnTo>
                  <a:pt x="13515" y="14722"/>
                </a:lnTo>
                <a:lnTo>
                  <a:pt x="13545" y="14687"/>
                </a:lnTo>
                <a:lnTo>
                  <a:pt x="13573" y="14652"/>
                </a:lnTo>
                <a:lnTo>
                  <a:pt x="13600" y="14614"/>
                </a:lnTo>
                <a:lnTo>
                  <a:pt x="13624" y="14576"/>
                </a:lnTo>
                <a:lnTo>
                  <a:pt x="13647" y="14536"/>
                </a:lnTo>
                <a:lnTo>
                  <a:pt x="13669" y="14495"/>
                </a:lnTo>
                <a:lnTo>
                  <a:pt x="13688" y="14453"/>
                </a:lnTo>
                <a:lnTo>
                  <a:pt x="13705" y="14409"/>
                </a:lnTo>
                <a:lnTo>
                  <a:pt x="13721" y="14365"/>
                </a:lnTo>
                <a:lnTo>
                  <a:pt x="13734" y="14319"/>
                </a:lnTo>
                <a:lnTo>
                  <a:pt x="13746" y="14272"/>
                </a:lnTo>
                <a:lnTo>
                  <a:pt x="13755" y="14224"/>
                </a:lnTo>
                <a:lnTo>
                  <a:pt x="13763" y="14174"/>
                </a:lnTo>
                <a:lnTo>
                  <a:pt x="13768" y="14125"/>
                </a:lnTo>
                <a:lnTo>
                  <a:pt x="13771" y="14074"/>
                </a:lnTo>
                <a:lnTo>
                  <a:pt x="13772" y="14023"/>
                </a:lnTo>
                <a:lnTo>
                  <a:pt x="13720" y="3204"/>
                </a:lnTo>
                <a:lnTo>
                  <a:pt x="13719" y="3142"/>
                </a:lnTo>
                <a:lnTo>
                  <a:pt x="13716" y="3083"/>
                </a:lnTo>
                <a:lnTo>
                  <a:pt x="13711" y="3025"/>
                </a:lnTo>
                <a:lnTo>
                  <a:pt x="13703" y="2970"/>
                </a:lnTo>
                <a:lnTo>
                  <a:pt x="13694" y="2918"/>
                </a:lnTo>
                <a:lnTo>
                  <a:pt x="13683" y="2867"/>
                </a:lnTo>
                <a:lnTo>
                  <a:pt x="13670" y="2820"/>
                </a:lnTo>
                <a:lnTo>
                  <a:pt x="13655" y="2774"/>
                </a:lnTo>
                <a:lnTo>
                  <a:pt x="13638" y="2731"/>
                </a:lnTo>
                <a:lnTo>
                  <a:pt x="13619" y="2689"/>
                </a:lnTo>
                <a:lnTo>
                  <a:pt x="13599" y="2651"/>
                </a:lnTo>
                <a:lnTo>
                  <a:pt x="13576" y="2613"/>
                </a:lnTo>
                <a:lnTo>
                  <a:pt x="13552" y="2579"/>
                </a:lnTo>
                <a:lnTo>
                  <a:pt x="13526" y="2546"/>
                </a:lnTo>
                <a:lnTo>
                  <a:pt x="13498" y="2515"/>
                </a:lnTo>
                <a:lnTo>
                  <a:pt x="13468" y="2487"/>
                </a:lnTo>
                <a:lnTo>
                  <a:pt x="13436" y="2460"/>
                </a:lnTo>
                <a:lnTo>
                  <a:pt x="13402" y="2435"/>
                </a:lnTo>
                <a:lnTo>
                  <a:pt x="13367" y="2412"/>
                </a:lnTo>
                <a:lnTo>
                  <a:pt x="13329" y="2392"/>
                </a:lnTo>
                <a:lnTo>
                  <a:pt x="13290" y="2373"/>
                </a:lnTo>
                <a:lnTo>
                  <a:pt x="13248" y="2355"/>
                </a:lnTo>
                <a:lnTo>
                  <a:pt x="13206" y="2340"/>
                </a:lnTo>
                <a:lnTo>
                  <a:pt x="13161" y="2326"/>
                </a:lnTo>
                <a:lnTo>
                  <a:pt x="13115" y="2314"/>
                </a:lnTo>
                <a:lnTo>
                  <a:pt x="13067" y="2304"/>
                </a:lnTo>
                <a:lnTo>
                  <a:pt x="13018" y="2295"/>
                </a:lnTo>
                <a:lnTo>
                  <a:pt x="12966" y="2289"/>
                </a:lnTo>
                <a:lnTo>
                  <a:pt x="12913" y="2283"/>
                </a:lnTo>
                <a:lnTo>
                  <a:pt x="12859" y="2279"/>
                </a:lnTo>
                <a:lnTo>
                  <a:pt x="12802" y="2277"/>
                </a:lnTo>
                <a:lnTo>
                  <a:pt x="12744" y="2277"/>
                </a:lnTo>
                <a:lnTo>
                  <a:pt x="10730" y="2277"/>
                </a:lnTo>
                <a:lnTo>
                  <a:pt x="10702" y="2276"/>
                </a:lnTo>
                <a:lnTo>
                  <a:pt x="10673" y="2274"/>
                </a:lnTo>
                <a:lnTo>
                  <a:pt x="10646" y="2270"/>
                </a:lnTo>
                <a:lnTo>
                  <a:pt x="10619" y="2264"/>
                </a:lnTo>
                <a:lnTo>
                  <a:pt x="10592" y="2258"/>
                </a:lnTo>
                <a:lnTo>
                  <a:pt x="10566" y="2251"/>
                </a:lnTo>
                <a:lnTo>
                  <a:pt x="10540" y="2242"/>
                </a:lnTo>
                <a:lnTo>
                  <a:pt x="10515" y="2232"/>
                </a:lnTo>
                <a:lnTo>
                  <a:pt x="10491" y="2221"/>
                </a:lnTo>
                <a:lnTo>
                  <a:pt x="10467" y="2209"/>
                </a:lnTo>
                <a:lnTo>
                  <a:pt x="10444" y="2196"/>
                </a:lnTo>
                <a:lnTo>
                  <a:pt x="10421" y="2182"/>
                </a:lnTo>
                <a:lnTo>
                  <a:pt x="10399" y="2166"/>
                </a:lnTo>
                <a:lnTo>
                  <a:pt x="10379" y="2149"/>
                </a:lnTo>
                <a:lnTo>
                  <a:pt x="10359" y="2132"/>
                </a:lnTo>
                <a:lnTo>
                  <a:pt x="10339" y="2114"/>
                </a:lnTo>
                <a:lnTo>
                  <a:pt x="10321" y="2095"/>
                </a:lnTo>
                <a:lnTo>
                  <a:pt x="10303" y="2074"/>
                </a:lnTo>
                <a:lnTo>
                  <a:pt x="10287" y="2053"/>
                </a:lnTo>
                <a:lnTo>
                  <a:pt x="10271" y="2032"/>
                </a:lnTo>
                <a:lnTo>
                  <a:pt x="10257" y="2009"/>
                </a:lnTo>
                <a:lnTo>
                  <a:pt x="10243" y="1985"/>
                </a:lnTo>
                <a:lnTo>
                  <a:pt x="10231" y="1961"/>
                </a:lnTo>
                <a:lnTo>
                  <a:pt x="10220" y="1937"/>
                </a:lnTo>
                <a:lnTo>
                  <a:pt x="10210" y="1911"/>
                </a:lnTo>
                <a:lnTo>
                  <a:pt x="10201" y="1886"/>
                </a:lnTo>
                <a:lnTo>
                  <a:pt x="10193" y="1860"/>
                </a:lnTo>
                <a:lnTo>
                  <a:pt x="10187" y="1833"/>
                </a:lnTo>
                <a:lnTo>
                  <a:pt x="10182" y="1805"/>
                </a:lnTo>
                <a:lnTo>
                  <a:pt x="10178" y="1777"/>
                </a:lnTo>
                <a:lnTo>
                  <a:pt x="10175" y="1750"/>
                </a:lnTo>
                <a:lnTo>
                  <a:pt x="10174" y="1720"/>
                </a:lnTo>
                <a:lnTo>
                  <a:pt x="10168" y="1123"/>
                </a:lnTo>
                <a:close/>
                <a:moveTo>
                  <a:pt x="3598" y="4181"/>
                </a:moveTo>
                <a:lnTo>
                  <a:pt x="3207" y="4181"/>
                </a:lnTo>
                <a:lnTo>
                  <a:pt x="3180" y="4181"/>
                </a:lnTo>
                <a:lnTo>
                  <a:pt x="3148" y="4181"/>
                </a:lnTo>
                <a:lnTo>
                  <a:pt x="3112" y="4183"/>
                </a:lnTo>
                <a:lnTo>
                  <a:pt x="3075" y="4185"/>
                </a:lnTo>
                <a:lnTo>
                  <a:pt x="3072" y="4221"/>
                </a:lnTo>
                <a:lnTo>
                  <a:pt x="3070" y="4261"/>
                </a:lnTo>
                <a:lnTo>
                  <a:pt x="3069" y="4300"/>
                </a:lnTo>
                <a:lnTo>
                  <a:pt x="3068" y="4340"/>
                </a:lnTo>
                <a:lnTo>
                  <a:pt x="3068" y="4376"/>
                </a:lnTo>
                <a:lnTo>
                  <a:pt x="3068" y="4412"/>
                </a:lnTo>
                <a:lnTo>
                  <a:pt x="3068" y="4441"/>
                </a:lnTo>
                <a:lnTo>
                  <a:pt x="3068" y="4466"/>
                </a:lnTo>
                <a:lnTo>
                  <a:pt x="3068" y="6019"/>
                </a:lnTo>
                <a:lnTo>
                  <a:pt x="11816" y="6019"/>
                </a:lnTo>
                <a:lnTo>
                  <a:pt x="11816" y="3900"/>
                </a:lnTo>
                <a:lnTo>
                  <a:pt x="11817" y="3872"/>
                </a:lnTo>
                <a:lnTo>
                  <a:pt x="11819" y="3842"/>
                </a:lnTo>
                <a:lnTo>
                  <a:pt x="11823" y="3815"/>
                </a:lnTo>
                <a:lnTo>
                  <a:pt x="11828" y="3788"/>
                </a:lnTo>
                <a:lnTo>
                  <a:pt x="11834" y="3760"/>
                </a:lnTo>
                <a:lnTo>
                  <a:pt x="11841" y="3733"/>
                </a:lnTo>
                <a:lnTo>
                  <a:pt x="11850" y="3708"/>
                </a:lnTo>
                <a:lnTo>
                  <a:pt x="11860" y="3681"/>
                </a:lnTo>
                <a:lnTo>
                  <a:pt x="11871" y="3657"/>
                </a:lnTo>
                <a:lnTo>
                  <a:pt x="11883" y="3633"/>
                </a:lnTo>
                <a:lnTo>
                  <a:pt x="11897" y="3610"/>
                </a:lnTo>
                <a:lnTo>
                  <a:pt x="11911" y="3586"/>
                </a:lnTo>
                <a:lnTo>
                  <a:pt x="11927" y="3564"/>
                </a:lnTo>
                <a:lnTo>
                  <a:pt x="11943" y="3543"/>
                </a:lnTo>
                <a:lnTo>
                  <a:pt x="11961" y="3523"/>
                </a:lnTo>
                <a:lnTo>
                  <a:pt x="11980" y="3503"/>
                </a:lnTo>
                <a:lnTo>
                  <a:pt x="11999" y="3485"/>
                </a:lnTo>
                <a:lnTo>
                  <a:pt x="12019" y="3467"/>
                </a:lnTo>
                <a:lnTo>
                  <a:pt x="12040" y="3451"/>
                </a:lnTo>
                <a:lnTo>
                  <a:pt x="12062" y="3435"/>
                </a:lnTo>
                <a:lnTo>
                  <a:pt x="12085" y="3420"/>
                </a:lnTo>
                <a:lnTo>
                  <a:pt x="12108" y="3406"/>
                </a:lnTo>
                <a:lnTo>
                  <a:pt x="12132" y="3394"/>
                </a:lnTo>
                <a:lnTo>
                  <a:pt x="12157" y="3383"/>
                </a:lnTo>
                <a:lnTo>
                  <a:pt x="12182" y="3373"/>
                </a:lnTo>
                <a:lnTo>
                  <a:pt x="12208" y="3364"/>
                </a:lnTo>
                <a:lnTo>
                  <a:pt x="12234" y="3357"/>
                </a:lnTo>
                <a:lnTo>
                  <a:pt x="12261" y="3350"/>
                </a:lnTo>
                <a:lnTo>
                  <a:pt x="12288" y="3345"/>
                </a:lnTo>
                <a:lnTo>
                  <a:pt x="12316" y="3342"/>
                </a:lnTo>
                <a:lnTo>
                  <a:pt x="12344" y="3340"/>
                </a:lnTo>
                <a:lnTo>
                  <a:pt x="12372" y="3339"/>
                </a:lnTo>
                <a:lnTo>
                  <a:pt x="12401" y="3340"/>
                </a:lnTo>
                <a:lnTo>
                  <a:pt x="12429" y="3342"/>
                </a:lnTo>
                <a:lnTo>
                  <a:pt x="12457" y="3345"/>
                </a:lnTo>
                <a:lnTo>
                  <a:pt x="12484" y="3350"/>
                </a:lnTo>
                <a:lnTo>
                  <a:pt x="12511" y="3357"/>
                </a:lnTo>
                <a:lnTo>
                  <a:pt x="12537" y="3364"/>
                </a:lnTo>
                <a:lnTo>
                  <a:pt x="12563" y="3373"/>
                </a:lnTo>
                <a:lnTo>
                  <a:pt x="12588" y="3383"/>
                </a:lnTo>
                <a:lnTo>
                  <a:pt x="12612" y="3394"/>
                </a:lnTo>
                <a:lnTo>
                  <a:pt x="12637" y="3406"/>
                </a:lnTo>
                <a:lnTo>
                  <a:pt x="12661" y="3420"/>
                </a:lnTo>
                <a:lnTo>
                  <a:pt x="12683" y="3435"/>
                </a:lnTo>
                <a:lnTo>
                  <a:pt x="12705" y="3451"/>
                </a:lnTo>
                <a:lnTo>
                  <a:pt x="12726" y="3467"/>
                </a:lnTo>
                <a:lnTo>
                  <a:pt x="12746" y="3485"/>
                </a:lnTo>
                <a:lnTo>
                  <a:pt x="12765" y="3503"/>
                </a:lnTo>
                <a:lnTo>
                  <a:pt x="12784" y="3523"/>
                </a:lnTo>
                <a:lnTo>
                  <a:pt x="12801" y="3543"/>
                </a:lnTo>
                <a:lnTo>
                  <a:pt x="12818" y="3564"/>
                </a:lnTo>
                <a:lnTo>
                  <a:pt x="12833" y="3586"/>
                </a:lnTo>
                <a:lnTo>
                  <a:pt x="12848" y="3610"/>
                </a:lnTo>
                <a:lnTo>
                  <a:pt x="12861" y="3633"/>
                </a:lnTo>
                <a:lnTo>
                  <a:pt x="12873" y="3657"/>
                </a:lnTo>
                <a:lnTo>
                  <a:pt x="12885" y="3681"/>
                </a:lnTo>
                <a:lnTo>
                  <a:pt x="12894" y="3708"/>
                </a:lnTo>
                <a:lnTo>
                  <a:pt x="12903" y="3733"/>
                </a:lnTo>
                <a:lnTo>
                  <a:pt x="12911" y="3760"/>
                </a:lnTo>
                <a:lnTo>
                  <a:pt x="12917" y="3788"/>
                </a:lnTo>
                <a:lnTo>
                  <a:pt x="12922" y="3815"/>
                </a:lnTo>
                <a:lnTo>
                  <a:pt x="12925" y="3842"/>
                </a:lnTo>
                <a:lnTo>
                  <a:pt x="12928" y="3872"/>
                </a:lnTo>
                <a:lnTo>
                  <a:pt x="12928" y="3900"/>
                </a:lnTo>
                <a:lnTo>
                  <a:pt x="12928" y="6580"/>
                </a:lnTo>
                <a:lnTo>
                  <a:pt x="12928" y="6608"/>
                </a:lnTo>
                <a:lnTo>
                  <a:pt x="12925" y="6637"/>
                </a:lnTo>
                <a:lnTo>
                  <a:pt x="12922" y="6665"/>
                </a:lnTo>
                <a:lnTo>
                  <a:pt x="12917" y="6692"/>
                </a:lnTo>
                <a:lnTo>
                  <a:pt x="12911" y="6720"/>
                </a:lnTo>
                <a:lnTo>
                  <a:pt x="12903" y="6746"/>
                </a:lnTo>
                <a:lnTo>
                  <a:pt x="12894" y="6772"/>
                </a:lnTo>
                <a:lnTo>
                  <a:pt x="12885" y="6797"/>
                </a:lnTo>
                <a:lnTo>
                  <a:pt x="12873" y="6823"/>
                </a:lnTo>
                <a:lnTo>
                  <a:pt x="12861" y="6847"/>
                </a:lnTo>
                <a:lnTo>
                  <a:pt x="12848" y="6870"/>
                </a:lnTo>
                <a:lnTo>
                  <a:pt x="12833" y="6894"/>
                </a:lnTo>
                <a:lnTo>
                  <a:pt x="12818" y="6915"/>
                </a:lnTo>
                <a:lnTo>
                  <a:pt x="12801" y="6936"/>
                </a:lnTo>
                <a:lnTo>
                  <a:pt x="12784" y="6956"/>
                </a:lnTo>
                <a:lnTo>
                  <a:pt x="12765" y="6976"/>
                </a:lnTo>
                <a:lnTo>
                  <a:pt x="12746" y="6995"/>
                </a:lnTo>
                <a:lnTo>
                  <a:pt x="12726" y="7013"/>
                </a:lnTo>
                <a:lnTo>
                  <a:pt x="12705" y="7029"/>
                </a:lnTo>
                <a:lnTo>
                  <a:pt x="12683" y="7045"/>
                </a:lnTo>
                <a:lnTo>
                  <a:pt x="12661" y="7059"/>
                </a:lnTo>
                <a:lnTo>
                  <a:pt x="12637" y="7073"/>
                </a:lnTo>
                <a:lnTo>
                  <a:pt x="12612" y="7086"/>
                </a:lnTo>
                <a:lnTo>
                  <a:pt x="12588" y="7097"/>
                </a:lnTo>
                <a:lnTo>
                  <a:pt x="12563" y="7107"/>
                </a:lnTo>
                <a:lnTo>
                  <a:pt x="12537" y="7116"/>
                </a:lnTo>
                <a:lnTo>
                  <a:pt x="12511" y="7123"/>
                </a:lnTo>
                <a:lnTo>
                  <a:pt x="12484" y="7129"/>
                </a:lnTo>
                <a:lnTo>
                  <a:pt x="12457" y="7134"/>
                </a:lnTo>
                <a:lnTo>
                  <a:pt x="12429" y="7138"/>
                </a:lnTo>
                <a:lnTo>
                  <a:pt x="12401" y="7140"/>
                </a:lnTo>
                <a:lnTo>
                  <a:pt x="12372" y="7141"/>
                </a:lnTo>
                <a:lnTo>
                  <a:pt x="2512" y="7141"/>
                </a:lnTo>
                <a:lnTo>
                  <a:pt x="2483" y="7140"/>
                </a:lnTo>
                <a:lnTo>
                  <a:pt x="2455" y="7138"/>
                </a:lnTo>
                <a:lnTo>
                  <a:pt x="2428" y="7134"/>
                </a:lnTo>
                <a:lnTo>
                  <a:pt x="2400" y="7129"/>
                </a:lnTo>
                <a:lnTo>
                  <a:pt x="2373" y="7123"/>
                </a:lnTo>
                <a:lnTo>
                  <a:pt x="2347" y="7116"/>
                </a:lnTo>
                <a:lnTo>
                  <a:pt x="2321" y="7107"/>
                </a:lnTo>
                <a:lnTo>
                  <a:pt x="2296" y="7097"/>
                </a:lnTo>
                <a:lnTo>
                  <a:pt x="2272" y="7086"/>
                </a:lnTo>
                <a:lnTo>
                  <a:pt x="2247" y="7073"/>
                </a:lnTo>
                <a:lnTo>
                  <a:pt x="2224" y="7059"/>
                </a:lnTo>
                <a:lnTo>
                  <a:pt x="2201" y="7045"/>
                </a:lnTo>
                <a:lnTo>
                  <a:pt x="2179" y="7029"/>
                </a:lnTo>
                <a:lnTo>
                  <a:pt x="2158" y="7013"/>
                </a:lnTo>
                <a:lnTo>
                  <a:pt x="2138" y="6995"/>
                </a:lnTo>
                <a:lnTo>
                  <a:pt x="2119" y="6976"/>
                </a:lnTo>
                <a:lnTo>
                  <a:pt x="2100" y="6956"/>
                </a:lnTo>
                <a:lnTo>
                  <a:pt x="2083" y="6936"/>
                </a:lnTo>
                <a:lnTo>
                  <a:pt x="2066" y="6915"/>
                </a:lnTo>
                <a:lnTo>
                  <a:pt x="2051" y="6894"/>
                </a:lnTo>
                <a:lnTo>
                  <a:pt x="2037" y="6870"/>
                </a:lnTo>
                <a:lnTo>
                  <a:pt x="2023" y="6847"/>
                </a:lnTo>
                <a:lnTo>
                  <a:pt x="2011" y="6823"/>
                </a:lnTo>
                <a:lnTo>
                  <a:pt x="2000" y="6797"/>
                </a:lnTo>
                <a:lnTo>
                  <a:pt x="1990" y="6772"/>
                </a:lnTo>
                <a:lnTo>
                  <a:pt x="1981" y="6746"/>
                </a:lnTo>
                <a:lnTo>
                  <a:pt x="1973" y="6720"/>
                </a:lnTo>
                <a:lnTo>
                  <a:pt x="1967" y="6692"/>
                </a:lnTo>
                <a:lnTo>
                  <a:pt x="1962" y="6665"/>
                </a:lnTo>
                <a:lnTo>
                  <a:pt x="1959" y="6637"/>
                </a:lnTo>
                <a:lnTo>
                  <a:pt x="1957" y="6608"/>
                </a:lnTo>
                <a:lnTo>
                  <a:pt x="1956" y="6580"/>
                </a:lnTo>
                <a:lnTo>
                  <a:pt x="1956" y="4466"/>
                </a:lnTo>
                <a:lnTo>
                  <a:pt x="1957" y="4382"/>
                </a:lnTo>
                <a:lnTo>
                  <a:pt x="1959" y="4300"/>
                </a:lnTo>
                <a:lnTo>
                  <a:pt x="1963" y="4221"/>
                </a:lnTo>
                <a:lnTo>
                  <a:pt x="1969" y="4145"/>
                </a:lnTo>
                <a:lnTo>
                  <a:pt x="1977" y="4070"/>
                </a:lnTo>
                <a:lnTo>
                  <a:pt x="1986" y="3998"/>
                </a:lnTo>
                <a:lnTo>
                  <a:pt x="1998" y="3929"/>
                </a:lnTo>
                <a:lnTo>
                  <a:pt x="2012" y="3861"/>
                </a:lnTo>
                <a:lnTo>
                  <a:pt x="2028" y="3798"/>
                </a:lnTo>
                <a:lnTo>
                  <a:pt x="2046" y="3736"/>
                </a:lnTo>
                <a:lnTo>
                  <a:pt x="2067" y="3676"/>
                </a:lnTo>
                <a:lnTo>
                  <a:pt x="2090" y="3621"/>
                </a:lnTo>
                <a:lnTo>
                  <a:pt x="2115" y="3566"/>
                </a:lnTo>
                <a:lnTo>
                  <a:pt x="2144" y="3516"/>
                </a:lnTo>
                <a:lnTo>
                  <a:pt x="2175" y="3466"/>
                </a:lnTo>
                <a:lnTo>
                  <a:pt x="2209" y="3420"/>
                </a:lnTo>
                <a:lnTo>
                  <a:pt x="2245" y="3377"/>
                </a:lnTo>
                <a:lnTo>
                  <a:pt x="2286" y="3337"/>
                </a:lnTo>
                <a:lnTo>
                  <a:pt x="2329" y="3299"/>
                </a:lnTo>
                <a:lnTo>
                  <a:pt x="2375" y="3264"/>
                </a:lnTo>
                <a:lnTo>
                  <a:pt x="2424" y="3231"/>
                </a:lnTo>
                <a:lnTo>
                  <a:pt x="2477" y="3201"/>
                </a:lnTo>
                <a:lnTo>
                  <a:pt x="2533" y="3174"/>
                </a:lnTo>
                <a:lnTo>
                  <a:pt x="2592" y="3149"/>
                </a:lnTo>
                <a:lnTo>
                  <a:pt x="2656" y="3128"/>
                </a:lnTo>
                <a:lnTo>
                  <a:pt x="2722" y="3110"/>
                </a:lnTo>
                <a:lnTo>
                  <a:pt x="2793" y="3094"/>
                </a:lnTo>
                <a:lnTo>
                  <a:pt x="2867" y="3081"/>
                </a:lnTo>
                <a:lnTo>
                  <a:pt x="2947" y="3071"/>
                </a:lnTo>
                <a:lnTo>
                  <a:pt x="3029" y="3063"/>
                </a:lnTo>
                <a:lnTo>
                  <a:pt x="3116" y="3059"/>
                </a:lnTo>
                <a:lnTo>
                  <a:pt x="3207" y="3058"/>
                </a:lnTo>
                <a:lnTo>
                  <a:pt x="4153" y="3058"/>
                </a:lnTo>
                <a:lnTo>
                  <a:pt x="4154" y="3058"/>
                </a:lnTo>
                <a:lnTo>
                  <a:pt x="4182" y="3058"/>
                </a:lnTo>
                <a:lnTo>
                  <a:pt x="4212" y="3060"/>
                </a:lnTo>
                <a:lnTo>
                  <a:pt x="4239" y="3064"/>
                </a:lnTo>
                <a:lnTo>
                  <a:pt x="4267" y="3070"/>
                </a:lnTo>
                <a:lnTo>
                  <a:pt x="4294" y="3076"/>
                </a:lnTo>
                <a:lnTo>
                  <a:pt x="4320" y="3084"/>
                </a:lnTo>
                <a:lnTo>
                  <a:pt x="4346" y="3093"/>
                </a:lnTo>
                <a:lnTo>
                  <a:pt x="4371" y="3103"/>
                </a:lnTo>
                <a:lnTo>
                  <a:pt x="4396" y="3114"/>
                </a:lnTo>
                <a:lnTo>
                  <a:pt x="4420" y="3126"/>
                </a:lnTo>
                <a:lnTo>
                  <a:pt x="4443" y="3140"/>
                </a:lnTo>
                <a:lnTo>
                  <a:pt x="4466" y="3154"/>
                </a:lnTo>
                <a:lnTo>
                  <a:pt x="4488" y="3171"/>
                </a:lnTo>
                <a:lnTo>
                  <a:pt x="4509" y="3188"/>
                </a:lnTo>
                <a:lnTo>
                  <a:pt x="4529" y="3205"/>
                </a:lnTo>
                <a:lnTo>
                  <a:pt x="4548" y="3224"/>
                </a:lnTo>
                <a:lnTo>
                  <a:pt x="4566" y="3243"/>
                </a:lnTo>
                <a:lnTo>
                  <a:pt x="4584" y="3264"/>
                </a:lnTo>
                <a:lnTo>
                  <a:pt x="4600" y="3285"/>
                </a:lnTo>
                <a:lnTo>
                  <a:pt x="4615" y="3307"/>
                </a:lnTo>
                <a:lnTo>
                  <a:pt x="4630" y="3329"/>
                </a:lnTo>
                <a:lnTo>
                  <a:pt x="4643" y="3353"/>
                </a:lnTo>
                <a:lnTo>
                  <a:pt x="4655" y="3377"/>
                </a:lnTo>
                <a:lnTo>
                  <a:pt x="4666" y="3401"/>
                </a:lnTo>
                <a:lnTo>
                  <a:pt x="4676" y="3427"/>
                </a:lnTo>
                <a:lnTo>
                  <a:pt x="4684" y="3453"/>
                </a:lnTo>
                <a:lnTo>
                  <a:pt x="4692" y="3479"/>
                </a:lnTo>
                <a:lnTo>
                  <a:pt x="4698" y="3505"/>
                </a:lnTo>
                <a:lnTo>
                  <a:pt x="4703" y="3534"/>
                </a:lnTo>
                <a:lnTo>
                  <a:pt x="4707" y="3561"/>
                </a:lnTo>
                <a:lnTo>
                  <a:pt x="4709" y="3589"/>
                </a:lnTo>
                <a:lnTo>
                  <a:pt x="4710" y="3618"/>
                </a:lnTo>
                <a:lnTo>
                  <a:pt x="4710" y="3619"/>
                </a:lnTo>
                <a:lnTo>
                  <a:pt x="4710" y="3620"/>
                </a:lnTo>
                <a:lnTo>
                  <a:pt x="4709" y="4386"/>
                </a:lnTo>
                <a:lnTo>
                  <a:pt x="4753" y="4387"/>
                </a:lnTo>
                <a:lnTo>
                  <a:pt x="4799" y="4388"/>
                </a:lnTo>
                <a:lnTo>
                  <a:pt x="4847" y="4387"/>
                </a:lnTo>
                <a:lnTo>
                  <a:pt x="4897" y="4386"/>
                </a:lnTo>
                <a:lnTo>
                  <a:pt x="4946" y="4384"/>
                </a:lnTo>
                <a:lnTo>
                  <a:pt x="4994" y="4381"/>
                </a:lnTo>
                <a:lnTo>
                  <a:pt x="5041" y="4378"/>
                </a:lnTo>
                <a:lnTo>
                  <a:pt x="5085" y="4375"/>
                </a:lnTo>
                <a:lnTo>
                  <a:pt x="5078" y="3624"/>
                </a:lnTo>
                <a:lnTo>
                  <a:pt x="5079" y="3595"/>
                </a:lnTo>
                <a:lnTo>
                  <a:pt x="5080" y="3567"/>
                </a:lnTo>
                <a:lnTo>
                  <a:pt x="5083" y="3539"/>
                </a:lnTo>
                <a:lnTo>
                  <a:pt x="5088" y="3511"/>
                </a:lnTo>
                <a:lnTo>
                  <a:pt x="5093" y="3485"/>
                </a:lnTo>
                <a:lnTo>
                  <a:pt x="5100" y="3458"/>
                </a:lnTo>
                <a:lnTo>
                  <a:pt x="5108" y="3433"/>
                </a:lnTo>
                <a:lnTo>
                  <a:pt x="5118" y="3407"/>
                </a:lnTo>
                <a:lnTo>
                  <a:pt x="5128" y="3382"/>
                </a:lnTo>
                <a:lnTo>
                  <a:pt x="5140" y="3358"/>
                </a:lnTo>
                <a:lnTo>
                  <a:pt x="5154" y="3335"/>
                </a:lnTo>
                <a:lnTo>
                  <a:pt x="5168" y="3311"/>
                </a:lnTo>
                <a:lnTo>
                  <a:pt x="5184" y="3289"/>
                </a:lnTo>
                <a:lnTo>
                  <a:pt x="5201" y="3267"/>
                </a:lnTo>
                <a:lnTo>
                  <a:pt x="5220" y="3246"/>
                </a:lnTo>
                <a:lnTo>
                  <a:pt x="5239" y="3224"/>
                </a:lnTo>
                <a:lnTo>
                  <a:pt x="5260" y="3204"/>
                </a:lnTo>
                <a:lnTo>
                  <a:pt x="5281" y="3185"/>
                </a:lnTo>
                <a:lnTo>
                  <a:pt x="5302" y="3168"/>
                </a:lnTo>
                <a:lnTo>
                  <a:pt x="5325" y="3151"/>
                </a:lnTo>
                <a:lnTo>
                  <a:pt x="5347" y="3136"/>
                </a:lnTo>
                <a:lnTo>
                  <a:pt x="5371" y="3123"/>
                </a:lnTo>
                <a:lnTo>
                  <a:pt x="5395" y="3111"/>
                </a:lnTo>
                <a:lnTo>
                  <a:pt x="5419" y="3100"/>
                </a:lnTo>
                <a:lnTo>
                  <a:pt x="5444" y="3090"/>
                </a:lnTo>
                <a:lnTo>
                  <a:pt x="5470" y="3082"/>
                </a:lnTo>
                <a:lnTo>
                  <a:pt x="5495" y="3075"/>
                </a:lnTo>
                <a:lnTo>
                  <a:pt x="5523" y="3069"/>
                </a:lnTo>
                <a:lnTo>
                  <a:pt x="5550" y="3063"/>
                </a:lnTo>
                <a:lnTo>
                  <a:pt x="5578" y="3060"/>
                </a:lnTo>
                <a:lnTo>
                  <a:pt x="5606" y="3058"/>
                </a:lnTo>
                <a:lnTo>
                  <a:pt x="5634" y="3058"/>
                </a:lnTo>
                <a:lnTo>
                  <a:pt x="9250" y="3058"/>
                </a:lnTo>
                <a:lnTo>
                  <a:pt x="9278" y="3058"/>
                </a:lnTo>
                <a:lnTo>
                  <a:pt x="9306" y="3060"/>
                </a:lnTo>
                <a:lnTo>
                  <a:pt x="9334" y="3063"/>
                </a:lnTo>
                <a:lnTo>
                  <a:pt x="9361" y="3069"/>
                </a:lnTo>
                <a:lnTo>
                  <a:pt x="9388" y="3075"/>
                </a:lnTo>
                <a:lnTo>
                  <a:pt x="9414" y="3082"/>
                </a:lnTo>
                <a:lnTo>
                  <a:pt x="9440" y="3090"/>
                </a:lnTo>
                <a:lnTo>
                  <a:pt x="9465" y="3100"/>
                </a:lnTo>
                <a:lnTo>
                  <a:pt x="9489" y="3110"/>
                </a:lnTo>
                <a:lnTo>
                  <a:pt x="9513" y="3123"/>
                </a:lnTo>
                <a:lnTo>
                  <a:pt x="9536" y="3136"/>
                </a:lnTo>
                <a:lnTo>
                  <a:pt x="9559" y="3151"/>
                </a:lnTo>
                <a:lnTo>
                  <a:pt x="9581" y="3168"/>
                </a:lnTo>
                <a:lnTo>
                  <a:pt x="9603" y="3185"/>
                </a:lnTo>
                <a:lnTo>
                  <a:pt x="9624" y="3204"/>
                </a:lnTo>
                <a:lnTo>
                  <a:pt x="9644" y="3223"/>
                </a:lnTo>
                <a:lnTo>
                  <a:pt x="9664" y="3244"/>
                </a:lnTo>
                <a:lnTo>
                  <a:pt x="9682" y="3266"/>
                </a:lnTo>
                <a:lnTo>
                  <a:pt x="9700" y="3288"/>
                </a:lnTo>
                <a:lnTo>
                  <a:pt x="9715" y="3310"/>
                </a:lnTo>
                <a:lnTo>
                  <a:pt x="9730" y="3333"/>
                </a:lnTo>
                <a:lnTo>
                  <a:pt x="9743" y="3358"/>
                </a:lnTo>
                <a:lnTo>
                  <a:pt x="9755" y="3382"/>
                </a:lnTo>
                <a:lnTo>
                  <a:pt x="9766" y="3406"/>
                </a:lnTo>
                <a:lnTo>
                  <a:pt x="9775" y="3432"/>
                </a:lnTo>
                <a:lnTo>
                  <a:pt x="9784" y="3457"/>
                </a:lnTo>
                <a:lnTo>
                  <a:pt x="9790" y="3483"/>
                </a:lnTo>
                <a:lnTo>
                  <a:pt x="9796" y="3510"/>
                </a:lnTo>
                <a:lnTo>
                  <a:pt x="9800" y="3538"/>
                </a:lnTo>
                <a:lnTo>
                  <a:pt x="9804" y="3565"/>
                </a:lnTo>
                <a:lnTo>
                  <a:pt x="9805" y="3593"/>
                </a:lnTo>
                <a:lnTo>
                  <a:pt x="9806" y="3623"/>
                </a:lnTo>
                <a:lnTo>
                  <a:pt x="9801" y="4385"/>
                </a:lnTo>
                <a:lnTo>
                  <a:pt x="9845" y="4387"/>
                </a:lnTo>
                <a:lnTo>
                  <a:pt x="9892" y="4387"/>
                </a:lnTo>
                <a:lnTo>
                  <a:pt x="9942" y="4387"/>
                </a:lnTo>
                <a:lnTo>
                  <a:pt x="9992" y="4385"/>
                </a:lnTo>
                <a:lnTo>
                  <a:pt x="10043" y="4383"/>
                </a:lnTo>
                <a:lnTo>
                  <a:pt x="10092" y="4380"/>
                </a:lnTo>
                <a:lnTo>
                  <a:pt x="10140" y="4377"/>
                </a:lnTo>
                <a:lnTo>
                  <a:pt x="10186" y="4374"/>
                </a:lnTo>
                <a:lnTo>
                  <a:pt x="10174" y="3628"/>
                </a:lnTo>
                <a:lnTo>
                  <a:pt x="10175" y="3598"/>
                </a:lnTo>
                <a:lnTo>
                  <a:pt x="10177" y="3570"/>
                </a:lnTo>
                <a:lnTo>
                  <a:pt x="10180" y="3543"/>
                </a:lnTo>
                <a:lnTo>
                  <a:pt x="10184" y="3515"/>
                </a:lnTo>
                <a:lnTo>
                  <a:pt x="10190" y="3487"/>
                </a:lnTo>
                <a:lnTo>
                  <a:pt x="10197" y="3461"/>
                </a:lnTo>
                <a:lnTo>
                  <a:pt x="10205" y="3435"/>
                </a:lnTo>
                <a:lnTo>
                  <a:pt x="10215" y="3409"/>
                </a:lnTo>
                <a:lnTo>
                  <a:pt x="10226" y="3384"/>
                </a:lnTo>
                <a:lnTo>
                  <a:pt x="10238" y="3360"/>
                </a:lnTo>
                <a:lnTo>
                  <a:pt x="10251" y="3336"/>
                </a:lnTo>
                <a:lnTo>
                  <a:pt x="10265" y="3313"/>
                </a:lnTo>
                <a:lnTo>
                  <a:pt x="10280" y="3290"/>
                </a:lnTo>
                <a:lnTo>
                  <a:pt x="10296" y="3269"/>
                </a:lnTo>
                <a:lnTo>
                  <a:pt x="10313" y="3249"/>
                </a:lnTo>
                <a:lnTo>
                  <a:pt x="10331" y="3228"/>
                </a:lnTo>
                <a:lnTo>
                  <a:pt x="10351" y="3210"/>
                </a:lnTo>
                <a:lnTo>
                  <a:pt x="10370" y="3192"/>
                </a:lnTo>
                <a:lnTo>
                  <a:pt x="10391" y="3175"/>
                </a:lnTo>
                <a:lnTo>
                  <a:pt x="10413" y="3159"/>
                </a:lnTo>
                <a:lnTo>
                  <a:pt x="10435" y="3143"/>
                </a:lnTo>
                <a:lnTo>
                  <a:pt x="10458" y="3130"/>
                </a:lnTo>
                <a:lnTo>
                  <a:pt x="10482" y="3117"/>
                </a:lnTo>
                <a:lnTo>
                  <a:pt x="10506" y="3105"/>
                </a:lnTo>
                <a:lnTo>
                  <a:pt x="10531" y="3095"/>
                </a:lnTo>
                <a:lnTo>
                  <a:pt x="10557" y="3086"/>
                </a:lnTo>
                <a:lnTo>
                  <a:pt x="10583" y="3078"/>
                </a:lnTo>
                <a:lnTo>
                  <a:pt x="10610" y="3072"/>
                </a:lnTo>
                <a:lnTo>
                  <a:pt x="10637" y="3065"/>
                </a:lnTo>
                <a:lnTo>
                  <a:pt x="10664" y="3061"/>
                </a:lnTo>
                <a:lnTo>
                  <a:pt x="10694" y="3059"/>
                </a:lnTo>
                <a:lnTo>
                  <a:pt x="10722" y="3058"/>
                </a:lnTo>
                <a:lnTo>
                  <a:pt x="10751" y="3058"/>
                </a:lnTo>
                <a:lnTo>
                  <a:pt x="10779" y="3060"/>
                </a:lnTo>
                <a:lnTo>
                  <a:pt x="10806" y="3063"/>
                </a:lnTo>
                <a:lnTo>
                  <a:pt x="10834" y="3068"/>
                </a:lnTo>
                <a:lnTo>
                  <a:pt x="10861" y="3074"/>
                </a:lnTo>
                <a:lnTo>
                  <a:pt x="10887" y="3081"/>
                </a:lnTo>
                <a:lnTo>
                  <a:pt x="10913" y="3090"/>
                </a:lnTo>
                <a:lnTo>
                  <a:pt x="10938" y="3099"/>
                </a:lnTo>
                <a:lnTo>
                  <a:pt x="10963" y="3110"/>
                </a:lnTo>
                <a:lnTo>
                  <a:pt x="10987" y="3122"/>
                </a:lnTo>
                <a:lnTo>
                  <a:pt x="11011" y="3135"/>
                </a:lnTo>
                <a:lnTo>
                  <a:pt x="11033" y="3149"/>
                </a:lnTo>
                <a:lnTo>
                  <a:pt x="11056" y="3165"/>
                </a:lnTo>
                <a:lnTo>
                  <a:pt x="11077" y="3181"/>
                </a:lnTo>
                <a:lnTo>
                  <a:pt x="11097" y="3198"/>
                </a:lnTo>
                <a:lnTo>
                  <a:pt x="11117" y="3217"/>
                </a:lnTo>
                <a:lnTo>
                  <a:pt x="11135" y="3236"/>
                </a:lnTo>
                <a:lnTo>
                  <a:pt x="11153" y="3256"/>
                </a:lnTo>
                <a:lnTo>
                  <a:pt x="11170" y="3277"/>
                </a:lnTo>
                <a:lnTo>
                  <a:pt x="11186" y="3299"/>
                </a:lnTo>
                <a:lnTo>
                  <a:pt x="11201" y="3321"/>
                </a:lnTo>
                <a:lnTo>
                  <a:pt x="11214" y="3345"/>
                </a:lnTo>
                <a:lnTo>
                  <a:pt x="11227" y="3369"/>
                </a:lnTo>
                <a:lnTo>
                  <a:pt x="11238" y="3393"/>
                </a:lnTo>
                <a:lnTo>
                  <a:pt x="11249" y="3418"/>
                </a:lnTo>
                <a:lnTo>
                  <a:pt x="11258" y="3445"/>
                </a:lnTo>
                <a:lnTo>
                  <a:pt x="11266" y="3471"/>
                </a:lnTo>
                <a:lnTo>
                  <a:pt x="11272" y="3498"/>
                </a:lnTo>
                <a:lnTo>
                  <a:pt x="11278" y="3526"/>
                </a:lnTo>
                <a:lnTo>
                  <a:pt x="11282" y="3554"/>
                </a:lnTo>
                <a:lnTo>
                  <a:pt x="11284" y="3582"/>
                </a:lnTo>
                <a:lnTo>
                  <a:pt x="11285" y="3611"/>
                </a:lnTo>
                <a:lnTo>
                  <a:pt x="11298" y="4447"/>
                </a:lnTo>
                <a:lnTo>
                  <a:pt x="11298" y="4498"/>
                </a:lnTo>
                <a:lnTo>
                  <a:pt x="11295" y="4547"/>
                </a:lnTo>
                <a:lnTo>
                  <a:pt x="11291" y="4596"/>
                </a:lnTo>
                <a:lnTo>
                  <a:pt x="11285" y="4644"/>
                </a:lnTo>
                <a:lnTo>
                  <a:pt x="11277" y="4692"/>
                </a:lnTo>
                <a:lnTo>
                  <a:pt x="11267" y="4738"/>
                </a:lnTo>
                <a:lnTo>
                  <a:pt x="11255" y="4784"/>
                </a:lnTo>
                <a:lnTo>
                  <a:pt x="11241" y="4829"/>
                </a:lnTo>
                <a:lnTo>
                  <a:pt x="11226" y="4873"/>
                </a:lnTo>
                <a:lnTo>
                  <a:pt x="11209" y="4915"/>
                </a:lnTo>
                <a:lnTo>
                  <a:pt x="11190" y="4957"/>
                </a:lnTo>
                <a:lnTo>
                  <a:pt x="11169" y="4997"/>
                </a:lnTo>
                <a:lnTo>
                  <a:pt x="11146" y="5037"/>
                </a:lnTo>
                <a:lnTo>
                  <a:pt x="11122" y="5075"/>
                </a:lnTo>
                <a:lnTo>
                  <a:pt x="11096" y="5111"/>
                </a:lnTo>
                <a:lnTo>
                  <a:pt x="11069" y="5147"/>
                </a:lnTo>
                <a:lnTo>
                  <a:pt x="11040" y="5180"/>
                </a:lnTo>
                <a:lnTo>
                  <a:pt x="11009" y="5213"/>
                </a:lnTo>
                <a:lnTo>
                  <a:pt x="10977" y="5244"/>
                </a:lnTo>
                <a:lnTo>
                  <a:pt x="10943" y="5273"/>
                </a:lnTo>
                <a:lnTo>
                  <a:pt x="10907" y="5301"/>
                </a:lnTo>
                <a:lnTo>
                  <a:pt x="10870" y="5327"/>
                </a:lnTo>
                <a:lnTo>
                  <a:pt x="10832" y="5350"/>
                </a:lnTo>
                <a:lnTo>
                  <a:pt x="10792" y="5372"/>
                </a:lnTo>
                <a:lnTo>
                  <a:pt x="10751" y="5394"/>
                </a:lnTo>
                <a:lnTo>
                  <a:pt x="10708" y="5412"/>
                </a:lnTo>
                <a:lnTo>
                  <a:pt x="10663" y="5429"/>
                </a:lnTo>
                <a:lnTo>
                  <a:pt x="10618" y="5443"/>
                </a:lnTo>
                <a:lnTo>
                  <a:pt x="10571" y="5455"/>
                </a:lnTo>
                <a:lnTo>
                  <a:pt x="10523" y="5466"/>
                </a:lnTo>
                <a:lnTo>
                  <a:pt x="10474" y="5475"/>
                </a:lnTo>
                <a:lnTo>
                  <a:pt x="10423" y="5481"/>
                </a:lnTo>
                <a:lnTo>
                  <a:pt x="10351" y="5487"/>
                </a:lnTo>
                <a:lnTo>
                  <a:pt x="10277" y="5493"/>
                </a:lnTo>
                <a:lnTo>
                  <a:pt x="10203" y="5498"/>
                </a:lnTo>
                <a:lnTo>
                  <a:pt x="10128" y="5502"/>
                </a:lnTo>
                <a:lnTo>
                  <a:pt x="10053" y="5504"/>
                </a:lnTo>
                <a:lnTo>
                  <a:pt x="9976" y="5505"/>
                </a:lnTo>
                <a:lnTo>
                  <a:pt x="9901" y="5505"/>
                </a:lnTo>
                <a:lnTo>
                  <a:pt x="9826" y="5503"/>
                </a:lnTo>
                <a:lnTo>
                  <a:pt x="9752" y="5499"/>
                </a:lnTo>
                <a:lnTo>
                  <a:pt x="9679" y="5493"/>
                </a:lnTo>
                <a:lnTo>
                  <a:pt x="9606" y="5484"/>
                </a:lnTo>
                <a:lnTo>
                  <a:pt x="9535" y="5474"/>
                </a:lnTo>
                <a:lnTo>
                  <a:pt x="9465" y="5459"/>
                </a:lnTo>
                <a:lnTo>
                  <a:pt x="9397" y="5443"/>
                </a:lnTo>
                <a:lnTo>
                  <a:pt x="9329" y="5424"/>
                </a:lnTo>
                <a:lnTo>
                  <a:pt x="9265" y="5402"/>
                </a:lnTo>
                <a:lnTo>
                  <a:pt x="9203" y="5376"/>
                </a:lnTo>
                <a:lnTo>
                  <a:pt x="9143" y="5348"/>
                </a:lnTo>
                <a:lnTo>
                  <a:pt x="9086" y="5316"/>
                </a:lnTo>
                <a:lnTo>
                  <a:pt x="9032" y="5279"/>
                </a:lnTo>
                <a:lnTo>
                  <a:pt x="8981" y="5239"/>
                </a:lnTo>
                <a:lnTo>
                  <a:pt x="8934" y="5194"/>
                </a:lnTo>
                <a:lnTo>
                  <a:pt x="8890" y="5146"/>
                </a:lnTo>
                <a:lnTo>
                  <a:pt x="8849" y="5093"/>
                </a:lnTo>
                <a:lnTo>
                  <a:pt x="8813" y="5036"/>
                </a:lnTo>
                <a:lnTo>
                  <a:pt x="8781" y="4974"/>
                </a:lnTo>
                <a:lnTo>
                  <a:pt x="8754" y="4906"/>
                </a:lnTo>
                <a:lnTo>
                  <a:pt x="8730" y="4834"/>
                </a:lnTo>
                <a:lnTo>
                  <a:pt x="8711" y="4756"/>
                </a:lnTo>
                <a:lnTo>
                  <a:pt x="8698" y="4674"/>
                </a:lnTo>
                <a:lnTo>
                  <a:pt x="8691" y="4586"/>
                </a:lnTo>
                <a:lnTo>
                  <a:pt x="8688" y="4492"/>
                </a:lnTo>
                <a:lnTo>
                  <a:pt x="8690" y="4181"/>
                </a:lnTo>
                <a:lnTo>
                  <a:pt x="6195" y="4181"/>
                </a:lnTo>
                <a:lnTo>
                  <a:pt x="6198" y="4487"/>
                </a:lnTo>
                <a:lnTo>
                  <a:pt x="6197" y="4537"/>
                </a:lnTo>
                <a:lnTo>
                  <a:pt x="6195" y="4585"/>
                </a:lnTo>
                <a:lnTo>
                  <a:pt x="6190" y="4633"/>
                </a:lnTo>
                <a:lnTo>
                  <a:pt x="6183" y="4680"/>
                </a:lnTo>
                <a:lnTo>
                  <a:pt x="6175" y="4725"/>
                </a:lnTo>
                <a:lnTo>
                  <a:pt x="6164" y="4771"/>
                </a:lnTo>
                <a:lnTo>
                  <a:pt x="6152" y="4814"/>
                </a:lnTo>
                <a:lnTo>
                  <a:pt x="6137" y="4858"/>
                </a:lnTo>
                <a:lnTo>
                  <a:pt x="6121" y="4900"/>
                </a:lnTo>
                <a:lnTo>
                  <a:pt x="6103" y="4941"/>
                </a:lnTo>
                <a:lnTo>
                  <a:pt x="6084" y="4981"/>
                </a:lnTo>
                <a:lnTo>
                  <a:pt x="6063" y="5019"/>
                </a:lnTo>
                <a:lnTo>
                  <a:pt x="6040" y="5057"/>
                </a:lnTo>
                <a:lnTo>
                  <a:pt x="6015" y="5093"/>
                </a:lnTo>
                <a:lnTo>
                  <a:pt x="5989" y="5129"/>
                </a:lnTo>
                <a:lnTo>
                  <a:pt x="5962" y="5162"/>
                </a:lnTo>
                <a:lnTo>
                  <a:pt x="5932" y="5194"/>
                </a:lnTo>
                <a:lnTo>
                  <a:pt x="5902" y="5225"/>
                </a:lnTo>
                <a:lnTo>
                  <a:pt x="5870" y="5255"/>
                </a:lnTo>
                <a:lnTo>
                  <a:pt x="5836" y="5282"/>
                </a:lnTo>
                <a:lnTo>
                  <a:pt x="5801" y="5309"/>
                </a:lnTo>
                <a:lnTo>
                  <a:pt x="5764" y="5333"/>
                </a:lnTo>
                <a:lnTo>
                  <a:pt x="5727" y="5356"/>
                </a:lnTo>
                <a:lnTo>
                  <a:pt x="5687" y="5377"/>
                </a:lnTo>
                <a:lnTo>
                  <a:pt x="5647" y="5397"/>
                </a:lnTo>
                <a:lnTo>
                  <a:pt x="5605" y="5415"/>
                </a:lnTo>
                <a:lnTo>
                  <a:pt x="5562" y="5431"/>
                </a:lnTo>
                <a:lnTo>
                  <a:pt x="5518" y="5444"/>
                </a:lnTo>
                <a:lnTo>
                  <a:pt x="5472" y="5456"/>
                </a:lnTo>
                <a:lnTo>
                  <a:pt x="5426" y="5466"/>
                </a:lnTo>
                <a:lnTo>
                  <a:pt x="5378" y="5475"/>
                </a:lnTo>
                <a:lnTo>
                  <a:pt x="5329" y="5481"/>
                </a:lnTo>
                <a:lnTo>
                  <a:pt x="5260" y="5487"/>
                </a:lnTo>
                <a:lnTo>
                  <a:pt x="5190" y="5493"/>
                </a:lnTo>
                <a:lnTo>
                  <a:pt x="5118" y="5498"/>
                </a:lnTo>
                <a:lnTo>
                  <a:pt x="5046" y="5502"/>
                </a:lnTo>
                <a:lnTo>
                  <a:pt x="4973" y="5504"/>
                </a:lnTo>
                <a:lnTo>
                  <a:pt x="4899" y="5506"/>
                </a:lnTo>
                <a:lnTo>
                  <a:pt x="4824" y="5506"/>
                </a:lnTo>
                <a:lnTo>
                  <a:pt x="4751" y="5504"/>
                </a:lnTo>
                <a:lnTo>
                  <a:pt x="4677" y="5501"/>
                </a:lnTo>
                <a:lnTo>
                  <a:pt x="4604" y="5495"/>
                </a:lnTo>
                <a:lnTo>
                  <a:pt x="4532" y="5488"/>
                </a:lnTo>
                <a:lnTo>
                  <a:pt x="4461" y="5478"/>
                </a:lnTo>
                <a:lnTo>
                  <a:pt x="4391" y="5464"/>
                </a:lnTo>
                <a:lnTo>
                  <a:pt x="4322" y="5450"/>
                </a:lnTo>
                <a:lnTo>
                  <a:pt x="4255" y="5432"/>
                </a:lnTo>
                <a:lnTo>
                  <a:pt x="4189" y="5411"/>
                </a:lnTo>
                <a:lnTo>
                  <a:pt x="4126" y="5388"/>
                </a:lnTo>
                <a:lnTo>
                  <a:pt x="4066" y="5360"/>
                </a:lnTo>
                <a:lnTo>
                  <a:pt x="4008" y="5329"/>
                </a:lnTo>
                <a:lnTo>
                  <a:pt x="3953" y="5295"/>
                </a:lnTo>
                <a:lnTo>
                  <a:pt x="3901" y="5256"/>
                </a:lnTo>
                <a:lnTo>
                  <a:pt x="3852" y="5215"/>
                </a:lnTo>
                <a:lnTo>
                  <a:pt x="3807" y="5168"/>
                </a:lnTo>
                <a:lnTo>
                  <a:pt x="3766" y="5118"/>
                </a:lnTo>
                <a:lnTo>
                  <a:pt x="3728" y="5062"/>
                </a:lnTo>
                <a:lnTo>
                  <a:pt x="3695" y="5002"/>
                </a:lnTo>
                <a:lnTo>
                  <a:pt x="3666" y="4938"/>
                </a:lnTo>
                <a:lnTo>
                  <a:pt x="3642" y="4869"/>
                </a:lnTo>
                <a:lnTo>
                  <a:pt x="3623" y="4794"/>
                </a:lnTo>
                <a:lnTo>
                  <a:pt x="3610" y="4714"/>
                </a:lnTo>
                <a:lnTo>
                  <a:pt x="3601" y="4628"/>
                </a:lnTo>
                <a:lnTo>
                  <a:pt x="3598" y="4538"/>
                </a:lnTo>
                <a:lnTo>
                  <a:pt x="3598" y="4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535879" y="3863048"/>
            <a:ext cx="127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20 DE FEVEREIRO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-161" y="-1"/>
            <a:ext cx="8280890" cy="694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88215" y="181969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latin typeface="Globotipo Condensada Light" panose="00000406000000000000" pitchFamily="50" charset="0"/>
              </a:rPr>
              <a:t>PRONTO PARA </a:t>
            </a:r>
            <a:r>
              <a:rPr lang="pt-BR" sz="1800" dirty="0" smtClean="0">
                <a:solidFill>
                  <a:schemeClr val="bg1"/>
                </a:solidFill>
                <a:latin typeface="Globotipo Condensada Black" panose="00000A06000000000000" pitchFamily="50" charset="0"/>
              </a:rPr>
              <a:t>VENDA</a:t>
            </a:r>
            <a:endParaRPr lang="pt-BR" sz="1800" dirty="0">
              <a:solidFill>
                <a:schemeClr val="bg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7530019" y="186635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19762" y="1542398"/>
            <a:ext cx="323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NOVELA II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DEUS SALVE</a:t>
            </a:r>
            <a:b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</a:br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O REI</a:t>
            </a:r>
          </a:p>
        </p:txBody>
      </p:sp>
    </p:spTree>
    <p:extLst>
      <p:ext uri="{BB962C8B-B14F-4D97-AF65-F5344CB8AC3E}">
        <p14:creationId xmlns:p14="http://schemas.microsoft.com/office/powerpoint/2010/main" val="36794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ria Vitória (Vitória Strada) e Vicente (Bruno Ferrari) se casam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" b="43993"/>
          <a:stretch/>
        </p:blipFill>
        <p:spPr bwMode="auto">
          <a:xfrm>
            <a:off x="-329" y="687447"/>
            <a:ext cx="8279910" cy="27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4898353" y="3556533"/>
            <a:ext cx="2786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latin typeface="Globotipo Texto" panose="00000500000000000000" pitchFamily="50" charset="0"/>
              </a:rPr>
              <a:t>Lorem</a:t>
            </a:r>
            <a:r>
              <a:rPr lang="pt-BR" sz="1100" dirty="0">
                <a:latin typeface="Globotipo Texto" panose="00000500000000000000" pitchFamily="50" charset="0"/>
              </a:rPr>
              <a:t> ipsum </a:t>
            </a:r>
            <a:r>
              <a:rPr lang="pt-BR" sz="1100" dirty="0" err="1">
                <a:latin typeface="Globotipo Texto" panose="00000500000000000000" pitchFamily="50" charset="0"/>
              </a:rPr>
              <a:t>dolor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sit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amet</a:t>
            </a:r>
            <a:r>
              <a:rPr lang="pt-BR" sz="1100" dirty="0">
                <a:latin typeface="Globotipo Texto" panose="00000500000000000000" pitchFamily="50" charset="0"/>
              </a:rPr>
              <a:t>, </a:t>
            </a:r>
            <a:r>
              <a:rPr lang="pt-BR" sz="1100" dirty="0" err="1" smtClean="0">
                <a:latin typeface="Globotipo Texto" panose="00000500000000000000" pitchFamily="50" charset="0"/>
              </a:rPr>
              <a:t>consectetur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adipiscing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elit</a:t>
            </a:r>
            <a:r>
              <a:rPr lang="pt-BR" sz="1100" dirty="0" smtClean="0"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latin typeface="Globotipo Texto" panose="00000500000000000000" pitchFamily="50" charset="0"/>
              </a:rPr>
              <a:t>Aenean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eget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lectus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 err="1" smtClean="0">
                <a:latin typeface="Globotipo Texto" panose="00000500000000000000" pitchFamily="50" charset="0"/>
              </a:rPr>
              <a:t>eros</a:t>
            </a:r>
            <a:r>
              <a:rPr lang="pt-BR" sz="1100" dirty="0" smtClean="0">
                <a:latin typeface="Globotipo Texto" panose="00000500000000000000" pitchFamily="50" charset="0"/>
              </a:rPr>
              <a:t>. </a:t>
            </a:r>
            <a:r>
              <a:rPr lang="pt-BR" sz="1100" dirty="0" err="1" smtClean="0">
                <a:latin typeface="Globotipo Texto" panose="00000500000000000000" pitchFamily="50" charset="0"/>
              </a:rPr>
              <a:t>Donec</a:t>
            </a:r>
            <a:r>
              <a:rPr lang="pt-BR" sz="1100" dirty="0" smtClean="0">
                <a:latin typeface="Globotipo Texto" panose="00000500000000000000" pitchFamily="50" charset="0"/>
              </a:rPr>
              <a:t> </a:t>
            </a:r>
            <a:r>
              <a:rPr lang="pt-BR" sz="1100" dirty="0">
                <a:latin typeface="Globotipo Texto" panose="00000500000000000000" pitchFamily="50" charset="0"/>
              </a:rPr>
              <a:t>urna </a:t>
            </a:r>
            <a:r>
              <a:rPr lang="pt-BR" sz="1100" dirty="0" err="1">
                <a:latin typeface="Globotipo Texto" panose="00000500000000000000" pitchFamily="50" charset="0"/>
              </a:rPr>
              <a:t>risus</a:t>
            </a:r>
            <a:r>
              <a:rPr lang="pt-BR" sz="1100" dirty="0">
                <a:latin typeface="Globotipo Texto" panose="00000500000000000000" pitchFamily="50" charset="0"/>
              </a:rPr>
              <a:t>, </a:t>
            </a:r>
            <a:r>
              <a:rPr lang="pt-BR" sz="1100" dirty="0" err="1">
                <a:latin typeface="Globotipo Texto" panose="00000500000000000000" pitchFamily="50" charset="0"/>
              </a:rPr>
              <a:t>accumsan</a:t>
            </a:r>
            <a:r>
              <a:rPr lang="pt-BR" sz="1100" dirty="0">
                <a:latin typeface="Globotipo Texto" panose="00000500000000000000" pitchFamily="50" charset="0"/>
              </a:rPr>
              <a:t> </a:t>
            </a:r>
            <a:r>
              <a:rPr lang="pt-BR" sz="1100" dirty="0" err="1">
                <a:latin typeface="Globotipo Texto" panose="00000500000000000000" pitchFamily="50" charset="0"/>
              </a:rPr>
              <a:t>sed</a:t>
            </a:r>
            <a:r>
              <a:rPr lang="pt-BR" sz="1100" dirty="0">
                <a:latin typeface="Globotipo Texto" panose="00000500000000000000" pitchFamily="50" charset="0"/>
              </a:rPr>
              <a:t> nunc </a:t>
            </a:r>
            <a:r>
              <a:rPr lang="pt-BR" sz="1100" dirty="0" smtClean="0">
                <a:latin typeface="Globotipo Texto" panose="00000500000000000000" pitchFamily="50" charset="0"/>
              </a:rPr>
              <a:t>a</a:t>
            </a:r>
            <a:r>
              <a:rPr lang="pt-BR" sz="1100" dirty="0">
                <a:latin typeface="Globotipo Texto" panose="00000500000000000000" pitchFamily="50" charset="0"/>
              </a:rPr>
              <a:t>.</a:t>
            </a:r>
            <a:endParaRPr lang="pt-BR" sz="1100" dirty="0" smtClean="0">
              <a:latin typeface="Globotipo Texto" panose="00000500000000000000" pitchFamily="50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1384" y="3365491"/>
            <a:ext cx="3780483" cy="926108"/>
          </a:xfrm>
          <a:prstGeom prst="rect">
            <a:avLst/>
          </a:prstGeom>
          <a:solidFill>
            <a:srgbClr val="ED1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D1263"/>
              </a:solidFill>
            </a:endParaRPr>
          </a:p>
        </p:txBody>
      </p:sp>
      <p:sp>
        <p:nvSpPr>
          <p:cNvPr id="29" name="Freeform 17"/>
          <p:cNvSpPr>
            <a:spLocks noChangeAspect="1" noEditPoints="1"/>
          </p:cNvSpPr>
          <p:nvPr/>
        </p:nvSpPr>
        <p:spPr bwMode="auto">
          <a:xfrm>
            <a:off x="507120" y="3517906"/>
            <a:ext cx="540069" cy="577698"/>
          </a:xfrm>
          <a:custGeom>
            <a:avLst/>
            <a:gdLst>
              <a:gd name="T0" fmla="*/ 262562 w 14884"/>
              <a:gd name="T1" fmla="*/ 350299 h 16182"/>
              <a:gd name="T2" fmla="*/ 243434 w 14884"/>
              <a:gd name="T3" fmla="*/ 334066 h 16182"/>
              <a:gd name="T4" fmla="*/ 219700 w 14884"/>
              <a:gd name="T5" fmla="*/ 228728 h 16182"/>
              <a:gd name="T6" fmla="*/ 228053 w 14884"/>
              <a:gd name="T7" fmla="*/ 208193 h 16182"/>
              <a:gd name="T8" fmla="*/ 273518 w 14884"/>
              <a:gd name="T9" fmla="*/ 214312 h 16182"/>
              <a:gd name="T10" fmla="*/ 189381 w 14884"/>
              <a:gd name="T11" fmla="*/ 283727 h 16182"/>
              <a:gd name="T12" fmla="*/ 194794 w 14884"/>
              <a:gd name="T13" fmla="*/ 321801 h 16182"/>
              <a:gd name="T14" fmla="*/ 171892 w 14884"/>
              <a:gd name="T15" fmla="*/ 347534 h 16182"/>
              <a:gd name="T16" fmla="*/ 132777 w 14884"/>
              <a:gd name="T17" fmla="*/ 351682 h 16182"/>
              <a:gd name="T18" fmla="*/ 98815 w 14884"/>
              <a:gd name="T19" fmla="*/ 326513 h 16182"/>
              <a:gd name="T20" fmla="*/ 99440 w 14884"/>
              <a:gd name="T21" fmla="*/ 302700 h 16182"/>
              <a:gd name="T22" fmla="*/ 122940 w 14884"/>
              <a:gd name="T23" fmla="*/ 305235 h 16182"/>
              <a:gd name="T24" fmla="*/ 146050 w 14884"/>
              <a:gd name="T25" fmla="*/ 323030 h 16182"/>
              <a:gd name="T26" fmla="*/ 163330 w 14884"/>
              <a:gd name="T27" fmla="*/ 306618 h 16182"/>
              <a:gd name="T28" fmla="*/ 140923 w 14884"/>
              <a:gd name="T29" fmla="*/ 287542 h 16182"/>
              <a:gd name="T30" fmla="*/ 128874 w 14884"/>
              <a:gd name="T31" fmla="*/ 273459 h 16182"/>
              <a:gd name="T32" fmla="*/ 147716 w 14884"/>
              <a:gd name="T33" fmla="*/ 257584 h 16182"/>
              <a:gd name="T34" fmla="*/ 156824 w 14884"/>
              <a:gd name="T35" fmla="*/ 239200 h 16182"/>
              <a:gd name="T36" fmla="*/ 140845 w 14884"/>
              <a:gd name="T37" fmla="*/ 233439 h 16182"/>
              <a:gd name="T38" fmla="*/ 112166 w 14884"/>
              <a:gd name="T39" fmla="*/ 250082 h 16182"/>
              <a:gd name="T40" fmla="*/ 100039 w 14884"/>
              <a:gd name="T41" fmla="*/ 236563 h 16182"/>
              <a:gd name="T42" fmla="*/ 116356 w 14884"/>
              <a:gd name="T43" fmla="*/ 211573 h 16182"/>
              <a:gd name="T44" fmla="*/ 173584 w 14884"/>
              <a:gd name="T45" fmla="*/ 210343 h 16182"/>
              <a:gd name="T46" fmla="*/ 189173 w 14884"/>
              <a:gd name="T47" fmla="*/ 237024 h 16182"/>
              <a:gd name="T48" fmla="*/ 176889 w 14884"/>
              <a:gd name="T49" fmla="*/ 267596 h 16182"/>
              <a:gd name="T50" fmla="*/ 250929 w 14884"/>
              <a:gd name="T51" fmla="*/ 54077 h 16182"/>
              <a:gd name="T52" fmla="*/ 138060 w 14884"/>
              <a:gd name="T53" fmla="*/ 55486 h 16182"/>
              <a:gd name="T54" fmla="*/ 122550 w 14884"/>
              <a:gd name="T55" fmla="*/ 44732 h 16182"/>
              <a:gd name="T56" fmla="*/ 108757 w 14884"/>
              <a:gd name="T57" fmla="*/ 58277 h 16182"/>
              <a:gd name="T58" fmla="*/ 93793 w 14884"/>
              <a:gd name="T59" fmla="*/ 45986 h 16182"/>
              <a:gd name="T60" fmla="*/ 110240 w 14884"/>
              <a:gd name="T61" fmla="*/ 1587 h 16182"/>
              <a:gd name="T62" fmla="*/ 158021 w 14884"/>
              <a:gd name="T63" fmla="*/ 11573 h 16182"/>
              <a:gd name="T64" fmla="*/ 237474 w 14884"/>
              <a:gd name="T65" fmla="*/ 4046 h 16182"/>
              <a:gd name="T66" fmla="*/ 285802 w 14884"/>
              <a:gd name="T67" fmla="*/ 6120 h 16182"/>
              <a:gd name="T68" fmla="*/ 372620 w 14884"/>
              <a:gd name="T69" fmla="*/ 44936 h 16182"/>
              <a:gd name="T70" fmla="*/ 375613 w 14884"/>
              <a:gd name="T71" fmla="*/ 393367 h 16182"/>
              <a:gd name="T72" fmla="*/ 26155 w 14884"/>
              <a:gd name="T73" fmla="*/ 407757 h 16182"/>
              <a:gd name="T74" fmla="*/ 3409 w 14884"/>
              <a:gd name="T75" fmla="*/ 60683 h 16182"/>
              <a:gd name="T76" fmla="*/ 59674 w 14884"/>
              <a:gd name="T77" fmla="*/ 30086 h 16182"/>
              <a:gd name="T78" fmla="*/ 69928 w 14884"/>
              <a:gd name="T79" fmla="*/ 46447 h 16182"/>
              <a:gd name="T80" fmla="*/ 52309 w 14884"/>
              <a:gd name="T81" fmla="*/ 58430 h 16182"/>
              <a:gd name="T82" fmla="*/ 28939 w 14884"/>
              <a:gd name="T83" fmla="*/ 84803 h 16182"/>
              <a:gd name="T84" fmla="*/ 51034 w 14884"/>
              <a:gd name="T85" fmla="*/ 385429 h 16182"/>
              <a:gd name="T86" fmla="*/ 357422 w 14884"/>
              <a:gd name="T87" fmla="*/ 366635 h 16182"/>
              <a:gd name="T88" fmla="*/ 343681 w 14884"/>
              <a:gd name="T89" fmla="*/ 59915 h 16182"/>
              <a:gd name="T90" fmla="*/ 267299 w 14884"/>
              <a:gd name="T91" fmla="*/ 52029 h 16182"/>
              <a:gd name="T92" fmla="*/ 307507 w 14884"/>
              <a:gd name="T93" fmla="*/ 99859 h 16182"/>
              <a:gd name="T94" fmla="*/ 320519 w 14884"/>
              <a:gd name="T95" fmla="*/ 85571 h 16182"/>
              <a:gd name="T96" fmla="*/ 336160 w 14884"/>
              <a:gd name="T97" fmla="*/ 96991 h 16182"/>
              <a:gd name="T98" fmla="*/ 326947 w 14884"/>
              <a:gd name="T99" fmla="*/ 181973 h 16182"/>
              <a:gd name="T100" fmla="*/ 52648 w 14884"/>
              <a:gd name="T101" fmla="*/ 175316 h 16182"/>
              <a:gd name="T102" fmla="*/ 60611 w 14884"/>
              <a:gd name="T103" fmla="*/ 84470 h 16182"/>
              <a:gd name="T104" fmla="*/ 117345 w 14884"/>
              <a:gd name="T105" fmla="*/ 81628 h 16182"/>
              <a:gd name="T106" fmla="*/ 132153 w 14884"/>
              <a:gd name="T107" fmla="*/ 92792 h 16182"/>
              <a:gd name="T108" fmla="*/ 145165 w 14884"/>
              <a:gd name="T109" fmla="*/ 78351 h 16182"/>
              <a:gd name="T110" fmla="*/ 254781 w 14884"/>
              <a:gd name="T111" fmla="*/ 89182 h 16182"/>
              <a:gd name="T112" fmla="*/ 268392 w 14884"/>
              <a:gd name="T113" fmla="*/ 83190 h 16182"/>
              <a:gd name="T114" fmla="*/ 287728 w 14884"/>
              <a:gd name="T115" fmla="*/ 81039 h 16182"/>
              <a:gd name="T116" fmla="*/ 291710 w 14884"/>
              <a:gd name="T117" fmla="*/ 125848 h 16182"/>
              <a:gd name="T118" fmla="*/ 255718 w 14884"/>
              <a:gd name="T119" fmla="*/ 140903 h 16182"/>
              <a:gd name="T120" fmla="*/ 161092 w 14884"/>
              <a:gd name="T121" fmla="*/ 118627 h 16182"/>
              <a:gd name="T122" fmla="*/ 136889 w 14884"/>
              <a:gd name="T123" fmla="*/ 140494 h 16182"/>
              <a:gd name="T124" fmla="*/ 93715 w 14884"/>
              <a:gd name="T125" fmla="*/ 118499 h 161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884" h="16182">
                <a:moveTo>
                  <a:pt x="10611" y="12786"/>
                </a:moveTo>
                <a:lnTo>
                  <a:pt x="10611" y="12843"/>
                </a:lnTo>
                <a:lnTo>
                  <a:pt x="10609" y="12897"/>
                </a:lnTo>
                <a:lnTo>
                  <a:pt x="10605" y="12947"/>
                </a:lnTo>
                <a:lnTo>
                  <a:pt x="10601" y="12999"/>
                </a:lnTo>
                <a:lnTo>
                  <a:pt x="10594" y="13047"/>
                </a:lnTo>
                <a:lnTo>
                  <a:pt x="10587" y="13092"/>
                </a:lnTo>
                <a:lnTo>
                  <a:pt x="10579" y="13138"/>
                </a:lnTo>
                <a:lnTo>
                  <a:pt x="10570" y="13181"/>
                </a:lnTo>
                <a:lnTo>
                  <a:pt x="10559" y="13222"/>
                </a:lnTo>
                <a:lnTo>
                  <a:pt x="10548" y="13262"/>
                </a:lnTo>
                <a:lnTo>
                  <a:pt x="10535" y="13300"/>
                </a:lnTo>
                <a:lnTo>
                  <a:pt x="10520" y="13337"/>
                </a:lnTo>
                <a:lnTo>
                  <a:pt x="10506" y="13370"/>
                </a:lnTo>
                <a:lnTo>
                  <a:pt x="10488" y="13401"/>
                </a:lnTo>
                <a:lnTo>
                  <a:pt x="10471" y="13433"/>
                </a:lnTo>
                <a:lnTo>
                  <a:pt x="10451" y="13462"/>
                </a:lnTo>
                <a:lnTo>
                  <a:pt x="10431" y="13489"/>
                </a:lnTo>
                <a:lnTo>
                  <a:pt x="10411" y="13516"/>
                </a:lnTo>
                <a:lnTo>
                  <a:pt x="10385" y="13538"/>
                </a:lnTo>
                <a:lnTo>
                  <a:pt x="10361" y="13561"/>
                </a:lnTo>
                <a:lnTo>
                  <a:pt x="10337" y="13579"/>
                </a:lnTo>
                <a:lnTo>
                  <a:pt x="10310" y="13599"/>
                </a:lnTo>
                <a:lnTo>
                  <a:pt x="10283" y="13615"/>
                </a:lnTo>
                <a:lnTo>
                  <a:pt x="10253" y="13630"/>
                </a:lnTo>
                <a:lnTo>
                  <a:pt x="10224" y="13643"/>
                </a:lnTo>
                <a:lnTo>
                  <a:pt x="10191" y="13655"/>
                </a:lnTo>
                <a:lnTo>
                  <a:pt x="10158" y="13664"/>
                </a:lnTo>
                <a:lnTo>
                  <a:pt x="10125" y="13673"/>
                </a:lnTo>
                <a:lnTo>
                  <a:pt x="10089" y="13681"/>
                </a:lnTo>
                <a:lnTo>
                  <a:pt x="10052" y="13684"/>
                </a:lnTo>
                <a:lnTo>
                  <a:pt x="10012" y="13686"/>
                </a:lnTo>
                <a:lnTo>
                  <a:pt x="9974" y="13688"/>
                </a:lnTo>
                <a:lnTo>
                  <a:pt x="9935" y="13686"/>
                </a:lnTo>
                <a:lnTo>
                  <a:pt x="9897" y="13684"/>
                </a:lnTo>
                <a:lnTo>
                  <a:pt x="9861" y="13681"/>
                </a:lnTo>
                <a:lnTo>
                  <a:pt x="9826" y="13673"/>
                </a:lnTo>
                <a:lnTo>
                  <a:pt x="9791" y="13664"/>
                </a:lnTo>
                <a:lnTo>
                  <a:pt x="9758" y="13655"/>
                </a:lnTo>
                <a:lnTo>
                  <a:pt x="9727" y="13643"/>
                </a:lnTo>
                <a:lnTo>
                  <a:pt x="9696" y="13630"/>
                </a:lnTo>
                <a:lnTo>
                  <a:pt x="9666" y="13615"/>
                </a:lnTo>
                <a:lnTo>
                  <a:pt x="9641" y="13599"/>
                </a:lnTo>
                <a:lnTo>
                  <a:pt x="9611" y="13579"/>
                </a:lnTo>
                <a:lnTo>
                  <a:pt x="9587" y="13561"/>
                </a:lnTo>
                <a:lnTo>
                  <a:pt x="9564" y="13538"/>
                </a:lnTo>
                <a:lnTo>
                  <a:pt x="9540" y="13516"/>
                </a:lnTo>
                <a:lnTo>
                  <a:pt x="9518" y="13489"/>
                </a:lnTo>
                <a:lnTo>
                  <a:pt x="9498" y="13462"/>
                </a:lnTo>
                <a:lnTo>
                  <a:pt x="9478" y="13433"/>
                </a:lnTo>
                <a:lnTo>
                  <a:pt x="9461" y="13401"/>
                </a:lnTo>
                <a:lnTo>
                  <a:pt x="9445" y="13370"/>
                </a:lnTo>
                <a:lnTo>
                  <a:pt x="9428" y="13337"/>
                </a:lnTo>
                <a:lnTo>
                  <a:pt x="9414" y="13300"/>
                </a:lnTo>
                <a:lnTo>
                  <a:pt x="9401" y="13262"/>
                </a:lnTo>
                <a:lnTo>
                  <a:pt x="9390" y="13222"/>
                </a:lnTo>
                <a:lnTo>
                  <a:pt x="9378" y="13181"/>
                </a:lnTo>
                <a:lnTo>
                  <a:pt x="9369" y="13138"/>
                </a:lnTo>
                <a:lnTo>
                  <a:pt x="9361" y="13092"/>
                </a:lnTo>
                <a:lnTo>
                  <a:pt x="9354" y="13047"/>
                </a:lnTo>
                <a:lnTo>
                  <a:pt x="9349" y="12999"/>
                </a:lnTo>
                <a:lnTo>
                  <a:pt x="9345" y="12947"/>
                </a:lnTo>
                <a:lnTo>
                  <a:pt x="9341" y="12897"/>
                </a:lnTo>
                <a:lnTo>
                  <a:pt x="9339" y="12843"/>
                </a:lnTo>
                <a:lnTo>
                  <a:pt x="9339" y="12786"/>
                </a:lnTo>
                <a:lnTo>
                  <a:pt x="9339" y="9237"/>
                </a:lnTo>
                <a:lnTo>
                  <a:pt x="9224" y="9237"/>
                </a:lnTo>
                <a:lnTo>
                  <a:pt x="9173" y="9237"/>
                </a:lnTo>
                <a:lnTo>
                  <a:pt x="9122" y="9235"/>
                </a:lnTo>
                <a:lnTo>
                  <a:pt x="9074" y="9233"/>
                </a:lnTo>
                <a:lnTo>
                  <a:pt x="9025" y="9228"/>
                </a:lnTo>
                <a:lnTo>
                  <a:pt x="8981" y="9224"/>
                </a:lnTo>
                <a:lnTo>
                  <a:pt x="8935" y="9217"/>
                </a:lnTo>
                <a:lnTo>
                  <a:pt x="8894" y="9210"/>
                </a:lnTo>
                <a:lnTo>
                  <a:pt x="8854" y="9201"/>
                </a:lnTo>
                <a:lnTo>
                  <a:pt x="8814" y="9190"/>
                </a:lnTo>
                <a:lnTo>
                  <a:pt x="8777" y="9179"/>
                </a:lnTo>
                <a:lnTo>
                  <a:pt x="8741" y="9168"/>
                </a:lnTo>
                <a:lnTo>
                  <a:pt x="8707" y="9156"/>
                </a:lnTo>
                <a:lnTo>
                  <a:pt x="8676" y="9141"/>
                </a:lnTo>
                <a:lnTo>
                  <a:pt x="8643" y="9126"/>
                </a:lnTo>
                <a:lnTo>
                  <a:pt x="8615" y="9109"/>
                </a:lnTo>
                <a:lnTo>
                  <a:pt x="8588" y="9088"/>
                </a:lnTo>
                <a:lnTo>
                  <a:pt x="8562" y="9070"/>
                </a:lnTo>
                <a:lnTo>
                  <a:pt x="8537" y="9052"/>
                </a:lnTo>
                <a:lnTo>
                  <a:pt x="8514" y="9032"/>
                </a:lnTo>
                <a:lnTo>
                  <a:pt x="8494" y="9007"/>
                </a:lnTo>
                <a:lnTo>
                  <a:pt x="8476" y="8983"/>
                </a:lnTo>
                <a:lnTo>
                  <a:pt x="8458" y="8960"/>
                </a:lnTo>
                <a:lnTo>
                  <a:pt x="8442" y="8933"/>
                </a:lnTo>
                <a:lnTo>
                  <a:pt x="8428" y="8906"/>
                </a:lnTo>
                <a:lnTo>
                  <a:pt x="8416" y="8878"/>
                </a:lnTo>
                <a:lnTo>
                  <a:pt x="8405" y="8851"/>
                </a:lnTo>
                <a:lnTo>
                  <a:pt x="8396" y="8817"/>
                </a:lnTo>
                <a:lnTo>
                  <a:pt x="8388" y="8788"/>
                </a:lnTo>
                <a:lnTo>
                  <a:pt x="8383" y="8752"/>
                </a:lnTo>
                <a:lnTo>
                  <a:pt x="8379" y="8719"/>
                </a:lnTo>
                <a:lnTo>
                  <a:pt x="8378" y="8687"/>
                </a:lnTo>
                <a:lnTo>
                  <a:pt x="8375" y="8647"/>
                </a:lnTo>
                <a:lnTo>
                  <a:pt x="8378" y="8612"/>
                </a:lnTo>
                <a:lnTo>
                  <a:pt x="8379" y="8576"/>
                </a:lnTo>
                <a:lnTo>
                  <a:pt x="8385" y="8544"/>
                </a:lnTo>
                <a:lnTo>
                  <a:pt x="8390" y="8513"/>
                </a:lnTo>
                <a:lnTo>
                  <a:pt x="8397" y="8479"/>
                </a:lnTo>
                <a:lnTo>
                  <a:pt x="8406" y="8450"/>
                </a:lnTo>
                <a:lnTo>
                  <a:pt x="8418" y="8422"/>
                </a:lnTo>
                <a:lnTo>
                  <a:pt x="8430" y="8392"/>
                </a:lnTo>
                <a:lnTo>
                  <a:pt x="8445" y="8364"/>
                </a:lnTo>
                <a:lnTo>
                  <a:pt x="8463" y="8341"/>
                </a:lnTo>
                <a:lnTo>
                  <a:pt x="8482" y="8315"/>
                </a:lnTo>
                <a:lnTo>
                  <a:pt x="8502" y="8291"/>
                </a:lnTo>
                <a:lnTo>
                  <a:pt x="8522" y="8270"/>
                </a:lnTo>
                <a:lnTo>
                  <a:pt x="8546" y="8248"/>
                </a:lnTo>
                <a:lnTo>
                  <a:pt x="8573" y="8230"/>
                </a:lnTo>
                <a:lnTo>
                  <a:pt x="8599" y="8209"/>
                </a:lnTo>
                <a:lnTo>
                  <a:pt x="8628" y="8193"/>
                </a:lnTo>
                <a:lnTo>
                  <a:pt x="8659" y="8176"/>
                </a:lnTo>
                <a:lnTo>
                  <a:pt x="8690" y="8162"/>
                </a:lnTo>
                <a:lnTo>
                  <a:pt x="8724" y="8147"/>
                </a:lnTo>
                <a:lnTo>
                  <a:pt x="8763" y="8131"/>
                </a:lnTo>
                <a:lnTo>
                  <a:pt x="8799" y="8121"/>
                </a:lnTo>
                <a:lnTo>
                  <a:pt x="8838" y="8109"/>
                </a:lnTo>
                <a:lnTo>
                  <a:pt x="8880" y="8100"/>
                </a:lnTo>
                <a:lnTo>
                  <a:pt x="8922" y="8091"/>
                </a:lnTo>
                <a:lnTo>
                  <a:pt x="8966" y="8084"/>
                </a:lnTo>
                <a:lnTo>
                  <a:pt x="9012" y="8078"/>
                </a:lnTo>
                <a:lnTo>
                  <a:pt x="9061" y="8073"/>
                </a:lnTo>
                <a:lnTo>
                  <a:pt x="9109" y="8069"/>
                </a:lnTo>
                <a:lnTo>
                  <a:pt x="9162" y="8067"/>
                </a:lnTo>
                <a:lnTo>
                  <a:pt x="9215" y="8066"/>
                </a:lnTo>
                <a:lnTo>
                  <a:pt x="9270" y="8064"/>
                </a:lnTo>
                <a:lnTo>
                  <a:pt x="9897" y="8064"/>
                </a:lnTo>
                <a:lnTo>
                  <a:pt x="9948" y="8066"/>
                </a:lnTo>
                <a:lnTo>
                  <a:pt x="9996" y="8069"/>
                </a:lnTo>
                <a:lnTo>
                  <a:pt x="10045" y="8073"/>
                </a:lnTo>
                <a:lnTo>
                  <a:pt x="10090" y="8080"/>
                </a:lnTo>
                <a:lnTo>
                  <a:pt x="10134" y="8087"/>
                </a:lnTo>
                <a:lnTo>
                  <a:pt x="10173" y="8099"/>
                </a:lnTo>
                <a:lnTo>
                  <a:pt x="10213" y="8111"/>
                </a:lnTo>
                <a:lnTo>
                  <a:pt x="10250" y="8126"/>
                </a:lnTo>
                <a:lnTo>
                  <a:pt x="10285" y="8145"/>
                </a:lnTo>
                <a:lnTo>
                  <a:pt x="10319" y="8162"/>
                </a:lnTo>
                <a:lnTo>
                  <a:pt x="10350" y="8182"/>
                </a:lnTo>
                <a:lnTo>
                  <a:pt x="10380" y="8203"/>
                </a:lnTo>
                <a:lnTo>
                  <a:pt x="10407" y="8232"/>
                </a:lnTo>
                <a:lnTo>
                  <a:pt x="10433" y="8258"/>
                </a:lnTo>
                <a:lnTo>
                  <a:pt x="10455" y="8285"/>
                </a:lnTo>
                <a:lnTo>
                  <a:pt x="10476" y="8315"/>
                </a:lnTo>
                <a:lnTo>
                  <a:pt x="10493" y="8342"/>
                </a:lnTo>
                <a:lnTo>
                  <a:pt x="10510" y="8370"/>
                </a:lnTo>
                <a:lnTo>
                  <a:pt x="10524" y="8399"/>
                </a:lnTo>
                <a:lnTo>
                  <a:pt x="10537" y="8435"/>
                </a:lnTo>
                <a:lnTo>
                  <a:pt x="10548" y="8468"/>
                </a:lnTo>
                <a:lnTo>
                  <a:pt x="10559" y="8505"/>
                </a:lnTo>
                <a:lnTo>
                  <a:pt x="10568" y="8542"/>
                </a:lnTo>
                <a:lnTo>
                  <a:pt x="10577" y="8583"/>
                </a:lnTo>
                <a:lnTo>
                  <a:pt x="10585" y="8623"/>
                </a:lnTo>
                <a:lnTo>
                  <a:pt x="10590" y="8664"/>
                </a:lnTo>
                <a:lnTo>
                  <a:pt x="10596" y="8710"/>
                </a:lnTo>
                <a:lnTo>
                  <a:pt x="10603" y="8759"/>
                </a:lnTo>
                <a:lnTo>
                  <a:pt x="10607" y="8806"/>
                </a:lnTo>
                <a:lnTo>
                  <a:pt x="10609" y="8858"/>
                </a:lnTo>
                <a:lnTo>
                  <a:pt x="10611" y="8907"/>
                </a:lnTo>
                <a:lnTo>
                  <a:pt x="10611" y="8963"/>
                </a:lnTo>
                <a:lnTo>
                  <a:pt x="10611" y="12786"/>
                </a:lnTo>
                <a:close/>
                <a:moveTo>
                  <a:pt x="6650" y="10569"/>
                </a:moveTo>
                <a:lnTo>
                  <a:pt x="6704" y="10600"/>
                </a:lnTo>
                <a:lnTo>
                  <a:pt x="6761" y="10632"/>
                </a:lnTo>
                <a:lnTo>
                  <a:pt x="6816" y="10663"/>
                </a:lnTo>
                <a:lnTo>
                  <a:pt x="6865" y="10698"/>
                </a:lnTo>
                <a:lnTo>
                  <a:pt x="6916" y="10732"/>
                </a:lnTo>
                <a:lnTo>
                  <a:pt x="6962" y="10764"/>
                </a:lnTo>
                <a:lnTo>
                  <a:pt x="7008" y="10801"/>
                </a:lnTo>
                <a:lnTo>
                  <a:pt x="7051" y="10839"/>
                </a:lnTo>
                <a:lnTo>
                  <a:pt x="7092" y="10877"/>
                </a:lnTo>
                <a:lnTo>
                  <a:pt x="7134" y="10916"/>
                </a:lnTo>
                <a:lnTo>
                  <a:pt x="7170" y="10957"/>
                </a:lnTo>
                <a:lnTo>
                  <a:pt x="7209" y="10996"/>
                </a:lnTo>
                <a:lnTo>
                  <a:pt x="7244" y="11036"/>
                </a:lnTo>
                <a:lnTo>
                  <a:pt x="7277" y="11081"/>
                </a:lnTo>
                <a:lnTo>
                  <a:pt x="7308" y="11121"/>
                </a:lnTo>
                <a:lnTo>
                  <a:pt x="7337" y="11168"/>
                </a:lnTo>
                <a:lnTo>
                  <a:pt x="7365" y="11212"/>
                </a:lnTo>
                <a:lnTo>
                  <a:pt x="7390" y="11258"/>
                </a:lnTo>
                <a:lnTo>
                  <a:pt x="7416" y="11306"/>
                </a:lnTo>
                <a:lnTo>
                  <a:pt x="7438" y="11352"/>
                </a:lnTo>
                <a:lnTo>
                  <a:pt x="7459" y="11402"/>
                </a:lnTo>
                <a:lnTo>
                  <a:pt x="7477" y="11450"/>
                </a:lnTo>
                <a:lnTo>
                  <a:pt x="7495" y="11502"/>
                </a:lnTo>
                <a:lnTo>
                  <a:pt x="7510" y="11552"/>
                </a:lnTo>
                <a:lnTo>
                  <a:pt x="7523" y="11606"/>
                </a:lnTo>
                <a:lnTo>
                  <a:pt x="7534" y="11659"/>
                </a:lnTo>
                <a:lnTo>
                  <a:pt x="7545" y="11713"/>
                </a:lnTo>
                <a:lnTo>
                  <a:pt x="7552" y="11768"/>
                </a:lnTo>
                <a:lnTo>
                  <a:pt x="7558" y="11823"/>
                </a:lnTo>
                <a:lnTo>
                  <a:pt x="7563" y="11879"/>
                </a:lnTo>
                <a:lnTo>
                  <a:pt x="7565" y="11938"/>
                </a:lnTo>
                <a:lnTo>
                  <a:pt x="7567" y="11995"/>
                </a:lnTo>
                <a:lnTo>
                  <a:pt x="7565" y="12047"/>
                </a:lnTo>
                <a:lnTo>
                  <a:pt x="7563" y="12099"/>
                </a:lnTo>
                <a:lnTo>
                  <a:pt x="7561" y="12147"/>
                </a:lnTo>
                <a:lnTo>
                  <a:pt x="7558" y="12197"/>
                </a:lnTo>
                <a:lnTo>
                  <a:pt x="7552" y="12245"/>
                </a:lnTo>
                <a:lnTo>
                  <a:pt x="7547" y="12294"/>
                </a:lnTo>
                <a:lnTo>
                  <a:pt x="7539" y="12341"/>
                </a:lnTo>
                <a:lnTo>
                  <a:pt x="7531" y="12386"/>
                </a:lnTo>
                <a:lnTo>
                  <a:pt x="7521" y="12433"/>
                </a:lnTo>
                <a:lnTo>
                  <a:pt x="7510" y="12479"/>
                </a:lnTo>
                <a:lnTo>
                  <a:pt x="7499" y="12524"/>
                </a:lnTo>
                <a:lnTo>
                  <a:pt x="7485" y="12568"/>
                </a:lnTo>
                <a:lnTo>
                  <a:pt x="7470" y="12611"/>
                </a:lnTo>
                <a:lnTo>
                  <a:pt x="7455" y="12654"/>
                </a:lnTo>
                <a:lnTo>
                  <a:pt x="7438" y="12697"/>
                </a:lnTo>
                <a:lnTo>
                  <a:pt x="7420" y="12740"/>
                </a:lnTo>
                <a:lnTo>
                  <a:pt x="7401" y="12781"/>
                </a:lnTo>
                <a:lnTo>
                  <a:pt x="7379" y="12821"/>
                </a:lnTo>
                <a:lnTo>
                  <a:pt x="7359" y="12860"/>
                </a:lnTo>
                <a:lnTo>
                  <a:pt x="7337" y="12901"/>
                </a:lnTo>
                <a:lnTo>
                  <a:pt x="7313" y="12940"/>
                </a:lnTo>
                <a:lnTo>
                  <a:pt x="7288" y="12978"/>
                </a:lnTo>
                <a:lnTo>
                  <a:pt x="7262" y="13015"/>
                </a:lnTo>
                <a:lnTo>
                  <a:pt x="7236" y="13050"/>
                </a:lnTo>
                <a:lnTo>
                  <a:pt x="7209" y="13087"/>
                </a:lnTo>
                <a:lnTo>
                  <a:pt x="7178" y="13123"/>
                </a:lnTo>
                <a:lnTo>
                  <a:pt x="7149" y="13159"/>
                </a:lnTo>
                <a:lnTo>
                  <a:pt x="7117" y="13192"/>
                </a:lnTo>
                <a:lnTo>
                  <a:pt x="7085" y="13226"/>
                </a:lnTo>
                <a:lnTo>
                  <a:pt x="7051" y="13259"/>
                </a:lnTo>
                <a:lnTo>
                  <a:pt x="7017" y="13293"/>
                </a:lnTo>
                <a:lnTo>
                  <a:pt x="6980" y="13324"/>
                </a:lnTo>
                <a:lnTo>
                  <a:pt x="6945" y="13353"/>
                </a:lnTo>
                <a:lnTo>
                  <a:pt x="6910" y="13380"/>
                </a:lnTo>
                <a:lnTo>
                  <a:pt x="6874" y="13409"/>
                </a:lnTo>
                <a:lnTo>
                  <a:pt x="6837" y="13434"/>
                </a:lnTo>
                <a:lnTo>
                  <a:pt x="6801" y="13460"/>
                </a:lnTo>
                <a:lnTo>
                  <a:pt x="6761" y="13485"/>
                </a:lnTo>
                <a:lnTo>
                  <a:pt x="6724" y="13509"/>
                </a:lnTo>
                <a:lnTo>
                  <a:pt x="6684" y="13531"/>
                </a:lnTo>
                <a:lnTo>
                  <a:pt x="6646" y="13552"/>
                </a:lnTo>
                <a:lnTo>
                  <a:pt x="6605" y="13573"/>
                </a:lnTo>
                <a:lnTo>
                  <a:pt x="6567" y="13595"/>
                </a:lnTo>
                <a:lnTo>
                  <a:pt x="6527" y="13614"/>
                </a:lnTo>
                <a:lnTo>
                  <a:pt x="6485" y="13630"/>
                </a:lnTo>
                <a:lnTo>
                  <a:pt x="6442" y="13647"/>
                </a:lnTo>
                <a:lnTo>
                  <a:pt x="6400" y="13664"/>
                </a:lnTo>
                <a:lnTo>
                  <a:pt x="6358" y="13681"/>
                </a:lnTo>
                <a:lnTo>
                  <a:pt x="6313" y="13693"/>
                </a:lnTo>
                <a:lnTo>
                  <a:pt x="6271" y="13708"/>
                </a:lnTo>
                <a:lnTo>
                  <a:pt x="6225" y="13719"/>
                </a:lnTo>
                <a:lnTo>
                  <a:pt x="6181" y="13730"/>
                </a:lnTo>
                <a:lnTo>
                  <a:pt x="6134" y="13742"/>
                </a:lnTo>
                <a:lnTo>
                  <a:pt x="6089" y="13751"/>
                </a:lnTo>
                <a:lnTo>
                  <a:pt x="6042" y="13762"/>
                </a:lnTo>
                <a:lnTo>
                  <a:pt x="5993" y="13769"/>
                </a:lnTo>
                <a:lnTo>
                  <a:pt x="5947" y="13776"/>
                </a:lnTo>
                <a:lnTo>
                  <a:pt x="5898" y="13782"/>
                </a:lnTo>
                <a:lnTo>
                  <a:pt x="5850" y="13787"/>
                </a:lnTo>
                <a:lnTo>
                  <a:pt x="5799" y="13791"/>
                </a:lnTo>
                <a:lnTo>
                  <a:pt x="5750" y="13793"/>
                </a:lnTo>
                <a:lnTo>
                  <a:pt x="5698" y="13797"/>
                </a:lnTo>
                <a:lnTo>
                  <a:pt x="5649" y="13797"/>
                </a:lnTo>
                <a:lnTo>
                  <a:pt x="5598" y="13799"/>
                </a:lnTo>
                <a:lnTo>
                  <a:pt x="5511" y="13797"/>
                </a:lnTo>
                <a:lnTo>
                  <a:pt x="5426" y="13791"/>
                </a:lnTo>
                <a:lnTo>
                  <a:pt x="5344" y="13784"/>
                </a:lnTo>
                <a:lnTo>
                  <a:pt x="5263" y="13771"/>
                </a:lnTo>
                <a:lnTo>
                  <a:pt x="5221" y="13766"/>
                </a:lnTo>
                <a:lnTo>
                  <a:pt x="5183" y="13754"/>
                </a:lnTo>
                <a:lnTo>
                  <a:pt x="5141" y="13747"/>
                </a:lnTo>
                <a:lnTo>
                  <a:pt x="5102" y="13735"/>
                </a:lnTo>
                <a:lnTo>
                  <a:pt x="5062" y="13726"/>
                </a:lnTo>
                <a:lnTo>
                  <a:pt x="5023" y="13715"/>
                </a:lnTo>
                <a:lnTo>
                  <a:pt x="4985" y="13703"/>
                </a:lnTo>
                <a:lnTo>
                  <a:pt x="4945" y="13690"/>
                </a:lnTo>
                <a:lnTo>
                  <a:pt x="4868" y="13660"/>
                </a:lnTo>
                <a:lnTo>
                  <a:pt x="4792" y="13628"/>
                </a:lnTo>
                <a:lnTo>
                  <a:pt x="4717" y="13595"/>
                </a:lnTo>
                <a:lnTo>
                  <a:pt x="4642" y="13554"/>
                </a:lnTo>
                <a:lnTo>
                  <a:pt x="4567" y="13514"/>
                </a:lnTo>
                <a:lnTo>
                  <a:pt x="4497" y="13466"/>
                </a:lnTo>
                <a:lnTo>
                  <a:pt x="4424" y="13418"/>
                </a:lnTo>
                <a:lnTo>
                  <a:pt x="4354" y="13366"/>
                </a:lnTo>
                <a:lnTo>
                  <a:pt x="4312" y="13333"/>
                </a:lnTo>
                <a:lnTo>
                  <a:pt x="4270" y="13298"/>
                </a:lnTo>
                <a:lnTo>
                  <a:pt x="4231" y="13266"/>
                </a:lnTo>
                <a:lnTo>
                  <a:pt x="4192" y="13234"/>
                </a:lnTo>
                <a:lnTo>
                  <a:pt x="4154" y="13198"/>
                </a:lnTo>
                <a:lnTo>
                  <a:pt x="4119" y="13165"/>
                </a:lnTo>
                <a:lnTo>
                  <a:pt x="4084" y="13130"/>
                </a:lnTo>
                <a:lnTo>
                  <a:pt x="4051" y="13096"/>
                </a:lnTo>
                <a:lnTo>
                  <a:pt x="4022" y="13063"/>
                </a:lnTo>
                <a:lnTo>
                  <a:pt x="3989" y="13028"/>
                </a:lnTo>
                <a:lnTo>
                  <a:pt x="3962" y="12995"/>
                </a:lnTo>
                <a:lnTo>
                  <a:pt x="3934" y="12960"/>
                </a:lnTo>
                <a:lnTo>
                  <a:pt x="3908" y="12926"/>
                </a:lnTo>
                <a:lnTo>
                  <a:pt x="3883" y="12891"/>
                </a:lnTo>
                <a:lnTo>
                  <a:pt x="3859" y="12857"/>
                </a:lnTo>
                <a:lnTo>
                  <a:pt x="3837" y="12823"/>
                </a:lnTo>
                <a:lnTo>
                  <a:pt x="3817" y="12786"/>
                </a:lnTo>
                <a:lnTo>
                  <a:pt x="3797" y="12752"/>
                </a:lnTo>
                <a:lnTo>
                  <a:pt x="3778" y="12717"/>
                </a:lnTo>
                <a:lnTo>
                  <a:pt x="3762" y="12683"/>
                </a:lnTo>
                <a:lnTo>
                  <a:pt x="3747" y="12648"/>
                </a:lnTo>
                <a:lnTo>
                  <a:pt x="3733" y="12613"/>
                </a:lnTo>
                <a:lnTo>
                  <a:pt x="3720" y="12577"/>
                </a:lnTo>
                <a:lnTo>
                  <a:pt x="3709" y="12542"/>
                </a:lnTo>
                <a:lnTo>
                  <a:pt x="3698" y="12506"/>
                </a:lnTo>
                <a:lnTo>
                  <a:pt x="3688" y="12472"/>
                </a:lnTo>
                <a:lnTo>
                  <a:pt x="3681" y="12435"/>
                </a:lnTo>
                <a:lnTo>
                  <a:pt x="3676" y="12399"/>
                </a:lnTo>
                <a:lnTo>
                  <a:pt x="3670" y="12365"/>
                </a:lnTo>
                <a:lnTo>
                  <a:pt x="3667" y="12328"/>
                </a:lnTo>
                <a:lnTo>
                  <a:pt x="3665" y="12292"/>
                </a:lnTo>
                <a:lnTo>
                  <a:pt x="3665" y="12256"/>
                </a:lnTo>
                <a:lnTo>
                  <a:pt x="3665" y="12222"/>
                </a:lnTo>
                <a:lnTo>
                  <a:pt x="3667" y="12193"/>
                </a:lnTo>
                <a:lnTo>
                  <a:pt x="3670" y="12160"/>
                </a:lnTo>
                <a:lnTo>
                  <a:pt x="3674" y="12130"/>
                </a:lnTo>
                <a:lnTo>
                  <a:pt x="3680" y="12103"/>
                </a:lnTo>
                <a:lnTo>
                  <a:pt x="3687" y="12071"/>
                </a:lnTo>
                <a:lnTo>
                  <a:pt x="3694" y="12043"/>
                </a:lnTo>
                <a:lnTo>
                  <a:pt x="3705" y="12017"/>
                </a:lnTo>
                <a:lnTo>
                  <a:pt x="3714" y="11990"/>
                </a:lnTo>
                <a:lnTo>
                  <a:pt x="3725" y="11965"/>
                </a:lnTo>
                <a:lnTo>
                  <a:pt x="3738" y="11938"/>
                </a:lnTo>
                <a:lnTo>
                  <a:pt x="3753" y="11912"/>
                </a:lnTo>
                <a:lnTo>
                  <a:pt x="3767" y="11890"/>
                </a:lnTo>
                <a:lnTo>
                  <a:pt x="3784" y="11866"/>
                </a:lnTo>
                <a:lnTo>
                  <a:pt x="3802" y="11844"/>
                </a:lnTo>
                <a:lnTo>
                  <a:pt x="3821" y="11822"/>
                </a:lnTo>
                <a:lnTo>
                  <a:pt x="3841" y="11801"/>
                </a:lnTo>
                <a:lnTo>
                  <a:pt x="3861" y="11783"/>
                </a:lnTo>
                <a:lnTo>
                  <a:pt x="3881" y="11764"/>
                </a:lnTo>
                <a:lnTo>
                  <a:pt x="3905" y="11748"/>
                </a:lnTo>
                <a:lnTo>
                  <a:pt x="3926" y="11731"/>
                </a:lnTo>
                <a:lnTo>
                  <a:pt x="3950" y="11718"/>
                </a:lnTo>
                <a:lnTo>
                  <a:pt x="3974" y="11706"/>
                </a:lnTo>
                <a:lnTo>
                  <a:pt x="4002" y="11695"/>
                </a:lnTo>
                <a:lnTo>
                  <a:pt x="4027" y="11684"/>
                </a:lnTo>
                <a:lnTo>
                  <a:pt x="4053" y="11675"/>
                </a:lnTo>
                <a:lnTo>
                  <a:pt x="4081" y="11668"/>
                </a:lnTo>
                <a:lnTo>
                  <a:pt x="4111" y="11662"/>
                </a:lnTo>
                <a:lnTo>
                  <a:pt x="4139" y="11659"/>
                </a:lnTo>
                <a:lnTo>
                  <a:pt x="4170" y="11655"/>
                </a:lnTo>
                <a:lnTo>
                  <a:pt x="4202" y="11654"/>
                </a:lnTo>
                <a:lnTo>
                  <a:pt x="4233" y="11650"/>
                </a:lnTo>
                <a:lnTo>
                  <a:pt x="4270" y="11654"/>
                </a:lnTo>
                <a:lnTo>
                  <a:pt x="4308" y="11657"/>
                </a:lnTo>
                <a:lnTo>
                  <a:pt x="4344" y="11664"/>
                </a:lnTo>
                <a:lnTo>
                  <a:pt x="4378" y="11674"/>
                </a:lnTo>
                <a:lnTo>
                  <a:pt x="4414" y="11686"/>
                </a:lnTo>
                <a:lnTo>
                  <a:pt x="4450" y="11702"/>
                </a:lnTo>
                <a:lnTo>
                  <a:pt x="4486" y="11718"/>
                </a:lnTo>
                <a:lnTo>
                  <a:pt x="4521" y="11738"/>
                </a:lnTo>
                <a:lnTo>
                  <a:pt x="4554" y="11764"/>
                </a:lnTo>
                <a:lnTo>
                  <a:pt x="4591" y="11789"/>
                </a:lnTo>
                <a:lnTo>
                  <a:pt x="4623" y="11818"/>
                </a:lnTo>
                <a:lnTo>
                  <a:pt x="4656" y="11849"/>
                </a:lnTo>
                <a:lnTo>
                  <a:pt x="4691" y="11885"/>
                </a:lnTo>
                <a:lnTo>
                  <a:pt x="4724" y="11921"/>
                </a:lnTo>
                <a:lnTo>
                  <a:pt x="4755" y="11963"/>
                </a:lnTo>
                <a:lnTo>
                  <a:pt x="4790" y="12005"/>
                </a:lnTo>
                <a:lnTo>
                  <a:pt x="4799" y="12017"/>
                </a:lnTo>
                <a:lnTo>
                  <a:pt x="4810" y="12032"/>
                </a:lnTo>
                <a:lnTo>
                  <a:pt x="4825" y="12055"/>
                </a:lnTo>
                <a:lnTo>
                  <a:pt x="4841" y="12081"/>
                </a:lnTo>
                <a:lnTo>
                  <a:pt x="4890" y="12145"/>
                </a:lnTo>
                <a:lnTo>
                  <a:pt x="4936" y="12206"/>
                </a:lnTo>
                <a:lnTo>
                  <a:pt x="4983" y="12262"/>
                </a:lnTo>
                <a:lnTo>
                  <a:pt x="5031" y="12316"/>
                </a:lnTo>
                <a:lnTo>
                  <a:pt x="5079" y="12363"/>
                </a:lnTo>
                <a:lnTo>
                  <a:pt x="5124" y="12408"/>
                </a:lnTo>
                <a:lnTo>
                  <a:pt x="5174" y="12448"/>
                </a:lnTo>
                <a:lnTo>
                  <a:pt x="5221" y="12482"/>
                </a:lnTo>
                <a:lnTo>
                  <a:pt x="5243" y="12498"/>
                </a:lnTo>
                <a:lnTo>
                  <a:pt x="5269" y="12513"/>
                </a:lnTo>
                <a:lnTo>
                  <a:pt x="5293" y="12527"/>
                </a:lnTo>
                <a:lnTo>
                  <a:pt x="5317" y="12542"/>
                </a:lnTo>
                <a:lnTo>
                  <a:pt x="5340" y="12553"/>
                </a:lnTo>
                <a:lnTo>
                  <a:pt x="5366" y="12564"/>
                </a:lnTo>
                <a:lnTo>
                  <a:pt x="5389" y="12573"/>
                </a:lnTo>
                <a:lnTo>
                  <a:pt x="5413" y="12583"/>
                </a:lnTo>
                <a:lnTo>
                  <a:pt x="5437" y="12591"/>
                </a:lnTo>
                <a:lnTo>
                  <a:pt x="5463" y="12598"/>
                </a:lnTo>
                <a:lnTo>
                  <a:pt x="5488" y="12603"/>
                </a:lnTo>
                <a:lnTo>
                  <a:pt x="5513" y="12607"/>
                </a:lnTo>
                <a:lnTo>
                  <a:pt x="5537" y="12611"/>
                </a:lnTo>
                <a:lnTo>
                  <a:pt x="5563" y="12613"/>
                </a:lnTo>
                <a:lnTo>
                  <a:pt x="5588" y="12614"/>
                </a:lnTo>
                <a:lnTo>
                  <a:pt x="5612" y="12616"/>
                </a:lnTo>
                <a:lnTo>
                  <a:pt x="5649" y="12614"/>
                </a:lnTo>
                <a:lnTo>
                  <a:pt x="5684" y="12613"/>
                </a:lnTo>
                <a:lnTo>
                  <a:pt x="5718" y="12609"/>
                </a:lnTo>
                <a:lnTo>
                  <a:pt x="5753" y="12603"/>
                </a:lnTo>
                <a:lnTo>
                  <a:pt x="5786" y="12596"/>
                </a:lnTo>
                <a:lnTo>
                  <a:pt x="5817" y="12587"/>
                </a:lnTo>
                <a:lnTo>
                  <a:pt x="5850" y="12577"/>
                </a:lnTo>
                <a:lnTo>
                  <a:pt x="5882" y="12564"/>
                </a:lnTo>
                <a:lnTo>
                  <a:pt x="5909" y="12551"/>
                </a:lnTo>
                <a:lnTo>
                  <a:pt x="5940" y="12537"/>
                </a:lnTo>
                <a:lnTo>
                  <a:pt x="5968" y="12518"/>
                </a:lnTo>
                <a:lnTo>
                  <a:pt x="5993" y="12500"/>
                </a:lnTo>
                <a:lnTo>
                  <a:pt x="6018" y="12479"/>
                </a:lnTo>
                <a:lnTo>
                  <a:pt x="6044" y="12459"/>
                </a:lnTo>
                <a:lnTo>
                  <a:pt x="6070" y="12435"/>
                </a:lnTo>
                <a:lnTo>
                  <a:pt x="6092" y="12409"/>
                </a:lnTo>
                <a:lnTo>
                  <a:pt x="6114" y="12383"/>
                </a:lnTo>
                <a:lnTo>
                  <a:pt x="6136" y="12358"/>
                </a:lnTo>
                <a:lnTo>
                  <a:pt x="6157" y="12328"/>
                </a:lnTo>
                <a:lnTo>
                  <a:pt x="6175" y="12300"/>
                </a:lnTo>
                <a:lnTo>
                  <a:pt x="6190" y="12272"/>
                </a:lnTo>
                <a:lnTo>
                  <a:pt x="6207" y="12241"/>
                </a:lnTo>
                <a:lnTo>
                  <a:pt x="6219" y="12211"/>
                </a:lnTo>
                <a:lnTo>
                  <a:pt x="6234" y="12180"/>
                </a:lnTo>
                <a:lnTo>
                  <a:pt x="6245" y="12147"/>
                </a:lnTo>
                <a:lnTo>
                  <a:pt x="6254" y="12113"/>
                </a:lnTo>
                <a:lnTo>
                  <a:pt x="6261" y="12081"/>
                </a:lnTo>
                <a:lnTo>
                  <a:pt x="6267" y="12045"/>
                </a:lnTo>
                <a:lnTo>
                  <a:pt x="6273" y="12012"/>
                </a:lnTo>
                <a:lnTo>
                  <a:pt x="6276" y="11975"/>
                </a:lnTo>
                <a:lnTo>
                  <a:pt x="6278" y="11938"/>
                </a:lnTo>
                <a:lnTo>
                  <a:pt x="6280" y="11899"/>
                </a:lnTo>
                <a:lnTo>
                  <a:pt x="6278" y="11860"/>
                </a:lnTo>
                <a:lnTo>
                  <a:pt x="6276" y="11818"/>
                </a:lnTo>
                <a:lnTo>
                  <a:pt x="6271" y="11780"/>
                </a:lnTo>
                <a:lnTo>
                  <a:pt x="6265" y="11744"/>
                </a:lnTo>
                <a:lnTo>
                  <a:pt x="6256" y="11709"/>
                </a:lnTo>
                <a:lnTo>
                  <a:pt x="6245" y="11674"/>
                </a:lnTo>
                <a:lnTo>
                  <a:pt x="6234" y="11640"/>
                </a:lnTo>
                <a:lnTo>
                  <a:pt x="6217" y="11609"/>
                </a:lnTo>
                <a:lnTo>
                  <a:pt x="6201" y="11581"/>
                </a:lnTo>
                <a:lnTo>
                  <a:pt x="6184" y="11552"/>
                </a:lnTo>
                <a:lnTo>
                  <a:pt x="6164" y="11524"/>
                </a:lnTo>
                <a:lnTo>
                  <a:pt x="6141" y="11500"/>
                </a:lnTo>
                <a:lnTo>
                  <a:pt x="6117" y="11474"/>
                </a:lnTo>
                <a:lnTo>
                  <a:pt x="6092" y="11452"/>
                </a:lnTo>
                <a:lnTo>
                  <a:pt x="6065" y="11432"/>
                </a:lnTo>
                <a:lnTo>
                  <a:pt x="6037" y="11411"/>
                </a:lnTo>
                <a:lnTo>
                  <a:pt x="6013" y="11398"/>
                </a:lnTo>
                <a:lnTo>
                  <a:pt x="5991" y="11385"/>
                </a:lnTo>
                <a:lnTo>
                  <a:pt x="5968" y="11373"/>
                </a:lnTo>
                <a:lnTo>
                  <a:pt x="5940" y="11362"/>
                </a:lnTo>
                <a:lnTo>
                  <a:pt x="5882" y="11340"/>
                </a:lnTo>
                <a:lnTo>
                  <a:pt x="5815" y="11317"/>
                </a:lnTo>
                <a:lnTo>
                  <a:pt x="5744" y="11295"/>
                </a:lnTo>
                <a:lnTo>
                  <a:pt x="5664" y="11277"/>
                </a:lnTo>
                <a:lnTo>
                  <a:pt x="5576" y="11260"/>
                </a:lnTo>
                <a:lnTo>
                  <a:pt x="5480" y="11243"/>
                </a:lnTo>
                <a:lnTo>
                  <a:pt x="5446" y="11237"/>
                </a:lnTo>
                <a:lnTo>
                  <a:pt x="5415" y="11230"/>
                </a:lnTo>
                <a:lnTo>
                  <a:pt x="5386" y="11223"/>
                </a:lnTo>
                <a:lnTo>
                  <a:pt x="5357" y="11215"/>
                </a:lnTo>
                <a:lnTo>
                  <a:pt x="5327" y="11205"/>
                </a:lnTo>
                <a:lnTo>
                  <a:pt x="5300" y="11195"/>
                </a:lnTo>
                <a:lnTo>
                  <a:pt x="5274" y="11186"/>
                </a:lnTo>
                <a:lnTo>
                  <a:pt x="5249" y="11175"/>
                </a:lnTo>
                <a:lnTo>
                  <a:pt x="5225" y="11164"/>
                </a:lnTo>
                <a:lnTo>
                  <a:pt x="5201" y="11150"/>
                </a:lnTo>
                <a:lnTo>
                  <a:pt x="5179" y="11138"/>
                </a:lnTo>
                <a:lnTo>
                  <a:pt x="5157" y="11121"/>
                </a:lnTo>
                <a:lnTo>
                  <a:pt x="5137" y="11107"/>
                </a:lnTo>
                <a:lnTo>
                  <a:pt x="5119" y="11092"/>
                </a:lnTo>
                <a:lnTo>
                  <a:pt x="5102" y="11075"/>
                </a:lnTo>
                <a:lnTo>
                  <a:pt x="5086" y="11058"/>
                </a:lnTo>
                <a:lnTo>
                  <a:pt x="5069" y="11042"/>
                </a:lnTo>
                <a:lnTo>
                  <a:pt x="5053" y="11022"/>
                </a:lnTo>
                <a:lnTo>
                  <a:pt x="5040" y="11003"/>
                </a:lnTo>
                <a:lnTo>
                  <a:pt x="5027" y="10983"/>
                </a:lnTo>
                <a:lnTo>
                  <a:pt x="5015" y="10962"/>
                </a:lnTo>
                <a:lnTo>
                  <a:pt x="5005" y="10938"/>
                </a:lnTo>
                <a:lnTo>
                  <a:pt x="4994" y="10918"/>
                </a:lnTo>
                <a:lnTo>
                  <a:pt x="4987" y="10895"/>
                </a:lnTo>
                <a:lnTo>
                  <a:pt x="4978" y="10872"/>
                </a:lnTo>
                <a:lnTo>
                  <a:pt x="4973" y="10844"/>
                </a:lnTo>
                <a:lnTo>
                  <a:pt x="4965" y="10820"/>
                </a:lnTo>
                <a:lnTo>
                  <a:pt x="4959" y="10794"/>
                </a:lnTo>
                <a:lnTo>
                  <a:pt x="4956" y="10766"/>
                </a:lnTo>
                <a:lnTo>
                  <a:pt x="4954" y="10739"/>
                </a:lnTo>
                <a:lnTo>
                  <a:pt x="4952" y="10711"/>
                </a:lnTo>
                <a:lnTo>
                  <a:pt x="4952" y="10680"/>
                </a:lnTo>
                <a:lnTo>
                  <a:pt x="4952" y="10648"/>
                </a:lnTo>
                <a:lnTo>
                  <a:pt x="4954" y="10619"/>
                </a:lnTo>
                <a:lnTo>
                  <a:pt x="4958" y="10587"/>
                </a:lnTo>
                <a:lnTo>
                  <a:pt x="4961" y="10560"/>
                </a:lnTo>
                <a:lnTo>
                  <a:pt x="4965" y="10531"/>
                </a:lnTo>
                <a:lnTo>
                  <a:pt x="4974" y="10504"/>
                </a:lnTo>
                <a:lnTo>
                  <a:pt x="4980" y="10479"/>
                </a:lnTo>
                <a:lnTo>
                  <a:pt x="4989" y="10455"/>
                </a:lnTo>
                <a:lnTo>
                  <a:pt x="4998" y="10430"/>
                </a:lnTo>
                <a:lnTo>
                  <a:pt x="5007" y="10406"/>
                </a:lnTo>
                <a:lnTo>
                  <a:pt x="5018" y="10385"/>
                </a:lnTo>
                <a:lnTo>
                  <a:pt x="5031" y="10364"/>
                </a:lnTo>
                <a:lnTo>
                  <a:pt x="5045" y="10345"/>
                </a:lnTo>
                <a:lnTo>
                  <a:pt x="5060" y="10325"/>
                </a:lnTo>
                <a:lnTo>
                  <a:pt x="5077" y="10307"/>
                </a:lnTo>
                <a:lnTo>
                  <a:pt x="5093" y="10292"/>
                </a:lnTo>
                <a:lnTo>
                  <a:pt x="5108" y="10279"/>
                </a:lnTo>
                <a:lnTo>
                  <a:pt x="5124" y="10265"/>
                </a:lnTo>
                <a:lnTo>
                  <a:pt x="5141" y="10254"/>
                </a:lnTo>
                <a:lnTo>
                  <a:pt x="5159" y="10240"/>
                </a:lnTo>
                <a:lnTo>
                  <a:pt x="5201" y="10218"/>
                </a:lnTo>
                <a:lnTo>
                  <a:pt x="5245" y="10198"/>
                </a:lnTo>
                <a:lnTo>
                  <a:pt x="5297" y="10177"/>
                </a:lnTo>
                <a:lnTo>
                  <a:pt x="5351" y="10156"/>
                </a:lnTo>
                <a:lnTo>
                  <a:pt x="5413" y="10138"/>
                </a:lnTo>
                <a:lnTo>
                  <a:pt x="5480" y="10122"/>
                </a:lnTo>
                <a:lnTo>
                  <a:pt x="5552" y="10105"/>
                </a:lnTo>
                <a:lnTo>
                  <a:pt x="5614" y="10084"/>
                </a:lnTo>
                <a:lnTo>
                  <a:pt x="5647" y="10074"/>
                </a:lnTo>
                <a:lnTo>
                  <a:pt x="5676" y="10060"/>
                </a:lnTo>
                <a:lnTo>
                  <a:pt x="5704" y="10050"/>
                </a:lnTo>
                <a:lnTo>
                  <a:pt x="5731" y="10037"/>
                </a:lnTo>
                <a:lnTo>
                  <a:pt x="5759" y="10024"/>
                </a:lnTo>
                <a:lnTo>
                  <a:pt x="5785" y="10010"/>
                </a:lnTo>
                <a:lnTo>
                  <a:pt x="5806" y="9996"/>
                </a:lnTo>
                <a:lnTo>
                  <a:pt x="5830" y="9977"/>
                </a:lnTo>
                <a:lnTo>
                  <a:pt x="5854" y="9963"/>
                </a:lnTo>
                <a:lnTo>
                  <a:pt x="5874" y="9946"/>
                </a:lnTo>
                <a:lnTo>
                  <a:pt x="5892" y="9932"/>
                </a:lnTo>
                <a:lnTo>
                  <a:pt x="5911" y="9912"/>
                </a:lnTo>
                <a:lnTo>
                  <a:pt x="5927" y="9894"/>
                </a:lnTo>
                <a:lnTo>
                  <a:pt x="5946" y="9876"/>
                </a:lnTo>
                <a:lnTo>
                  <a:pt x="5960" y="9858"/>
                </a:lnTo>
                <a:lnTo>
                  <a:pt x="5975" y="9838"/>
                </a:lnTo>
                <a:lnTo>
                  <a:pt x="5988" y="9817"/>
                </a:lnTo>
                <a:lnTo>
                  <a:pt x="5998" y="9795"/>
                </a:lnTo>
                <a:lnTo>
                  <a:pt x="6010" y="9774"/>
                </a:lnTo>
                <a:lnTo>
                  <a:pt x="6018" y="9752"/>
                </a:lnTo>
                <a:lnTo>
                  <a:pt x="6026" y="9729"/>
                </a:lnTo>
                <a:lnTo>
                  <a:pt x="6035" y="9704"/>
                </a:lnTo>
                <a:lnTo>
                  <a:pt x="6041" y="9682"/>
                </a:lnTo>
                <a:lnTo>
                  <a:pt x="6047" y="9656"/>
                </a:lnTo>
                <a:lnTo>
                  <a:pt x="6050" y="9630"/>
                </a:lnTo>
                <a:lnTo>
                  <a:pt x="6053" y="9605"/>
                </a:lnTo>
                <a:lnTo>
                  <a:pt x="6055" y="9579"/>
                </a:lnTo>
                <a:lnTo>
                  <a:pt x="6055" y="9552"/>
                </a:lnTo>
                <a:lnTo>
                  <a:pt x="6053" y="9494"/>
                </a:lnTo>
                <a:lnTo>
                  <a:pt x="6048" y="9440"/>
                </a:lnTo>
                <a:lnTo>
                  <a:pt x="6041" y="9391"/>
                </a:lnTo>
                <a:lnTo>
                  <a:pt x="6026" y="9342"/>
                </a:lnTo>
                <a:lnTo>
                  <a:pt x="6018" y="9322"/>
                </a:lnTo>
                <a:lnTo>
                  <a:pt x="6010" y="9302"/>
                </a:lnTo>
                <a:lnTo>
                  <a:pt x="6000" y="9279"/>
                </a:lnTo>
                <a:lnTo>
                  <a:pt x="5991" y="9260"/>
                </a:lnTo>
                <a:lnTo>
                  <a:pt x="5980" y="9242"/>
                </a:lnTo>
                <a:lnTo>
                  <a:pt x="5969" y="9226"/>
                </a:lnTo>
                <a:lnTo>
                  <a:pt x="5956" y="9210"/>
                </a:lnTo>
                <a:lnTo>
                  <a:pt x="5944" y="9192"/>
                </a:lnTo>
                <a:lnTo>
                  <a:pt x="5927" y="9179"/>
                </a:lnTo>
                <a:lnTo>
                  <a:pt x="5912" y="9164"/>
                </a:lnTo>
                <a:lnTo>
                  <a:pt x="5896" y="9154"/>
                </a:lnTo>
                <a:lnTo>
                  <a:pt x="5880" y="9142"/>
                </a:lnTo>
                <a:lnTo>
                  <a:pt x="5861" y="9132"/>
                </a:lnTo>
                <a:lnTo>
                  <a:pt x="5843" y="9122"/>
                </a:lnTo>
                <a:lnTo>
                  <a:pt x="5821" y="9112"/>
                </a:lnTo>
                <a:lnTo>
                  <a:pt x="5801" y="9103"/>
                </a:lnTo>
                <a:lnTo>
                  <a:pt x="5781" y="9096"/>
                </a:lnTo>
                <a:lnTo>
                  <a:pt x="5759" y="9091"/>
                </a:lnTo>
                <a:lnTo>
                  <a:pt x="5733" y="9085"/>
                </a:lnTo>
                <a:lnTo>
                  <a:pt x="5709" y="9081"/>
                </a:lnTo>
                <a:lnTo>
                  <a:pt x="5686" y="9078"/>
                </a:lnTo>
                <a:lnTo>
                  <a:pt x="5660" y="9076"/>
                </a:lnTo>
                <a:lnTo>
                  <a:pt x="5630" y="9074"/>
                </a:lnTo>
                <a:lnTo>
                  <a:pt x="5605" y="9074"/>
                </a:lnTo>
                <a:lnTo>
                  <a:pt x="5574" y="9074"/>
                </a:lnTo>
                <a:lnTo>
                  <a:pt x="5543" y="9078"/>
                </a:lnTo>
                <a:lnTo>
                  <a:pt x="5511" y="9083"/>
                </a:lnTo>
                <a:lnTo>
                  <a:pt x="5478" y="9092"/>
                </a:lnTo>
                <a:lnTo>
                  <a:pt x="5445" y="9101"/>
                </a:lnTo>
                <a:lnTo>
                  <a:pt x="5412" y="9117"/>
                </a:lnTo>
                <a:lnTo>
                  <a:pt x="5377" y="9132"/>
                </a:lnTo>
                <a:lnTo>
                  <a:pt x="5342" y="9148"/>
                </a:lnTo>
                <a:lnTo>
                  <a:pt x="5307" y="9166"/>
                </a:lnTo>
                <a:lnTo>
                  <a:pt x="5273" y="9188"/>
                </a:lnTo>
                <a:lnTo>
                  <a:pt x="5234" y="9213"/>
                </a:lnTo>
                <a:lnTo>
                  <a:pt x="5199" y="9239"/>
                </a:lnTo>
                <a:lnTo>
                  <a:pt x="5159" y="9268"/>
                </a:lnTo>
                <a:lnTo>
                  <a:pt x="5122" y="9300"/>
                </a:lnTo>
                <a:lnTo>
                  <a:pt x="5084" y="9333"/>
                </a:lnTo>
                <a:lnTo>
                  <a:pt x="5043" y="9366"/>
                </a:lnTo>
                <a:lnTo>
                  <a:pt x="5029" y="9381"/>
                </a:lnTo>
                <a:lnTo>
                  <a:pt x="4949" y="9458"/>
                </a:lnTo>
                <a:lnTo>
                  <a:pt x="4908" y="9495"/>
                </a:lnTo>
                <a:lnTo>
                  <a:pt x="4868" y="9529"/>
                </a:lnTo>
                <a:lnTo>
                  <a:pt x="4829" y="9564"/>
                </a:lnTo>
                <a:lnTo>
                  <a:pt x="4790" y="9593"/>
                </a:lnTo>
                <a:lnTo>
                  <a:pt x="4750" y="9621"/>
                </a:lnTo>
                <a:lnTo>
                  <a:pt x="4713" y="9649"/>
                </a:lnTo>
                <a:lnTo>
                  <a:pt x="4676" y="9671"/>
                </a:lnTo>
                <a:lnTo>
                  <a:pt x="4638" y="9691"/>
                </a:lnTo>
                <a:lnTo>
                  <a:pt x="4603" y="9709"/>
                </a:lnTo>
                <a:lnTo>
                  <a:pt x="4567" y="9726"/>
                </a:lnTo>
                <a:lnTo>
                  <a:pt x="4532" y="9740"/>
                </a:lnTo>
                <a:lnTo>
                  <a:pt x="4497" y="9751"/>
                </a:lnTo>
                <a:lnTo>
                  <a:pt x="4461" y="9760"/>
                </a:lnTo>
                <a:lnTo>
                  <a:pt x="4428" y="9765"/>
                </a:lnTo>
                <a:lnTo>
                  <a:pt x="4394" y="9769"/>
                </a:lnTo>
                <a:lnTo>
                  <a:pt x="4362" y="9771"/>
                </a:lnTo>
                <a:lnTo>
                  <a:pt x="4336" y="9769"/>
                </a:lnTo>
                <a:lnTo>
                  <a:pt x="4310" y="9767"/>
                </a:lnTo>
                <a:lnTo>
                  <a:pt x="4283" y="9765"/>
                </a:lnTo>
                <a:lnTo>
                  <a:pt x="4257" y="9760"/>
                </a:lnTo>
                <a:lnTo>
                  <a:pt x="4233" y="9756"/>
                </a:lnTo>
                <a:lnTo>
                  <a:pt x="4210" y="9749"/>
                </a:lnTo>
                <a:lnTo>
                  <a:pt x="4183" y="9742"/>
                </a:lnTo>
                <a:lnTo>
                  <a:pt x="4161" y="9731"/>
                </a:lnTo>
                <a:lnTo>
                  <a:pt x="4139" y="9719"/>
                </a:lnTo>
                <a:lnTo>
                  <a:pt x="4117" y="9708"/>
                </a:lnTo>
                <a:lnTo>
                  <a:pt x="4095" y="9695"/>
                </a:lnTo>
                <a:lnTo>
                  <a:pt x="4073" y="9682"/>
                </a:lnTo>
                <a:lnTo>
                  <a:pt x="4053" y="9667"/>
                </a:lnTo>
                <a:lnTo>
                  <a:pt x="4033" y="9651"/>
                </a:lnTo>
                <a:lnTo>
                  <a:pt x="4015" y="9634"/>
                </a:lnTo>
                <a:lnTo>
                  <a:pt x="3992" y="9613"/>
                </a:lnTo>
                <a:lnTo>
                  <a:pt x="3976" y="9593"/>
                </a:lnTo>
                <a:lnTo>
                  <a:pt x="3958" y="9573"/>
                </a:lnTo>
                <a:lnTo>
                  <a:pt x="3943" y="9552"/>
                </a:lnTo>
                <a:lnTo>
                  <a:pt x="3928" y="9530"/>
                </a:lnTo>
                <a:lnTo>
                  <a:pt x="3916" y="9510"/>
                </a:lnTo>
                <a:lnTo>
                  <a:pt x="3903" y="9488"/>
                </a:lnTo>
                <a:lnTo>
                  <a:pt x="3890" y="9466"/>
                </a:lnTo>
                <a:lnTo>
                  <a:pt x="3881" y="9440"/>
                </a:lnTo>
                <a:lnTo>
                  <a:pt x="3872" y="9418"/>
                </a:lnTo>
                <a:lnTo>
                  <a:pt x="3864" y="9394"/>
                </a:lnTo>
                <a:lnTo>
                  <a:pt x="3857" y="9368"/>
                </a:lnTo>
                <a:lnTo>
                  <a:pt x="3853" y="9344"/>
                </a:lnTo>
                <a:lnTo>
                  <a:pt x="3848" y="9318"/>
                </a:lnTo>
                <a:lnTo>
                  <a:pt x="3846" y="9293"/>
                </a:lnTo>
                <a:lnTo>
                  <a:pt x="3844" y="9264"/>
                </a:lnTo>
                <a:lnTo>
                  <a:pt x="3844" y="9239"/>
                </a:lnTo>
                <a:lnTo>
                  <a:pt x="3844" y="9204"/>
                </a:lnTo>
                <a:lnTo>
                  <a:pt x="3846" y="9166"/>
                </a:lnTo>
                <a:lnTo>
                  <a:pt x="3848" y="9134"/>
                </a:lnTo>
                <a:lnTo>
                  <a:pt x="3853" y="9096"/>
                </a:lnTo>
                <a:lnTo>
                  <a:pt x="3859" y="9063"/>
                </a:lnTo>
                <a:lnTo>
                  <a:pt x="3864" y="9030"/>
                </a:lnTo>
                <a:lnTo>
                  <a:pt x="3872" y="8994"/>
                </a:lnTo>
                <a:lnTo>
                  <a:pt x="3883" y="8963"/>
                </a:lnTo>
                <a:lnTo>
                  <a:pt x="3892" y="8928"/>
                </a:lnTo>
                <a:lnTo>
                  <a:pt x="3905" y="8897"/>
                </a:lnTo>
                <a:lnTo>
                  <a:pt x="3918" y="8866"/>
                </a:lnTo>
                <a:lnTo>
                  <a:pt x="3932" y="8832"/>
                </a:lnTo>
                <a:lnTo>
                  <a:pt x="3947" y="8801"/>
                </a:lnTo>
                <a:lnTo>
                  <a:pt x="3963" y="8771"/>
                </a:lnTo>
                <a:lnTo>
                  <a:pt x="3980" y="8737"/>
                </a:lnTo>
                <a:lnTo>
                  <a:pt x="4002" y="8708"/>
                </a:lnTo>
                <a:lnTo>
                  <a:pt x="4020" y="8679"/>
                </a:lnTo>
                <a:lnTo>
                  <a:pt x="4042" y="8647"/>
                </a:lnTo>
                <a:lnTo>
                  <a:pt x="4064" y="8618"/>
                </a:lnTo>
                <a:lnTo>
                  <a:pt x="4088" y="8591"/>
                </a:lnTo>
                <a:lnTo>
                  <a:pt x="4113" y="8558"/>
                </a:lnTo>
                <a:lnTo>
                  <a:pt x="4139" y="8531"/>
                </a:lnTo>
                <a:lnTo>
                  <a:pt x="4166" y="8503"/>
                </a:lnTo>
                <a:lnTo>
                  <a:pt x="4198" y="8473"/>
                </a:lnTo>
                <a:lnTo>
                  <a:pt x="4228" y="8448"/>
                </a:lnTo>
                <a:lnTo>
                  <a:pt x="4257" y="8420"/>
                </a:lnTo>
                <a:lnTo>
                  <a:pt x="4292" y="8392"/>
                </a:lnTo>
                <a:lnTo>
                  <a:pt x="4325" y="8366"/>
                </a:lnTo>
                <a:lnTo>
                  <a:pt x="4396" y="8312"/>
                </a:lnTo>
                <a:lnTo>
                  <a:pt x="4471" y="8263"/>
                </a:lnTo>
                <a:lnTo>
                  <a:pt x="4541" y="8218"/>
                </a:lnTo>
                <a:lnTo>
                  <a:pt x="4612" y="8180"/>
                </a:lnTo>
                <a:lnTo>
                  <a:pt x="4682" y="8143"/>
                </a:lnTo>
                <a:lnTo>
                  <a:pt x="4752" y="8107"/>
                </a:lnTo>
                <a:lnTo>
                  <a:pt x="4823" y="8077"/>
                </a:lnTo>
                <a:lnTo>
                  <a:pt x="4895" y="8044"/>
                </a:lnTo>
                <a:lnTo>
                  <a:pt x="4969" y="8019"/>
                </a:lnTo>
                <a:lnTo>
                  <a:pt x="5038" y="7997"/>
                </a:lnTo>
                <a:lnTo>
                  <a:pt x="5112" y="7977"/>
                </a:lnTo>
                <a:lnTo>
                  <a:pt x="5184" y="7956"/>
                </a:lnTo>
                <a:lnTo>
                  <a:pt x="5256" y="7941"/>
                </a:lnTo>
                <a:lnTo>
                  <a:pt x="5329" y="7928"/>
                </a:lnTo>
                <a:lnTo>
                  <a:pt x="5404" y="7919"/>
                </a:lnTo>
                <a:lnTo>
                  <a:pt x="5478" y="7912"/>
                </a:lnTo>
                <a:lnTo>
                  <a:pt x="5554" y="7908"/>
                </a:lnTo>
                <a:lnTo>
                  <a:pt x="5627" y="7907"/>
                </a:lnTo>
                <a:lnTo>
                  <a:pt x="5713" y="7908"/>
                </a:lnTo>
                <a:lnTo>
                  <a:pt x="5797" y="7914"/>
                </a:lnTo>
                <a:lnTo>
                  <a:pt x="5880" y="7921"/>
                </a:lnTo>
                <a:lnTo>
                  <a:pt x="5962" y="7932"/>
                </a:lnTo>
                <a:lnTo>
                  <a:pt x="6041" y="7945"/>
                </a:lnTo>
                <a:lnTo>
                  <a:pt x="6116" y="7962"/>
                </a:lnTo>
                <a:lnTo>
                  <a:pt x="6194" y="7984"/>
                </a:lnTo>
                <a:lnTo>
                  <a:pt x="6267" y="8008"/>
                </a:lnTo>
                <a:lnTo>
                  <a:pt x="6338" y="8033"/>
                </a:lnTo>
                <a:lnTo>
                  <a:pt x="6408" y="8066"/>
                </a:lnTo>
                <a:lnTo>
                  <a:pt x="6476" y="8097"/>
                </a:lnTo>
                <a:lnTo>
                  <a:pt x="6543" y="8131"/>
                </a:lnTo>
                <a:lnTo>
                  <a:pt x="6605" y="8173"/>
                </a:lnTo>
                <a:lnTo>
                  <a:pt x="6670" y="8215"/>
                </a:lnTo>
                <a:lnTo>
                  <a:pt x="6730" y="8261"/>
                </a:lnTo>
                <a:lnTo>
                  <a:pt x="6789" y="8307"/>
                </a:lnTo>
                <a:lnTo>
                  <a:pt x="6821" y="8337"/>
                </a:lnTo>
                <a:lnTo>
                  <a:pt x="6850" y="8362"/>
                </a:lnTo>
                <a:lnTo>
                  <a:pt x="6878" y="8390"/>
                </a:lnTo>
                <a:lnTo>
                  <a:pt x="6903" y="8420"/>
                </a:lnTo>
                <a:lnTo>
                  <a:pt x="6931" y="8448"/>
                </a:lnTo>
                <a:lnTo>
                  <a:pt x="6956" y="8477"/>
                </a:lnTo>
                <a:lnTo>
                  <a:pt x="6980" y="8509"/>
                </a:lnTo>
                <a:lnTo>
                  <a:pt x="7002" y="8538"/>
                </a:lnTo>
                <a:lnTo>
                  <a:pt x="7026" y="8568"/>
                </a:lnTo>
                <a:lnTo>
                  <a:pt x="7048" y="8601"/>
                </a:lnTo>
                <a:lnTo>
                  <a:pt x="7068" y="8632"/>
                </a:lnTo>
                <a:lnTo>
                  <a:pt x="7086" y="8664"/>
                </a:lnTo>
                <a:lnTo>
                  <a:pt x="7106" y="8699"/>
                </a:lnTo>
                <a:lnTo>
                  <a:pt x="7125" y="8730"/>
                </a:lnTo>
                <a:lnTo>
                  <a:pt x="7141" y="8766"/>
                </a:lnTo>
                <a:lnTo>
                  <a:pt x="7156" y="8801"/>
                </a:lnTo>
                <a:lnTo>
                  <a:pt x="7170" y="8833"/>
                </a:lnTo>
                <a:lnTo>
                  <a:pt x="7183" y="8871"/>
                </a:lnTo>
                <a:lnTo>
                  <a:pt x="7196" y="8907"/>
                </a:lnTo>
                <a:lnTo>
                  <a:pt x="7211" y="8945"/>
                </a:lnTo>
                <a:lnTo>
                  <a:pt x="7220" y="8982"/>
                </a:lnTo>
                <a:lnTo>
                  <a:pt x="7231" y="9020"/>
                </a:lnTo>
                <a:lnTo>
                  <a:pt x="7240" y="9058"/>
                </a:lnTo>
                <a:lnTo>
                  <a:pt x="7248" y="9096"/>
                </a:lnTo>
                <a:lnTo>
                  <a:pt x="7255" y="9136"/>
                </a:lnTo>
                <a:lnTo>
                  <a:pt x="7260" y="9176"/>
                </a:lnTo>
                <a:lnTo>
                  <a:pt x="7266" y="9217"/>
                </a:lnTo>
                <a:lnTo>
                  <a:pt x="7269" y="9257"/>
                </a:lnTo>
                <a:lnTo>
                  <a:pt x="7275" y="9340"/>
                </a:lnTo>
                <a:lnTo>
                  <a:pt x="7277" y="9425"/>
                </a:lnTo>
                <a:lnTo>
                  <a:pt x="7277" y="9470"/>
                </a:lnTo>
                <a:lnTo>
                  <a:pt x="7275" y="9510"/>
                </a:lnTo>
                <a:lnTo>
                  <a:pt x="7271" y="9552"/>
                </a:lnTo>
                <a:lnTo>
                  <a:pt x="7268" y="9593"/>
                </a:lnTo>
                <a:lnTo>
                  <a:pt x="7262" y="9635"/>
                </a:lnTo>
                <a:lnTo>
                  <a:pt x="7256" y="9675"/>
                </a:lnTo>
                <a:lnTo>
                  <a:pt x="7248" y="9713"/>
                </a:lnTo>
                <a:lnTo>
                  <a:pt x="7238" y="9754"/>
                </a:lnTo>
                <a:lnTo>
                  <a:pt x="7229" y="9793"/>
                </a:lnTo>
                <a:lnTo>
                  <a:pt x="7218" y="9832"/>
                </a:lnTo>
                <a:lnTo>
                  <a:pt x="7205" y="9870"/>
                </a:lnTo>
                <a:lnTo>
                  <a:pt x="7189" y="9907"/>
                </a:lnTo>
                <a:lnTo>
                  <a:pt x="7174" y="9944"/>
                </a:lnTo>
                <a:lnTo>
                  <a:pt x="7158" y="9981"/>
                </a:lnTo>
                <a:lnTo>
                  <a:pt x="7140" y="10019"/>
                </a:lnTo>
                <a:lnTo>
                  <a:pt x="7121" y="10053"/>
                </a:lnTo>
                <a:lnTo>
                  <a:pt x="7099" y="10090"/>
                </a:lnTo>
                <a:lnTo>
                  <a:pt x="7079" y="10126"/>
                </a:lnTo>
                <a:lnTo>
                  <a:pt x="7057" y="10158"/>
                </a:lnTo>
                <a:lnTo>
                  <a:pt x="7033" y="10194"/>
                </a:lnTo>
                <a:lnTo>
                  <a:pt x="7008" y="10227"/>
                </a:lnTo>
                <a:lnTo>
                  <a:pt x="6980" y="10262"/>
                </a:lnTo>
                <a:lnTo>
                  <a:pt x="6954" y="10294"/>
                </a:lnTo>
                <a:lnTo>
                  <a:pt x="6925" y="10325"/>
                </a:lnTo>
                <a:lnTo>
                  <a:pt x="6894" y="10359"/>
                </a:lnTo>
                <a:lnTo>
                  <a:pt x="6863" y="10390"/>
                </a:lnTo>
                <a:lnTo>
                  <a:pt x="6832" y="10419"/>
                </a:lnTo>
                <a:lnTo>
                  <a:pt x="6797" y="10451"/>
                </a:lnTo>
                <a:lnTo>
                  <a:pt x="6761" y="10480"/>
                </a:lnTo>
                <a:lnTo>
                  <a:pt x="6726" y="10509"/>
                </a:lnTo>
                <a:lnTo>
                  <a:pt x="6688" y="10542"/>
                </a:lnTo>
                <a:lnTo>
                  <a:pt x="6650" y="10569"/>
                </a:lnTo>
                <a:close/>
                <a:moveTo>
                  <a:pt x="10168" y="1123"/>
                </a:moveTo>
                <a:lnTo>
                  <a:pt x="10125" y="1121"/>
                </a:lnTo>
                <a:lnTo>
                  <a:pt x="10081" y="1121"/>
                </a:lnTo>
                <a:lnTo>
                  <a:pt x="10035" y="1121"/>
                </a:lnTo>
                <a:lnTo>
                  <a:pt x="9987" y="1121"/>
                </a:lnTo>
                <a:lnTo>
                  <a:pt x="9940" y="1122"/>
                </a:lnTo>
                <a:lnTo>
                  <a:pt x="9894" y="1124"/>
                </a:lnTo>
                <a:lnTo>
                  <a:pt x="9850" y="1125"/>
                </a:lnTo>
                <a:lnTo>
                  <a:pt x="9807" y="1127"/>
                </a:lnTo>
                <a:lnTo>
                  <a:pt x="9806" y="1716"/>
                </a:lnTo>
                <a:lnTo>
                  <a:pt x="9805" y="1745"/>
                </a:lnTo>
                <a:lnTo>
                  <a:pt x="9803" y="1773"/>
                </a:lnTo>
                <a:lnTo>
                  <a:pt x="9799" y="1801"/>
                </a:lnTo>
                <a:lnTo>
                  <a:pt x="9794" y="1829"/>
                </a:lnTo>
                <a:lnTo>
                  <a:pt x="9788" y="1856"/>
                </a:lnTo>
                <a:lnTo>
                  <a:pt x="9780" y="1882"/>
                </a:lnTo>
                <a:lnTo>
                  <a:pt x="9772" y="1908"/>
                </a:lnTo>
                <a:lnTo>
                  <a:pt x="9762" y="1934"/>
                </a:lnTo>
                <a:lnTo>
                  <a:pt x="9751" y="1959"/>
                </a:lnTo>
                <a:lnTo>
                  <a:pt x="9738" y="1983"/>
                </a:lnTo>
                <a:lnTo>
                  <a:pt x="9725" y="2007"/>
                </a:lnTo>
                <a:lnTo>
                  <a:pt x="9710" y="2029"/>
                </a:lnTo>
                <a:lnTo>
                  <a:pt x="9695" y="2051"/>
                </a:lnTo>
                <a:lnTo>
                  <a:pt x="9678" y="2072"/>
                </a:lnTo>
                <a:lnTo>
                  <a:pt x="9661" y="2093"/>
                </a:lnTo>
                <a:lnTo>
                  <a:pt x="9642" y="2112"/>
                </a:lnTo>
                <a:lnTo>
                  <a:pt x="9623" y="2131"/>
                </a:lnTo>
                <a:lnTo>
                  <a:pt x="9603" y="2148"/>
                </a:lnTo>
                <a:lnTo>
                  <a:pt x="9582" y="2164"/>
                </a:lnTo>
                <a:lnTo>
                  <a:pt x="9560" y="2181"/>
                </a:lnTo>
                <a:lnTo>
                  <a:pt x="9538" y="2195"/>
                </a:lnTo>
                <a:lnTo>
                  <a:pt x="9515" y="2209"/>
                </a:lnTo>
                <a:lnTo>
                  <a:pt x="9491" y="2221"/>
                </a:lnTo>
                <a:lnTo>
                  <a:pt x="9466" y="2232"/>
                </a:lnTo>
                <a:lnTo>
                  <a:pt x="9441" y="2242"/>
                </a:lnTo>
                <a:lnTo>
                  <a:pt x="9415" y="2251"/>
                </a:lnTo>
                <a:lnTo>
                  <a:pt x="9389" y="2258"/>
                </a:lnTo>
                <a:lnTo>
                  <a:pt x="9361" y="2264"/>
                </a:lnTo>
                <a:lnTo>
                  <a:pt x="9334" y="2270"/>
                </a:lnTo>
                <a:lnTo>
                  <a:pt x="9306" y="2274"/>
                </a:lnTo>
                <a:lnTo>
                  <a:pt x="9278" y="2276"/>
                </a:lnTo>
                <a:lnTo>
                  <a:pt x="9250" y="2277"/>
                </a:lnTo>
                <a:lnTo>
                  <a:pt x="5634" y="2277"/>
                </a:lnTo>
                <a:lnTo>
                  <a:pt x="5606" y="2276"/>
                </a:lnTo>
                <a:lnTo>
                  <a:pt x="5578" y="2274"/>
                </a:lnTo>
                <a:lnTo>
                  <a:pt x="5551" y="2270"/>
                </a:lnTo>
                <a:lnTo>
                  <a:pt x="5524" y="2265"/>
                </a:lnTo>
                <a:lnTo>
                  <a:pt x="5496" y="2259"/>
                </a:lnTo>
                <a:lnTo>
                  <a:pt x="5470" y="2251"/>
                </a:lnTo>
                <a:lnTo>
                  <a:pt x="5445" y="2243"/>
                </a:lnTo>
                <a:lnTo>
                  <a:pt x="5420" y="2233"/>
                </a:lnTo>
                <a:lnTo>
                  <a:pt x="5396" y="2222"/>
                </a:lnTo>
                <a:lnTo>
                  <a:pt x="5372" y="2210"/>
                </a:lnTo>
                <a:lnTo>
                  <a:pt x="5349" y="2197"/>
                </a:lnTo>
                <a:lnTo>
                  <a:pt x="5326" y="2183"/>
                </a:lnTo>
                <a:lnTo>
                  <a:pt x="5305" y="2167"/>
                </a:lnTo>
                <a:lnTo>
                  <a:pt x="5284" y="2151"/>
                </a:lnTo>
                <a:lnTo>
                  <a:pt x="5264" y="2133"/>
                </a:lnTo>
                <a:lnTo>
                  <a:pt x="5245" y="2115"/>
                </a:lnTo>
                <a:lnTo>
                  <a:pt x="5226" y="2097"/>
                </a:lnTo>
                <a:lnTo>
                  <a:pt x="5209" y="2076"/>
                </a:lnTo>
                <a:lnTo>
                  <a:pt x="5192" y="2055"/>
                </a:lnTo>
                <a:lnTo>
                  <a:pt x="5177" y="2034"/>
                </a:lnTo>
                <a:lnTo>
                  <a:pt x="5162" y="2012"/>
                </a:lnTo>
                <a:lnTo>
                  <a:pt x="5149" y="1988"/>
                </a:lnTo>
                <a:lnTo>
                  <a:pt x="5136" y="1964"/>
                </a:lnTo>
                <a:lnTo>
                  <a:pt x="5125" y="1940"/>
                </a:lnTo>
                <a:lnTo>
                  <a:pt x="5115" y="1916"/>
                </a:lnTo>
                <a:lnTo>
                  <a:pt x="5106" y="1889"/>
                </a:lnTo>
                <a:lnTo>
                  <a:pt x="5098" y="1863"/>
                </a:lnTo>
                <a:lnTo>
                  <a:pt x="5091" y="1837"/>
                </a:lnTo>
                <a:lnTo>
                  <a:pt x="5086" y="1809"/>
                </a:lnTo>
                <a:lnTo>
                  <a:pt x="5082" y="1782"/>
                </a:lnTo>
                <a:lnTo>
                  <a:pt x="5080" y="1754"/>
                </a:lnTo>
                <a:lnTo>
                  <a:pt x="5078" y="1725"/>
                </a:lnTo>
                <a:lnTo>
                  <a:pt x="5067" y="1121"/>
                </a:lnTo>
                <a:lnTo>
                  <a:pt x="5025" y="1120"/>
                </a:lnTo>
                <a:lnTo>
                  <a:pt x="4981" y="1120"/>
                </a:lnTo>
                <a:lnTo>
                  <a:pt x="4936" y="1120"/>
                </a:lnTo>
                <a:lnTo>
                  <a:pt x="4890" y="1121"/>
                </a:lnTo>
                <a:lnTo>
                  <a:pt x="4844" y="1122"/>
                </a:lnTo>
                <a:lnTo>
                  <a:pt x="4799" y="1123"/>
                </a:lnTo>
                <a:lnTo>
                  <a:pt x="4755" y="1125"/>
                </a:lnTo>
                <a:lnTo>
                  <a:pt x="4713" y="1126"/>
                </a:lnTo>
                <a:lnTo>
                  <a:pt x="4710" y="1718"/>
                </a:lnTo>
                <a:lnTo>
                  <a:pt x="4709" y="1747"/>
                </a:lnTo>
                <a:lnTo>
                  <a:pt x="4706" y="1776"/>
                </a:lnTo>
                <a:lnTo>
                  <a:pt x="4703" y="1803"/>
                </a:lnTo>
                <a:lnTo>
                  <a:pt x="4698" y="1832"/>
                </a:lnTo>
                <a:lnTo>
                  <a:pt x="4691" y="1858"/>
                </a:lnTo>
                <a:lnTo>
                  <a:pt x="4683" y="1885"/>
                </a:lnTo>
                <a:lnTo>
                  <a:pt x="4675" y="1910"/>
                </a:lnTo>
                <a:lnTo>
                  <a:pt x="4664" y="1936"/>
                </a:lnTo>
                <a:lnTo>
                  <a:pt x="4653" y="1961"/>
                </a:lnTo>
                <a:lnTo>
                  <a:pt x="4641" y="1985"/>
                </a:lnTo>
                <a:lnTo>
                  <a:pt x="4627" y="2009"/>
                </a:lnTo>
                <a:lnTo>
                  <a:pt x="4613" y="2031"/>
                </a:lnTo>
                <a:lnTo>
                  <a:pt x="4597" y="2053"/>
                </a:lnTo>
                <a:lnTo>
                  <a:pt x="4580" y="2074"/>
                </a:lnTo>
                <a:lnTo>
                  <a:pt x="4563" y="2095"/>
                </a:lnTo>
                <a:lnTo>
                  <a:pt x="4544" y="2114"/>
                </a:lnTo>
                <a:lnTo>
                  <a:pt x="4525" y="2132"/>
                </a:lnTo>
                <a:lnTo>
                  <a:pt x="4504" y="2150"/>
                </a:lnTo>
                <a:lnTo>
                  <a:pt x="4484" y="2166"/>
                </a:lnTo>
                <a:lnTo>
                  <a:pt x="4462" y="2182"/>
                </a:lnTo>
                <a:lnTo>
                  <a:pt x="4439" y="2197"/>
                </a:lnTo>
                <a:lnTo>
                  <a:pt x="4416" y="2210"/>
                </a:lnTo>
                <a:lnTo>
                  <a:pt x="4392" y="2222"/>
                </a:lnTo>
                <a:lnTo>
                  <a:pt x="4367" y="2233"/>
                </a:lnTo>
                <a:lnTo>
                  <a:pt x="4342" y="2243"/>
                </a:lnTo>
                <a:lnTo>
                  <a:pt x="4316" y="2252"/>
                </a:lnTo>
                <a:lnTo>
                  <a:pt x="4290" y="2259"/>
                </a:lnTo>
                <a:lnTo>
                  <a:pt x="4263" y="2265"/>
                </a:lnTo>
                <a:lnTo>
                  <a:pt x="4235" y="2271"/>
                </a:lnTo>
                <a:lnTo>
                  <a:pt x="4208" y="2274"/>
                </a:lnTo>
                <a:lnTo>
                  <a:pt x="4179" y="2276"/>
                </a:lnTo>
                <a:lnTo>
                  <a:pt x="4150" y="2277"/>
                </a:lnTo>
                <a:lnTo>
                  <a:pt x="4122" y="2276"/>
                </a:lnTo>
                <a:lnTo>
                  <a:pt x="4093" y="2273"/>
                </a:lnTo>
                <a:lnTo>
                  <a:pt x="4066" y="2270"/>
                </a:lnTo>
                <a:lnTo>
                  <a:pt x="4039" y="2263"/>
                </a:lnTo>
                <a:lnTo>
                  <a:pt x="4012" y="2257"/>
                </a:lnTo>
                <a:lnTo>
                  <a:pt x="3986" y="2249"/>
                </a:lnTo>
                <a:lnTo>
                  <a:pt x="3960" y="2241"/>
                </a:lnTo>
                <a:lnTo>
                  <a:pt x="3935" y="2230"/>
                </a:lnTo>
                <a:lnTo>
                  <a:pt x="3910" y="2219"/>
                </a:lnTo>
                <a:lnTo>
                  <a:pt x="3886" y="2207"/>
                </a:lnTo>
                <a:lnTo>
                  <a:pt x="3863" y="2193"/>
                </a:lnTo>
                <a:lnTo>
                  <a:pt x="3841" y="2179"/>
                </a:lnTo>
                <a:lnTo>
                  <a:pt x="3819" y="2162"/>
                </a:lnTo>
                <a:lnTo>
                  <a:pt x="3798" y="2145"/>
                </a:lnTo>
                <a:lnTo>
                  <a:pt x="3778" y="2128"/>
                </a:lnTo>
                <a:lnTo>
                  <a:pt x="3759" y="2109"/>
                </a:lnTo>
                <a:lnTo>
                  <a:pt x="3741" y="2090"/>
                </a:lnTo>
                <a:lnTo>
                  <a:pt x="3723" y="2068"/>
                </a:lnTo>
                <a:lnTo>
                  <a:pt x="3707" y="2048"/>
                </a:lnTo>
                <a:lnTo>
                  <a:pt x="3692" y="2026"/>
                </a:lnTo>
                <a:lnTo>
                  <a:pt x="3677" y="2003"/>
                </a:lnTo>
                <a:lnTo>
                  <a:pt x="3664" y="1979"/>
                </a:lnTo>
                <a:lnTo>
                  <a:pt x="3652" y="1955"/>
                </a:lnTo>
                <a:lnTo>
                  <a:pt x="3641" y="1930"/>
                </a:lnTo>
                <a:lnTo>
                  <a:pt x="3631" y="1904"/>
                </a:lnTo>
                <a:lnTo>
                  <a:pt x="3623" y="1878"/>
                </a:lnTo>
                <a:lnTo>
                  <a:pt x="3615" y="1852"/>
                </a:lnTo>
                <a:lnTo>
                  <a:pt x="3609" y="1825"/>
                </a:lnTo>
                <a:lnTo>
                  <a:pt x="3604" y="1796"/>
                </a:lnTo>
                <a:lnTo>
                  <a:pt x="3601" y="1769"/>
                </a:lnTo>
                <a:lnTo>
                  <a:pt x="3599" y="1741"/>
                </a:lnTo>
                <a:lnTo>
                  <a:pt x="3599" y="1711"/>
                </a:lnTo>
                <a:lnTo>
                  <a:pt x="3603" y="935"/>
                </a:lnTo>
                <a:lnTo>
                  <a:pt x="3605" y="886"/>
                </a:lnTo>
                <a:lnTo>
                  <a:pt x="3609" y="838"/>
                </a:lnTo>
                <a:lnTo>
                  <a:pt x="3614" y="792"/>
                </a:lnTo>
                <a:lnTo>
                  <a:pt x="3622" y="745"/>
                </a:lnTo>
                <a:lnTo>
                  <a:pt x="3632" y="701"/>
                </a:lnTo>
                <a:lnTo>
                  <a:pt x="3644" y="657"/>
                </a:lnTo>
                <a:lnTo>
                  <a:pt x="3658" y="615"/>
                </a:lnTo>
                <a:lnTo>
                  <a:pt x="3674" y="573"/>
                </a:lnTo>
                <a:lnTo>
                  <a:pt x="3692" y="533"/>
                </a:lnTo>
                <a:lnTo>
                  <a:pt x="3712" y="494"/>
                </a:lnTo>
                <a:lnTo>
                  <a:pt x="3733" y="456"/>
                </a:lnTo>
                <a:lnTo>
                  <a:pt x="3757" y="419"/>
                </a:lnTo>
                <a:lnTo>
                  <a:pt x="3782" y="383"/>
                </a:lnTo>
                <a:lnTo>
                  <a:pt x="3808" y="350"/>
                </a:lnTo>
                <a:lnTo>
                  <a:pt x="3836" y="318"/>
                </a:lnTo>
                <a:lnTo>
                  <a:pt x="3866" y="286"/>
                </a:lnTo>
                <a:lnTo>
                  <a:pt x="3897" y="257"/>
                </a:lnTo>
                <a:lnTo>
                  <a:pt x="3929" y="229"/>
                </a:lnTo>
                <a:lnTo>
                  <a:pt x="3963" y="201"/>
                </a:lnTo>
                <a:lnTo>
                  <a:pt x="3998" y="177"/>
                </a:lnTo>
                <a:lnTo>
                  <a:pt x="4035" y="154"/>
                </a:lnTo>
                <a:lnTo>
                  <a:pt x="4073" y="131"/>
                </a:lnTo>
                <a:lnTo>
                  <a:pt x="4112" y="111"/>
                </a:lnTo>
                <a:lnTo>
                  <a:pt x="4152" y="93"/>
                </a:lnTo>
                <a:lnTo>
                  <a:pt x="4193" y="76"/>
                </a:lnTo>
                <a:lnTo>
                  <a:pt x="4236" y="62"/>
                </a:lnTo>
                <a:lnTo>
                  <a:pt x="4279" y="49"/>
                </a:lnTo>
                <a:lnTo>
                  <a:pt x="4323" y="37"/>
                </a:lnTo>
                <a:lnTo>
                  <a:pt x="4368" y="28"/>
                </a:lnTo>
                <a:lnTo>
                  <a:pt x="4414" y="20"/>
                </a:lnTo>
                <a:lnTo>
                  <a:pt x="4461" y="15"/>
                </a:lnTo>
                <a:lnTo>
                  <a:pt x="4508" y="12"/>
                </a:lnTo>
                <a:lnTo>
                  <a:pt x="4637" y="6"/>
                </a:lnTo>
                <a:lnTo>
                  <a:pt x="4771" y="2"/>
                </a:lnTo>
                <a:lnTo>
                  <a:pt x="4840" y="1"/>
                </a:lnTo>
                <a:lnTo>
                  <a:pt x="4910" y="0"/>
                </a:lnTo>
                <a:lnTo>
                  <a:pt x="4979" y="1"/>
                </a:lnTo>
                <a:lnTo>
                  <a:pt x="5049" y="2"/>
                </a:lnTo>
                <a:lnTo>
                  <a:pt x="5119" y="6"/>
                </a:lnTo>
                <a:lnTo>
                  <a:pt x="5188" y="11"/>
                </a:lnTo>
                <a:lnTo>
                  <a:pt x="5257" y="17"/>
                </a:lnTo>
                <a:lnTo>
                  <a:pt x="5325" y="26"/>
                </a:lnTo>
                <a:lnTo>
                  <a:pt x="5393" y="36"/>
                </a:lnTo>
                <a:lnTo>
                  <a:pt x="5459" y="50"/>
                </a:lnTo>
                <a:lnTo>
                  <a:pt x="5524" y="65"/>
                </a:lnTo>
                <a:lnTo>
                  <a:pt x="5587" y="83"/>
                </a:lnTo>
                <a:lnTo>
                  <a:pt x="5648" y="104"/>
                </a:lnTo>
                <a:lnTo>
                  <a:pt x="5707" y="128"/>
                </a:lnTo>
                <a:lnTo>
                  <a:pt x="5763" y="156"/>
                </a:lnTo>
                <a:lnTo>
                  <a:pt x="5817" y="186"/>
                </a:lnTo>
                <a:lnTo>
                  <a:pt x="5868" y="220"/>
                </a:lnTo>
                <a:lnTo>
                  <a:pt x="5916" y="259"/>
                </a:lnTo>
                <a:lnTo>
                  <a:pt x="5960" y="300"/>
                </a:lnTo>
                <a:lnTo>
                  <a:pt x="6001" y="347"/>
                </a:lnTo>
                <a:lnTo>
                  <a:pt x="6038" y="397"/>
                </a:lnTo>
                <a:lnTo>
                  <a:pt x="6072" y="452"/>
                </a:lnTo>
                <a:lnTo>
                  <a:pt x="6101" y="511"/>
                </a:lnTo>
                <a:lnTo>
                  <a:pt x="6125" y="575"/>
                </a:lnTo>
                <a:lnTo>
                  <a:pt x="6145" y="645"/>
                </a:lnTo>
                <a:lnTo>
                  <a:pt x="6161" y="719"/>
                </a:lnTo>
                <a:lnTo>
                  <a:pt x="6171" y="799"/>
                </a:lnTo>
                <a:lnTo>
                  <a:pt x="6175" y="885"/>
                </a:lnTo>
                <a:lnTo>
                  <a:pt x="6180" y="1154"/>
                </a:lnTo>
                <a:lnTo>
                  <a:pt x="8695" y="1154"/>
                </a:lnTo>
                <a:lnTo>
                  <a:pt x="8695" y="957"/>
                </a:lnTo>
                <a:lnTo>
                  <a:pt x="8697" y="907"/>
                </a:lnTo>
                <a:lnTo>
                  <a:pt x="8700" y="859"/>
                </a:lnTo>
                <a:lnTo>
                  <a:pt x="8706" y="811"/>
                </a:lnTo>
                <a:lnTo>
                  <a:pt x="8713" y="765"/>
                </a:lnTo>
                <a:lnTo>
                  <a:pt x="8723" y="719"/>
                </a:lnTo>
                <a:lnTo>
                  <a:pt x="8735" y="675"/>
                </a:lnTo>
                <a:lnTo>
                  <a:pt x="8750" y="631"/>
                </a:lnTo>
                <a:lnTo>
                  <a:pt x="8765" y="589"/>
                </a:lnTo>
                <a:lnTo>
                  <a:pt x="8783" y="547"/>
                </a:lnTo>
                <a:lnTo>
                  <a:pt x="8802" y="508"/>
                </a:lnTo>
                <a:lnTo>
                  <a:pt x="8823" y="468"/>
                </a:lnTo>
                <a:lnTo>
                  <a:pt x="8847" y="431"/>
                </a:lnTo>
                <a:lnTo>
                  <a:pt x="8871" y="394"/>
                </a:lnTo>
                <a:lnTo>
                  <a:pt x="8897" y="360"/>
                </a:lnTo>
                <a:lnTo>
                  <a:pt x="8925" y="327"/>
                </a:lnTo>
                <a:lnTo>
                  <a:pt x="8955" y="294"/>
                </a:lnTo>
                <a:lnTo>
                  <a:pt x="8986" y="264"/>
                </a:lnTo>
                <a:lnTo>
                  <a:pt x="9019" y="235"/>
                </a:lnTo>
                <a:lnTo>
                  <a:pt x="9052" y="207"/>
                </a:lnTo>
                <a:lnTo>
                  <a:pt x="9088" y="182"/>
                </a:lnTo>
                <a:lnTo>
                  <a:pt x="9125" y="158"/>
                </a:lnTo>
                <a:lnTo>
                  <a:pt x="9162" y="135"/>
                </a:lnTo>
                <a:lnTo>
                  <a:pt x="9202" y="114"/>
                </a:lnTo>
                <a:lnTo>
                  <a:pt x="9242" y="95"/>
                </a:lnTo>
                <a:lnTo>
                  <a:pt x="9284" y="78"/>
                </a:lnTo>
                <a:lnTo>
                  <a:pt x="9327" y="63"/>
                </a:lnTo>
                <a:lnTo>
                  <a:pt x="9370" y="50"/>
                </a:lnTo>
                <a:lnTo>
                  <a:pt x="9416" y="37"/>
                </a:lnTo>
                <a:lnTo>
                  <a:pt x="9462" y="28"/>
                </a:lnTo>
                <a:lnTo>
                  <a:pt x="9509" y="21"/>
                </a:lnTo>
                <a:lnTo>
                  <a:pt x="9556" y="15"/>
                </a:lnTo>
                <a:lnTo>
                  <a:pt x="9605" y="12"/>
                </a:lnTo>
                <a:lnTo>
                  <a:pt x="9741" y="6"/>
                </a:lnTo>
                <a:lnTo>
                  <a:pt x="9880" y="2"/>
                </a:lnTo>
                <a:lnTo>
                  <a:pt x="9951" y="1"/>
                </a:lnTo>
                <a:lnTo>
                  <a:pt x="10022" y="1"/>
                </a:lnTo>
                <a:lnTo>
                  <a:pt x="10094" y="2"/>
                </a:lnTo>
                <a:lnTo>
                  <a:pt x="10165" y="4"/>
                </a:lnTo>
                <a:lnTo>
                  <a:pt x="10236" y="8"/>
                </a:lnTo>
                <a:lnTo>
                  <a:pt x="10306" y="14"/>
                </a:lnTo>
                <a:lnTo>
                  <a:pt x="10375" y="21"/>
                </a:lnTo>
                <a:lnTo>
                  <a:pt x="10444" y="30"/>
                </a:lnTo>
                <a:lnTo>
                  <a:pt x="10511" y="42"/>
                </a:lnTo>
                <a:lnTo>
                  <a:pt x="10577" y="57"/>
                </a:lnTo>
                <a:lnTo>
                  <a:pt x="10641" y="73"/>
                </a:lnTo>
                <a:lnTo>
                  <a:pt x="10705" y="93"/>
                </a:lnTo>
                <a:lnTo>
                  <a:pt x="10765" y="115"/>
                </a:lnTo>
                <a:lnTo>
                  <a:pt x="10823" y="141"/>
                </a:lnTo>
                <a:lnTo>
                  <a:pt x="10879" y="170"/>
                </a:lnTo>
                <a:lnTo>
                  <a:pt x="10932" y="202"/>
                </a:lnTo>
                <a:lnTo>
                  <a:pt x="10982" y="239"/>
                </a:lnTo>
                <a:lnTo>
                  <a:pt x="11028" y="278"/>
                </a:lnTo>
                <a:lnTo>
                  <a:pt x="11072" y="323"/>
                </a:lnTo>
                <a:lnTo>
                  <a:pt x="11112" y="371"/>
                </a:lnTo>
                <a:lnTo>
                  <a:pt x="11148" y="424"/>
                </a:lnTo>
                <a:lnTo>
                  <a:pt x="11180" y="481"/>
                </a:lnTo>
                <a:lnTo>
                  <a:pt x="11208" y="544"/>
                </a:lnTo>
                <a:lnTo>
                  <a:pt x="11232" y="611"/>
                </a:lnTo>
                <a:lnTo>
                  <a:pt x="11251" y="684"/>
                </a:lnTo>
                <a:lnTo>
                  <a:pt x="11265" y="762"/>
                </a:lnTo>
                <a:lnTo>
                  <a:pt x="11274" y="846"/>
                </a:lnTo>
                <a:lnTo>
                  <a:pt x="11278" y="935"/>
                </a:lnTo>
                <a:lnTo>
                  <a:pt x="11280" y="1154"/>
                </a:lnTo>
                <a:lnTo>
                  <a:pt x="12744" y="1154"/>
                </a:lnTo>
                <a:lnTo>
                  <a:pt x="12859" y="1156"/>
                </a:lnTo>
                <a:lnTo>
                  <a:pt x="12972" y="1162"/>
                </a:lnTo>
                <a:lnTo>
                  <a:pt x="13082" y="1173"/>
                </a:lnTo>
                <a:lnTo>
                  <a:pt x="13189" y="1188"/>
                </a:lnTo>
                <a:lnTo>
                  <a:pt x="13296" y="1208"/>
                </a:lnTo>
                <a:lnTo>
                  <a:pt x="13398" y="1231"/>
                </a:lnTo>
                <a:lnTo>
                  <a:pt x="13497" y="1258"/>
                </a:lnTo>
                <a:lnTo>
                  <a:pt x="13593" y="1290"/>
                </a:lnTo>
                <a:lnTo>
                  <a:pt x="13687" y="1326"/>
                </a:lnTo>
                <a:lnTo>
                  <a:pt x="13777" y="1365"/>
                </a:lnTo>
                <a:lnTo>
                  <a:pt x="13865" y="1409"/>
                </a:lnTo>
                <a:lnTo>
                  <a:pt x="13949" y="1457"/>
                </a:lnTo>
                <a:lnTo>
                  <a:pt x="14030" y="1509"/>
                </a:lnTo>
                <a:lnTo>
                  <a:pt x="14108" y="1565"/>
                </a:lnTo>
                <a:lnTo>
                  <a:pt x="14181" y="1624"/>
                </a:lnTo>
                <a:lnTo>
                  <a:pt x="14252" y="1688"/>
                </a:lnTo>
                <a:lnTo>
                  <a:pt x="14318" y="1755"/>
                </a:lnTo>
                <a:lnTo>
                  <a:pt x="14381" y="1826"/>
                </a:lnTo>
                <a:lnTo>
                  <a:pt x="14441" y="1900"/>
                </a:lnTo>
                <a:lnTo>
                  <a:pt x="14496" y="1979"/>
                </a:lnTo>
                <a:lnTo>
                  <a:pt x="14547" y="2061"/>
                </a:lnTo>
                <a:lnTo>
                  <a:pt x="14596" y="2147"/>
                </a:lnTo>
                <a:lnTo>
                  <a:pt x="14639" y="2236"/>
                </a:lnTo>
                <a:lnTo>
                  <a:pt x="14678" y="2329"/>
                </a:lnTo>
                <a:lnTo>
                  <a:pt x="14713" y="2426"/>
                </a:lnTo>
                <a:lnTo>
                  <a:pt x="14744" y="2526"/>
                </a:lnTo>
                <a:lnTo>
                  <a:pt x="14770" y="2630"/>
                </a:lnTo>
                <a:lnTo>
                  <a:pt x="14792" y="2737"/>
                </a:lnTo>
                <a:lnTo>
                  <a:pt x="14809" y="2847"/>
                </a:lnTo>
                <a:lnTo>
                  <a:pt x="14822" y="2961"/>
                </a:lnTo>
                <a:lnTo>
                  <a:pt x="14829" y="3079"/>
                </a:lnTo>
                <a:lnTo>
                  <a:pt x="14832" y="3199"/>
                </a:lnTo>
                <a:lnTo>
                  <a:pt x="14884" y="14018"/>
                </a:lnTo>
                <a:lnTo>
                  <a:pt x="14882" y="14127"/>
                </a:lnTo>
                <a:lnTo>
                  <a:pt x="14875" y="14235"/>
                </a:lnTo>
                <a:lnTo>
                  <a:pt x="14863" y="14341"/>
                </a:lnTo>
                <a:lnTo>
                  <a:pt x="14846" y="14445"/>
                </a:lnTo>
                <a:lnTo>
                  <a:pt x="14824" y="14548"/>
                </a:lnTo>
                <a:lnTo>
                  <a:pt x="14798" y="14648"/>
                </a:lnTo>
                <a:lnTo>
                  <a:pt x="14767" y="14747"/>
                </a:lnTo>
                <a:lnTo>
                  <a:pt x="14732" y="14842"/>
                </a:lnTo>
                <a:lnTo>
                  <a:pt x="14692" y="14936"/>
                </a:lnTo>
                <a:lnTo>
                  <a:pt x="14649" y="15027"/>
                </a:lnTo>
                <a:lnTo>
                  <a:pt x="14601" y="15115"/>
                </a:lnTo>
                <a:lnTo>
                  <a:pt x="14548" y="15201"/>
                </a:lnTo>
                <a:lnTo>
                  <a:pt x="14493" y="15283"/>
                </a:lnTo>
                <a:lnTo>
                  <a:pt x="14433" y="15363"/>
                </a:lnTo>
                <a:lnTo>
                  <a:pt x="14370" y="15439"/>
                </a:lnTo>
                <a:lnTo>
                  <a:pt x="14304" y="15512"/>
                </a:lnTo>
                <a:lnTo>
                  <a:pt x="14234" y="15581"/>
                </a:lnTo>
                <a:lnTo>
                  <a:pt x="14161" y="15648"/>
                </a:lnTo>
                <a:lnTo>
                  <a:pt x="14084" y="15710"/>
                </a:lnTo>
                <a:lnTo>
                  <a:pt x="14005" y="15768"/>
                </a:lnTo>
                <a:lnTo>
                  <a:pt x="13922" y="15823"/>
                </a:lnTo>
                <a:lnTo>
                  <a:pt x="13836" y="15874"/>
                </a:lnTo>
                <a:lnTo>
                  <a:pt x="13748" y="15921"/>
                </a:lnTo>
                <a:lnTo>
                  <a:pt x="13657" y="15963"/>
                </a:lnTo>
                <a:lnTo>
                  <a:pt x="13563" y="16000"/>
                </a:lnTo>
                <a:lnTo>
                  <a:pt x="13468" y="16033"/>
                </a:lnTo>
                <a:lnTo>
                  <a:pt x="13369" y="16062"/>
                </a:lnTo>
                <a:lnTo>
                  <a:pt x="13269" y="16086"/>
                </a:lnTo>
                <a:lnTo>
                  <a:pt x="13166" y="16104"/>
                </a:lnTo>
                <a:lnTo>
                  <a:pt x="13061" y="16118"/>
                </a:lnTo>
                <a:lnTo>
                  <a:pt x="12955" y="16126"/>
                </a:lnTo>
                <a:lnTo>
                  <a:pt x="12847" y="16130"/>
                </a:lnTo>
                <a:lnTo>
                  <a:pt x="2143" y="16182"/>
                </a:lnTo>
                <a:lnTo>
                  <a:pt x="2024" y="16180"/>
                </a:lnTo>
                <a:lnTo>
                  <a:pt x="1909" y="16174"/>
                </a:lnTo>
                <a:lnTo>
                  <a:pt x="1796" y="16164"/>
                </a:lnTo>
                <a:lnTo>
                  <a:pt x="1686" y="16149"/>
                </a:lnTo>
                <a:lnTo>
                  <a:pt x="1578" y="16129"/>
                </a:lnTo>
                <a:lnTo>
                  <a:pt x="1475" y="16106"/>
                </a:lnTo>
                <a:lnTo>
                  <a:pt x="1374" y="16078"/>
                </a:lnTo>
                <a:lnTo>
                  <a:pt x="1277" y="16046"/>
                </a:lnTo>
                <a:lnTo>
                  <a:pt x="1183" y="16010"/>
                </a:lnTo>
                <a:lnTo>
                  <a:pt x="1092" y="15970"/>
                </a:lnTo>
                <a:lnTo>
                  <a:pt x="1005" y="15925"/>
                </a:lnTo>
                <a:lnTo>
                  <a:pt x="920" y="15878"/>
                </a:lnTo>
                <a:lnTo>
                  <a:pt x="839" y="15825"/>
                </a:lnTo>
                <a:lnTo>
                  <a:pt x="762" y="15768"/>
                </a:lnTo>
                <a:lnTo>
                  <a:pt x="689" y="15709"/>
                </a:lnTo>
                <a:lnTo>
                  <a:pt x="620" y="15644"/>
                </a:lnTo>
                <a:lnTo>
                  <a:pt x="554" y="15576"/>
                </a:lnTo>
                <a:lnTo>
                  <a:pt x="492" y="15504"/>
                </a:lnTo>
                <a:lnTo>
                  <a:pt x="433" y="15430"/>
                </a:lnTo>
                <a:lnTo>
                  <a:pt x="379" y="15350"/>
                </a:lnTo>
                <a:lnTo>
                  <a:pt x="329" y="15268"/>
                </a:lnTo>
                <a:lnTo>
                  <a:pt x="281" y="15181"/>
                </a:lnTo>
                <a:lnTo>
                  <a:pt x="239" y="15091"/>
                </a:lnTo>
                <a:lnTo>
                  <a:pt x="201" y="14998"/>
                </a:lnTo>
                <a:lnTo>
                  <a:pt x="167" y="14900"/>
                </a:lnTo>
                <a:lnTo>
                  <a:pt x="137" y="14799"/>
                </a:lnTo>
                <a:lnTo>
                  <a:pt x="112" y="14695"/>
                </a:lnTo>
                <a:lnTo>
                  <a:pt x="91" y="14588"/>
                </a:lnTo>
                <a:lnTo>
                  <a:pt x="74" y="14478"/>
                </a:lnTo>
                <a:lnTo>
                  <a:pt x="62" y="14364"/>
                </a:lnTo>
                <a:lnTo>
                  <a:pt x="55" y="14246"/>
                </a:lnTo>
                <a:lnTo>
                  <a:pt x="52" y="14126"/>
                </a:lnTo>
                <a:lnTo>
                  <a:pt x="0" y="3317"/>
                </a:lnTo>
                <a:lnTo>
                  <a:pt x="2" y="3183"/>
                </a:lnTo>
                <a:lnTo>
                  <a:pt x="7" y="3053"/>
                </a:lnTo>
                <a:lnTo>
                  <a:pt x="17" y="2928"/>
                </a:lnTo>
                <a:lnTo>
                  <a:pt x="31" y="2808"/>
                </a:lnTo>
                <a:lnTo>
                  <a:pt x="50" y="2691"/>
                </a:lnTo>
                <a:lnTo>
                  <a:pt x="73" y="2580"/>
                </a:lnTo>
                <a:lnTo>
                  <a:pt x="100" y="2473"/>
                </a:lnTo>
                <a:lnTo>
                  <a:pt x="131" y="2370"/>
                </a:lnTo>
                <a:lnTo>
                  <a:pt x="166" y="2272"/>
                </a:lnTo>
                <a:lnTo>
                  <a:pt x="205" y="2177"/>
                </a:lnTo>
                <a:lnTo>
                  <a:pt x="249" y="2087"/>
                </a:lnTo>
                <a:lnTo>
                  <a:pt x="297" y="2002"/>
                </a:lnTo>
                <a:lnTo>
                  <a:pt x="350" y="1921"/>
                </a:lnTo>
                <a:lnTo>
                  <a:pt x="406" y="1844"/>
                </a:lnTo>
                <a:lnTo>
                  <a:pt x="467" y="1771"/>
                </a:lnTo>
                <a:lnTo>
                  <a:pt x="531" y="1702"/>
                </a:lnTo>
                <a:lnTo>
                  <a:pt x="600" y="1638"/>
                </a:lnTo>
                <a:lnTo>
                  <a:pt x="673" y="1578"/>
                </a:lnTo>
                <a:lnTo>
                  <a:pt x="750" y="1521"/>
                </a:lnTo>
                <a:lnTo>
                  <a:pt x="831" y="1470"/>
                </a:lnTo>
                <a:lnTo>
                  <a:pt x="916" y="1421"/>
                </a:lnTo>
                <a:lnTo>
                  <a:pt x="1007" y="1377"/>
                </a:lnTo>
                <a:lnTo>
                  <a:pt x="1100" y="1337"/>
                </a:lnTo>
                <a:lnTo>
                  <a:pt x="1198" y="1302"/>
                </a:lnTo>
                <a:lnTo>
                  <a:pt x="1300" y="1269"/>
                </a:lnTo>
                <a:lnTo>
                  <a:pt x="1405" y="1241"/>
                </a:lnTo>
                <a:lnTo>
                  <a:pt x="1515" y="1217"/>
                </a:lnTo>
                <a:lnTo>
                  <a:pt x="1630" y="1196"/>
                </a:lnTo>
                <a:lnTo>
                  <a:pt x="1748" y="1180"/>
                </a:lnTo>
                <a:lnTo>
                  <a:pt x="1870" y="1168"/>
                </a:lnTo>
                <a:lnTo>
                  <a:pt x="1997" y="1159"/>
                </a:lnTo>
                <a:lnTo>
                  <a:pt x="2127" y="1154"/>
                </a:lnTo>
                <a:lnTo>
                  <a:pt x="2155" y="1154"/>
                </a:lnTo>
                <a:lnTo>
                  <a:pt x="2183" y="1155"/>
                </a:lnTo>
                <a:lnTo>
                  <a:pt x="2211" y="1158"/>
                </a:lnTo>
                <a:lnTo>
                  <a:pt x="2239" y="1162"/>
                </a:lnTo>
                <a:lnTo>
                  <a:pt x="2267" y="1168"/>
                </a:lnTo>
                <a:lnTo>
                  <a:pt x="2293" y="1175"/>
                </a:lnTo>
                <a:lnTo>
                  <a:pt x="2319" y="1183"/>
                </a:lnTo>
                <a:lnTo>
                  <a:pt x="2344" y="1192"/>
                </a:lnTo>
                <a:lnTo>
                  <a:pt x="2369" y="1204"/>
                </a:lnTo>
                <a:lnTo>
                  <a:pt x="2394" y="1215"/>
                </a:lnTo>
                <a:lnTo>
                  <a:pt x="2417" y="1228"/>
                </a:lnTo>
                <a:lnTo>
                  <a:pt x="2440" y="1242"/>
                </a:lnTo>
                <a:lnTo>
                  <a:pt x="2462" y="1257"/>
                </a:lnTo>
                <a:lnTo>
                  <a:pt x="2483" y="1273"/>
                </a:lnTo>
                <a:lnTo>
                  <a:pt x="2504" y="1291"/>
                </a:lnTo>
                <a:lnTo>
                  <a:pt x="2524" y="1309"/>
                </a:lnTo>
                <a:lnTo>
                  <a:pt x="2543" y="1328"/>
                </a:lnTo>
                <a:lnTo>
                  <a:pt x="2561" y="1348"/>
                </a:lnTo>
                <a:lnTo>
                  <a:pt x="2578" y="1368"/>
                </a:lnTo>
                <a:lnTo>
                  <a:pt x="2594" y="1391"/>
                </a:lnTo>
                <a:lnTo>
                  <a:pt x="2609" y="1413"/>
                </a:lnTo>
                <a:lnTo>
                  <a:pt x="2623" y="1436"/>
                </a:lnTo>
                <a:lnTo>
                  <a:pt x="2635" y="1459"/>
                </a:lnTo>
                <a:lnTo>
                  <a:pt x="2647" y="1485"/>
                </a:lnTo>
                <a:lnTo>
                  <a:pt x="2658" y="1510"/>
                </a:lnTo>
                <a:lnTo>
                  <a:pt x="2667" y="1535"/>
                </a:lnTo>
                <a:lnTo>
                  <a:pt x="2675" y="1562"/>
                </a:lnTo>
                <a:lnTo>
                  <a:pt x="2682" y="1589"/>
                </a:lnTo>
                <a:lnTo>
                  <a:pt x="2688" y="1616"/>
                </a:lnTo>
                <a:lnTo>
                  <a:pt x="2692" y="1644"/>
                </a:lnTo>
                <a:lnTo>
                  <a:pt x="2695" y="1673"/>
                </a:lnTo>
                <a:lnTo>
                  <a:pt x="2696" y="1701"/>
                </a:lnTo>
                <a:lnTo>
                  <a:pt x="2696" y="1730"/>
                </a:lnTo>
                <a:lnTo>
                  <a:pt x="2695" y="1759"/>
                </a:lnTo>
                <a:lnTo>
                  <a:pt x="2692" y="1787"/>
                </a:lnTo>
                <a:lnTo>
                  <a:pt x="2687" y="1814"/>
                </a:lnTo>
                <a:lnTo>
                  <a:pt x="2682" y="1842"/>
                </a:lnTo>
                <a:lnTo>
                  <a:pt x="2675" y="1868"/>
                </a:lnTo>
                <a:lnTo>
                  <a:pt x="2667" y="1894"/>
                </a:lnTo>
                <a:lnTo>
                  <a:pt x="2657" y="1921"/>
                </a:lnTo>
                <a:lnTo>
                  <a:pt x="2647" y="1946"/>
                </a:lnTo>
                <a:lnTo>
                  <a:pt x="2635" y="1970"/>
                </a:lnTo>
                <a:lnTo>
                  <a:pt x="2623" y="1994"/>
                </a:lnTo>
                <a:lnTo>
                  <a:pt x="2609" y="2017"/>
                </a:lnTo>
                <a:lnTo>
                  <a:pt x="2594" y="2039"/>
                </a:lnTo>
                <a:lnTo>
                  <a:pt x="2578" y="2061"/>
                </a:lnTo>
                <a:lnTo>
                  <a:pt x="2561" y="2081"/>
                </a:lnTo>
                <a:lnTo>
                  <a:pt x="2543" y="2102"/>
                </a:lnTo>
                <a:lnTo>
                  <a:pt x="2524" y="2121"/>
                </a:lnTo>
                <a:lnTo>
                  <a:pt x="2504" y="2139"/>
                </a:lnTo>
                <a:lnTo>
                  <a:pt x="2483" y="2156"/>
                </a:lnTo>
                <a:lnTo>
                  <a:pt x="2462" y="2172"/>
                </a:lnTo>
                <a:lnTo>
                  <a:pt x="2440" y="2188"/>
                </a:lnTo>
                <a:lnTo>
                  <a:pt x="2417" y="2202"/>
                </a:lnTo>
                <a:lnTo>
                  <a:pt x="2393" y="2215"/>
                </a:lnTo>
                <a:lnTo>
                  <a:pt x="2369" y="2226"/>
                </a:lnTo>
                <a:lnTo>
                  <a:pt x="2344" y="2237"/>
                </a:lnTo>
                <a:lnTo>
                  <a:pt x="2319" y="2246"/>
                </a:lnTo>
                <a:lnTo>
                  <a:pt x="2293" y="2255"/>
                </a:lnTo>
                <a:lnTo>
                  <a:pt x="2266" y="2261"/>
                </a:lnTo>
                <a:lnTo>
                  <a:pt x="2238" y="2268"/>
                </a:lnTo>
                <a:lnTo>
                  <a:pt x="2210" y="2272"/>
                </a:lnTo>
                <a:lnTo>
                  <a:pt x="2182" y="2275"/>
                </a:lnTo>
                <a:lnTo>
                  <a:pt x="2154" y="2276"/>
                </a:lnTo>
                <a:lnTo>
                  <a:pt x="2080" y="2279"/>
                </a:lnTo>
                <a:lnTo>
                  <a:pt x="2010" y="2282"/>
                </a:lnTo>
                <a:lnTo>
                  <a:pt x="1943" y="2287"/>
                </a:lnTo>
                <a:lnTo>
                  <a:pt x="1879" y="2292"/>
                </a:lnTo>
                <a:lnTo>
                  <a:pt x="1818" y="2299"/>
                </a:lnTo>
                <a:lnTo>
                  <a:pt x="1760" y="2308"/>
                </a:lnTo>
                <a:lnTo>
                  <a:pt x="1705" y="2318"/>
                </a:lnTo>
                <a:lnTo>
                  <a:pt x="1653" y="2329"/>
                </a:lnTo>
                <a:lnTo>
                  <a:pt x="1603" y="2342"/>
                </a:lnTo>
                <a:lnTo>
                  <a:pt x="1556" y="2358"/>
                </a:lnTo>
                <a:lnTo>
                  <a:pt x="1512" y="2375"/>
                </a:lnTo>
                <a:lnTo>
                  <a:pt x="1471" y="2394"/>
                </a:lnTo>
                <a:lnTo>
                  <a:pt x="1432" y="2414"/>
                </a:lnTo>
                <a:lnTo>
                  <a:pt x="1396" y="2437"/>
                </a:lnTo>
                <a:lnTo>
                  <a:pt x="1362" y="2463"/>
                </a:lnTo>
                <a:lnTo>
                  <a:pt x="1331" y="2490"/>
                </a:lnTo>
                <a:lnTo>
                  <a:pt x="1302" y="2520"/>
                </a:lnTo>
                <a:lnTo>
                  <a:pt x="1275" y="2552"/>
                </a:lnTo>
                <a:lnTo>
                  <a:pt x="1251" y="2587"/>
                </a:lnTo>
                <a:lnTo>
                  <a:pt x="1229" y="2625"/>
                </a:lnTo>
                <a:lnTo>
                  <a:pt x="1209" y="2665"/>
                </a:lnTo>
                <a:lnTo>
                  <a:pt x="1191" y="2707"/>
                </a:lnTo>
                <a:lnTo>
                  <a:pt x="1175" y="2754"/>
                </a:lnTo>
                <a:lnTo>
                  <a:pt x="1161" y="2803"/>
                </a:lnTo>
                <a:lnTo>
                  <a:pt x="1149" y="2855"/>
                </a:lnTo>
                <a:lnTo>
                  <a:pt x="1138" y="2910"/>
                </a:lnTo>
                <a:lnTo>
                  <a:pt x="1130" y="2968"/>
                </a:lnTo>
                <a:lnTo>
                  <a:pt x="1123" y="3030"/>
                </a:lnTo>
                <a:lnTo>
                  <a:pt x="1118" y="3095"/>
                </a:lnTo>
                <a:lnTo>
                  <a:pt x="1114" y="3164"/>
                </a:lnTo>
                <a:lnTo>
                  <a:pt x="1113" y="3236"/>
                </a:lnTo>
                <a:lnTo>
                  <a:pt x="1112" y="3312"/>
                </a:lnTo>
                <a:lnTo>
                  <a:pt x="1164" y="14121"/>
                </a:lnTo>
                <a:lnTo>
                  <a:pt x="1165" y="14183"/>
                </a:lnTo>
                <a:lnTo>
                  <a:pt x="1168" y="14242"/>
                </a:lnTo>
                <a:lnTo>
                  <a:pt x="1173" y="14300"/>
                </a:lnTo>
                <a:lnTo>
                  <a:pt x="1179" y="14355"/>
                </a:lnTo>
                <a:lnTo>
                  <a:pt x="1188" y="14408"/>
                </a:lnTo>
                <a:lnTo>
                  <a:pt x="1198" y="14459"/>
                </a:lnTo>
                <a:lnTo>
                  <a:pt x="1210" y="14507"/>
                </a:lnTo>
                <a:lnTo>
                  <a:pt x="1224" y="14554"/>
                </a:lnTo>
                <a:lnTo>
                  <a:pt x="1240" y="14597"/>
                </a:lnTo>
                <a:lnTo>
                  <a:pt x="1257" y="14639"/>
                </a:lnTo>
                <a:lnTo>
                  <a:pt x="1277" y="14678"/>
                </a:lnTo>
                <a:lnTo>
                  <a:pt x="1298" y="14716"/>
                </a:lnTo>
                <a:lnTo>
                  <a:pt x="1322" y="14751"/>
                </a:lnTo>
                <a:lnTo>
                  <a:pt x="1347" y="14784"/>
                </a:lnTo>
                <a:lnTo>
                  <a:pt x="1374" y="14816"/>
                </a:lnTo>
                <a:lnTo>
                  <a:pt x="1403" y="14845"/>
                </a:lnTo>
                <a:lnTo>
                  <a:pt x="1434" y="14872"/>
                </a:lnTo>
                <a:lnTo>
                  <a:pt x="1467" y="14898"/>
                </a:lnTo>
                <a:lnTo>
                  <a:pt x="1502" y="14921"/>
                </a:lnTo>
                <a:lnTo>
                  <a:pt x="1538" y="14942"/>
                </a:lnTo>
                <a:lnTo>
                  <a:pt x="1577" y="14961"/>
                </a:lnTo>
                <a:lnTo>
                  <a:pt x="1619" y="14979"/>
                </a:lnTo>
                <a:lnTo>
                  <a:pt x="1662" y="14995"/>
                </a:lnTo>
                <a:lnTo>
                  <a:pt x="1706" y="15009"/>
                </a:lnTo>
                <a:lnTo>
                  <a:pt x="1753" y="15021"/>
                </a:lnTo>
                <a:lnTo>
                  <a:pt x="1802" y="15032"/>
                </a:lnTo>
                <a:lnTo>
                  <a:pt x="1853" y="15040"/>
                </a:lnTo>
                <a:lnTo>
                  <a:pt x="1906" y="15047"/>
                </a:lnTo>
                <a:lnTo>
                  <a:pt x="1961" y="15053"/>
                </a:lnTo>
                <a:lnTo>
                  <a:pt x="2018" y="15056"/>
                </a:lnTo>
                <a:lnTo>
                  <a:pt x="2077" y="15058"/>
                </a:lnTo>
                <a:lnTo>
                  <a:pt x="2138" y="15059"/>
                </a:lnTo>
                <a:lnTo>
                  <a:pt x="12841" y="15008"/>
                </a:lnTo>
                <a:lnTo>
                  <a:pt x="12893" y="15006"/>
                </a:lnTo>
                <a:lnTo>
                  <a:pt x="12943" y="15002"/>
                </a:lnTo>
                <a:lnTo>
                  <a:pt x="12992" y="14996"/>
                </a:lnTo>
                <a:lnTo>
                  <a:pt x="13040" y="14987"/>
                </a:lnTo>
                <a:lnTo>
                  <a:pt x="13087" y="14976"/>
                </a:lnTo>
                <a:lnTo>
                  <a:pt x="13132" y="14963"/>
                </a:lnTo>
                <a:lnTo>
                  <a:pt x="13177" y="14947"/>
                </a:lnTo>
                <a:lnTo>
                  <a:pt x="13220" y="14930"/>
                </a:lnTo>
                <a:lnTo>
                  <a:pt x="13262" y="14911"/>
                </a:lnTo>
                <a:lnTo>
                  <a:pt x="13303" y="14889"/>
                </a:lnTo>
                <a:lnTo>
                  <a:pt x="13342" y="14865"/>
                </a:lnTo>
                <a:lnTo>
                  <a:pt x="13380" y="14840"/>
                </a:lnTo>
                <a:lnTo>
                  <a:pt x="13416" y="14813"/>
                </a:lnTo>
                <a:lnTo>
                  <a:pt x="13450" y="14784"/>
                </a:lnTo>
                <a:lnTo>
                  <a:pt x="13484" y="14754"/>
                </a:lnTo>
                <a:lnTo>
                  <a:pt x="13515" y="14722"/>
                </a:lnTo>
                <a:lnTo>
                  <a:pt x="13545" y="14687"/>
                </a:lnTo>
                <a:lnTo>
                  <a:pt x="13573" y="14652"/>
                </a:lnTo>
                <a:lnTo>
                  <a:pt x="13600" y="14614"/>
                </a:lnTo>
                <a:lnTo>
                  <a:pt x="13624" y="14576"/>
                </a:lnTo>
                <a:lnTo>
                  <a:pt x="13647" y="14536"/>
                </a:lnTo>
                <a:lnTo>
                  <a:pt x="13669" y="14495"/>
                </a:lnTo>
                <a:lnTo>
                  <a:pt x="13688" y="14453"/>
                </a:lnTo>
                <a:lnTo>
                  <a:pt x="13705" y="14409"/>
                </a:lnTo>
                <a:lnTo>
                  <a:pt x="13721" y="14365"/>
                </a:lnTo>
                <a:lnTo>
                  <a:pt x="13734" y="14319"/>
                </a:lnTo>
                <a:lnTo>
                  <a:pt x="13746" y="14272"/>
                </a:lnTo>
                <a:lnTo>
                  <a:pt x="13755" y="14224"/>
                </a:lnTo>
                <a:lnTo>
                  <a:pt x="13763" y="14174"/>
                </a:lnTo>
                <a:lnTo>
                  <a:pt x="13768" y="14125"/>
                </a:lnTo>
                <a:lnTo>
                  <a:pt x="13771" y="14074"/>
                </a:lnTo>
                <a:lnTo>
                  <a:pt x="13772" y="14023"/>
                </a:lnTo>
                <a:lnTo>
                  <a:pt x="13720" y="3204"/>
                </a:lnTo>
                <a:lnTo>
                  <a:pt x="13719" y="3142"/>
                </a:lnTo>
                <a:lnTo>
                  <a:pt x="13716" y="3083"/>
                </a:lnTo>
                <a:lnTo>
                  <a:pt x="13711" y="3025"/>
                </a:lnTo>
                <a:lnTo>
                  <a:pt x="13703" y="2970"/>
                </a:lnTo>
                <a:lnTo>
                  <a:pt x="13694" y="2918"/>
                </a:lnTo>
                <a:lnTo>
                  <a:pt x="13683" y="2867"/>
                </a:lnTo>
                <a:lnTo>
                  <a:pt x="13670" y="2820"/>
                </a:lnTo>
                <a:lnTo>
                  <a:pt x="13655" y="2774"/>
                </a:lnTo>
                <a:lnTo>
                  <a:pt x="13638" y="2731"/>
                </a:lnTo>
                <a:lnTo>
                  <a:pt x="13619" y="2689"/>
                </a:lnTo>
                <a:lnTo>
                  <a:pt x="13599" y="2651"/>
                </a:lnTo>
                <a:lnTo>
                  <a:pt x="13576" y="2613"/>
                </a:lnTo>
                <a:lnTo>
                  <a:pt x="13552" y="2579"/>
                </a:lnTo>
                <a:lnTo>
                  <a:pt x="13526" y="2546"/>
                </a:lnTo>
                <a:lnTo>
                  <a:pt x="13498" y="2515"/>
                </a:lnTo>
                <a:lnTo>
                  <a:pt x="13468" y="2487"/>
                </a:lnTo>
                <a:lnTo>
                  <a:pt x="13436" y="2460"/>
                </a:lnTo>
                <a:lnTo>
                  <a:pt x="13402" y="2435"/>
                </a:lnTo>
                <a:lnTo>
                  <a:pt x="13367" y="2412"/>
                </a:lnTo>
                <a:lnTo>
                  <a:pt x="13329" y="2392"/>
                </a:lnTo>
                <a:lnTo>
                  <a:pt x="13290" y="2373"/>
                </a:lnTo>
                <a:lnTo>
                  <a:pt x="13248" y="2355"/>
                </a:lnTo>
                <a:lnTo>
                  <a:pt x="13206" y="2340"/>
                </a:lnTo>
                <a:lnTo>
                  <a:pt x="13161" y="2326"/>
                </a:lnTo>
                <a:lnTo>
                  <a:pt x="13115" y="2314"/>
                </a:lnTo>
                <a:lnTo>
                  <a:pt x="13067" y="2304"/>
                </a:lnTo>
                <a:lnTo>
                  <a:pt x="13018" y="2295"/>
                </a:lnTo>
                <a:lnTo>
                  <a:pt x="12966" y="2289"/>
                </a:lnTo>
                <a:lnTo>
                  <a:pt x="12913" y="2283"/>
                </a:lnTo>
                <a:lnTo>
                  <a:pt x="12859" y="2279"/>
                </a:lnTo>
                <a:lnTo>
                  <a:pt x="12802" y="2277"/>
                </a:lnTo>
                <a:lnTo>
                  <a:pt x="12744" y="2277"/>
                </a:lnTo>
                <a:lnTo>
                  <a:pt x="10730" y="2277"/>
                </a:lnTo>
                <a:lnTo>
                  <a:pt x="10702" y="2276"/>
                </a:lnTo>
                <a:lnTo>
                  <a:pt x="10673" y="2274"/>
                </a:lnTo>
                <a:lnTo>
                  <a:pt x="10646" y="2270"/>
                </a:lnTo>
                <a:lnTo>
                  <a:pt x="10619" y="2264"/>
                </a:lnTo>
                <a:lnTo>
                  <a:pt x="10592" y="2258"/>
                </a:lnTo>
                <a:lnTo>
                  <a:pt x="10566" y="2251"/>
                </a:lnTo>
                <a:lnTo>
                  <a:pt x="10540" y="2242"/>
                </a:lnTo>
                <a:lnTo>
                  <a:pt x="10515" y="2232"/>
                </a:lnTo>
                <a:lnTo>
                  <a:pt x="10491" y="2221"/>
                </a:lnTo>
                <a:lnTo>
                  <a:pt x="10467" y="2209"/>
                </a:lnTo>
                <a:lnTo>
                  <a:pt x="10444" y="2196"/>
                </a:lnTo>
                <a:lnTo>
                  <a:pt x="10421" y="2182"/>
                </a:lnTo>
                <a:lnTo>
                  <a:pt x="10399" y="2166"/>
                </a:lnTo>
                <a:lnTo>
                  <a:pt x="10379" y="2149"/>
                </a:lnTo>
                <a:lnTo>
                  <a:pt x="10359" y="2132"/>
                </a:lnTo>
                <a:lnTo>
                  <a:pt x="10339" y="2114"/>
                </a:lnTo>
                <a:lnTo>
                  <a:pt x="10321" y="2095"/>
                </a:lnTo>
                <a:lnTo>
                  <a:pt x="10303" y="2074"/>
                </a:lnTo>
                <a:lnTo>
                  <a:pt x="10287" y="2053"/>
                </a:lnTo>
                <a:lnTo>
                  <a:pt x="10271" y="2032"/>
                </a:lnTo>
                <a:lnTo>
                  <a:pt x="10257" y="2009"/>
                </a:lnTo>
                <a:lnTo>
                  <a:pt x="10243" y="1985"/>
                </a:lnTo>
                <a:lnTo>
                  <a:pt x="10231" y="1961"/>
                </a:lnTo>
                <a:lnTo>
                  <a:pt x="10220" y="1937"/>
                </a:lnTo>
                <a:lnTo>
                  <a:pt x="10210" y="1911"/>
                </a:lnTo>
                <a:lnTo>
                  <a:pt x="10201" y="1886"/>
                </a:lnTo>
                <a:lnTo>
                  <a:pt x="10193" y="1860"/>
                </a:lnTo>
                <a:lnTo>
                  <a:pt x="10187" y="1833"/>
                </a:lnTo>
                <a:lnTo>
                  <a:pt x="10182" y="1805"/>
                </a:lnTo>
                <a:lnTo>
                  <a:pt x="10178" y="1777"/>
                </a:lnTo>
                <a:lnTo>
                  <a:pt x="10175" y="1750"/>
                </a:lnTo>
                <a:lnTo>
                  <a:pt x="10174" y="1720"/>
                </a:lnTo>
                <a:lnTo>
                  <a:pt x="10168" y="1123"/>
                </a:lnTo>
                <a:close/>
                <a:moveTo>
                  <a:pt x="3598" y="4181"/>
                </a:moveTo>
                <a:lnTo>
                  <a:pt x="3207" y="4181"/>
                </a:lnTo>
                <a:lnTo>
                  <a:pt x="3180" y="4181"/>
                </a:lnTo>
                <a:lnTo>
                  <a:pt x="3148" y="4181"/>
                </a:lnTo>
                <a:lnTo>
                  <a:pt x="3112" y="4183"/>
                </a:lnTo>
                <a:lnTo>
                  <a:pt x="3075" y="4185"/>
                </a:lnTo>
                <a:lnTo>
                  <a:pt x="3072" y="4221"/>
                </a:lnTo>
                <a:lnTo>
                  <a:pt x="3070" y="4261"/>
                </a:lnTo>
                <a:lnTo>
                  <a:pt x="3069" y="4300"/>
                </a:lnTo>
                <a:lnTo>
                  <a:pt x="3068" y="4340"/>
                </a:lnTo>
                <a:lnTo>
                  <a:pt x="3068" y="4376"/>
                </a:lnTo>
                <a:lnTo>
                  <a:pt x="3068" y="4412"/>
                </a:lnTo>
                <a:lnTo>
                  <a:pt x="3068" y="4441"/>
                </a:lnTo>
                <a:lnTo>
                  <a:pt x="3068" y="4466"/>
                </a:lnTo>
                <a:lnTo>
                  <a:pt x="3068" y="6019"/>
                </a:lnTo>
                <a:lnTo>
                  <a:pt x="11816" y="6019"/>
                </a:lnTo>
                <a:lnTo>
                  <a:pt x="11816" y="3900"/>
                </a:lnTo>
                <a:lnTo>
                  <a:pt x="11817" y="3872"/>
                </a:lnTo>
                <a:lnTo>
                  <a:pt x="11819" y="3842"/>
                </a:lnTo>
                <a:lnTo>
                  <a:pt x="11823" y="3815"/>
                </a:lnTo>
                <a:lnTo>
                  <a:pt x="11828" y="3788"/>
                </a:lnTo>
                <a:lnTo>
                  <a:pt x="11834" y="3760"/>
                </a:lnTo>
                <a:lnTo>
                  <a:pt x="11841" y="3733"/>
                </a:lnTo>
                <a:lnTo>
                  <a:pt x="11850" y="3708"/>
                </a:lnTo>
                <a:lnTo>
                  <a:pt x="11860" y="3681"/>
                </a:lnTo>
                <a:lnTo>
                  <a:pt x="11871" y="3657"/>
                </a:lnTo>
                <a:lnTo>
                  <a:pt x="11883" y="3633"/>
                </a:lnTo>
                <a:lnTo>
                  <a:pt x="11897" y="3610"/>
                </a:lnTo>
                <a:lnTo>
                  <a:pt x="11911" y="3586"/>
                </a:lnTo>
                <a:lnTo>
                  <a:pt x="11927" y="3564"/>
                </a:lnTo>
                <a:lnTo>
                  <a:pt x="11943" y="3543"/>
                </a:lnTo>
                <a:lnTo>
                  <a:pt x="11961" y="3523"/>
                </a:lnTo>
                <a:lnTo>
                  <a:pt x="11980" y="3503"/>
                </a:lnTo>
                <a:lnTo>
                  <a:pt x="11999" y="3485"/>
                </a:lnTo>
                <a:lnTo>
                  <a:pt x="12019" y="3467"/>
                </a:lnTo>
                <a:lnTo>
                  <a:pt x="12040" y="3451"/>
                </a:lnTo>
                <a:lnTo>
                  <a:pt x="12062" y="3435"/>
                </a:lnTo>
                <a:lnTo>
                  <a:pt x="12085" y="3420"/>
                </a:lnTo>
                <a:lnTo>
                  <a:pt x="12108" y="3406"/>
                </a:lnTo>
                <a:lnTo>
                  <a:pt x="12132" y="3394"/>
                </a:lnTo>
                <a:lnTo>
                  <a:pt x="12157" y="3383"/>
                </a:lnTo>
                <a:lnTo>
                  <a:pt x="12182" y="3373"/>
                </a:lnTo>
                <a:lnTo>
                  <a:pt x="12208" y="3364"/>
                </a:lnTo>
                <a:lnTo>
                  <a:pt x="12234" y="3357"/>
                </a:lnTo>
                <a:lnTo>
                  <a:pt x="12261" y="3350"/>
                </a:lnTo>
                <a:lnTo>
                  <a:pt x="12288" y="3345"/>
                </a:lnTo>
                <a:lnTo>
                  <a:pt x="12316" y="3342"/>
                </a:lnTo>
                <a:lnTo>
                  <a:pt x="12344" y="3340"/>
                </a:lnTo>
                <a:lnTo>
                  <a:pt x="12372" y="3339"/>
                </a:lnTo>
                <a:lnTo>
                  <a:pt x="12401" y="3340"/>
                </a:lnTo>
                <a:lnTo>
                  <a:pt x="12429" y="3342"/>
                </a:lnTo>
                <a:lnTo>
                  <a:pt x="12457" y="3345"/>
                </a:lnTo>
                <a:lnTo>
                  <a:pt x="12484" y="3350"/>
                </a:lnTo>
                <a:lnTo>
                  <a:pt x="12511" y="3357"/>
                </a:lnTo>
                <a:lnTo>
                  <a:pt x="12537" y="3364"/>
                </a:lnTo>
                <a:lnTo>
                  <a:pt x="12563" y="3373"/>
                </a:lnTo>
                <a:lnTo>
                  <a:pt x="12588" y="3383"/>
                </a:lnTo>
                <a:lnTo>
                  <a:pt x="12612" y="3394"/>
                </a:lnTo>
                <a:lnTo>
                  <a:pt x="12637" y="3406"/>
                </a:lnTo>
                <a:lnTo>
                  <a:pt x="12661" y="3420"/>
                </a:lnTo>
                <a:lnTo>
                  <a:pt x="12683" y="3435"/>
                </a:lnTo>
                <a:lnTo>
                  <a:pt x="12705" y="3451"/>
                </a:lnTo>
                <a:lnTo>
                  <a:pt x="12726" y="3467"/>
                </a:lnTo>
                <a:lnTo>
                  <a:pt x="12746" y="3485"/>
                </a:lnTo>
                <a:lnTo>
                  <a:pt x="12765" y="3503"/>
                </a:lnTo>
                <a:lnTo>
                  <a:pt x="12784" y="3523"/>
                </a:lnTo>
                <a:lnTo>
                  <a:pt x="12801" y="3543"/>
                </a:lnTo>
                <a:lnTo>
                  <a:pt x="12818" y="3564"/>
                </a:lnTo>
                <a:lnTo>
                  <a:pt x="12833" y="3586"/>
                </a:lnTo>
                <a:lnTo>
                  <a:pt x="12848" y="3610"/>
                </a:lnTo>
                <a:lnTo>
                  <a:pt x="12861" y="3633"/>
                </a:lnTo>
                <a:lnTo>
                  <a:pt x="12873" y="3657"/>
                </a:lnTo>
                <a:lnTo>
                  <a:pt x="12885" y="3681"/>
                </a:lnTo>
                <a:lnTo>
                  <a:pt x="12894" y="3708"/>
                </a:lnTo>
                <a:lnTo>
                  <a:pt x="12903" y="3733"/>
                </a:lnTo>
                <a:lnTo>
                  <a:pt x="12911" y="3760"/>
                </a:lnTo>
                <a:lnTo>
                  <a:pt x="12917" y="3788"/>
                </a:lnTo>
                <a:lnTo>
                  <a:pt x="12922" y="3815"/>
                </a:lnTo>
                <a:lnTo>
                  <a:pt x="12925" y="3842"/>
                </a:lnTo>
                <a:lnTo>
                  <a:pt x="12928" y="3872"/>
                </a:lnTo>
                <a:lnTo>
                  <a:pt x="12928" y="3900"/>
                </a:lnTo>
                <a:lnTo>
                  <a:pt x="12928" y="6580"/>
                </a:lnTo>
                <a:lnTo>
                  <a:pt x="12928" y="6608"/>
                </a:lnTo>
                <a:lnTo>
                  <a:pt x="12925" y="6637"/>
                </a:lnTo>
                <a:lnTo>
                  <a:pt x="12922" y="6665"/>
                </a:lnTo>
                <a:lnTo>
                  <a:pt x="12917" y="6692"/>
                </a:lnTo>
                <a:lnTo>
                  <a:pt x="12911" y="6720"/>
                </a:lnTo>
                <a:lnTo>
                  <a:pt x="12903" y="6746"/>
                </a:lnTo>
                <a:lnTo>
                  <a:pt x="12894" y="6772"/>
                </a:lnTo>
                <a:lnTo>
                  <a:pt x="12885" y="6797"/>
                </a:lnTo>
                <a:lnTo>
                  <a:pt x="12873" y="6823"/>
                </a:lnTo>
                <a:lnTo>
                  <a:pt x="12861" y="6847"/>
                </a:lnTo>
                <a:lnTo>
                  <a:pt x="12848" y="6870"/>
                </a:lnTo>
                <a:lnTo>
                  <a:pt x="12833" y="6894"/>
                </a:lnTo>
                <a:lnTo>
                  <a:pt x="12818" y="6915"/>
                </a:lnTo>
                <a:lnTo>
                  <a:pt x="12801" y="6936"/>
                </a:lnTo>
                <a:lnTo>
                  <a:pt x="12784" y="6956"/>
                </a:lnTo>
                <a:lnTo>
                  <a:pt x="12765" y="6976"/>
                </a:lnTo>
                <a:lnTo>
                  <a:pt x="12746" y="6995"/>
                </a:lnTo>
                <a:lnTo>
                  <a:pt x="12726" y="7013"/>
                </a:lnTo>
                <a:lnTo>
                  <a:pt x="12705" y="7029"/>
                </a:lnTo>
                <a:lnTo>
                  <a:pt x="12683" y="7045"/>
                </a:lnTo>
                <a:lnTo>
                  <a:pt x="12661" y="7059"/>
                </a:lnTo>
                <a:lnTo>
                  <a:pt x="12637" y="7073"/>
                </a:lnTo>
                <a:lnTo>
                  <a:pt x="12612" y="7086"/>
                </a:lnTo>
                <a:lnTo>
                  <a:pt x="12588" y="7097"/>
                </a:lnTo>
                <a:lnTo>
                  <a:pt x="12563" y="7107"/>
                </a:lnTo>
                <a:lnTo>
                  <a:pt x="12537" y="7116"/>
                </a:lnTo>
                <a:lnTo>
                  <a:pt x="12511" y="7123"/>
                </a:lnTo>
                <a:lnTo>
                  <a:pt x="12484" y="7129"/>
                </a:lnTo>
                <a:lnTo>
                  <a:pt x="12457" y="7134"/>
                </a:lnTo>
                <a:lnTo>
                  <a:pt x="12429" y="7138"/>
                </a:lnTo>
                <a:lnTo>
                  <a:pt x="12401" y="7140"/>
                </a:lnTo>
                <a:lnTo>
                  <a:pt x="12372" y="7141"/>
                </a:lnTo>
                <a:lnTo>
                  <a:pt x="2512" y="7141"/>
                </a:lnTo>
                <a:lnTo>
                  <a:pt x="2483" y="7140"/>
                </a:lnTo>
                <a:lnTo>
                  <a:pt x="2455" y="7138"/>
                </a:lnTo>
                <a:lnTo>
                  <a:pt x="2428" y="7134"/>
                </a:lnTo>
                <a:lnTo>
                  <a:pt x="2400" y="7129"/>
                </a:lnTo>
                <a:lnTo>
                  <a:pt x="2373" y="7123"/>
                </a:lnTo>
                <a:lnTo>
                  <a:pt x="2347" y="7116"/>
                </a:lnTo>
                <a:lnTo>
                  <a:pt x="2321" y="7107"/>
                </a:lnTo>
                <a:lnTo>
                  <a:pt x="2296" y="7097"/>
                </a:lnTo>
                <a:lnTo>
                  <a:pt x="2272" y="7086"/>
                </a:lnTo>
                <a:lnTo>
                  <a:pt x="2247" y="7073"/>
                </a:lnTo>
                <a:lnTo>
                  <a:pt x="2224" y="7059"/>
                </a:lnTo>
                <a:lnTo>
                  <a:pt x="2201" y="7045"/>
                </a:lnTo>
                <a:lnTo>
                  <a:pt x="2179" y="7029"/>
                </a:lnTo>
                <a:lnTo>
                  <a:pt x="2158" y="7013"/>
                </a:lnTo>
                <a:lnTo>
                  <a:pt x="2138" y="6995"/>
                </a:lnTo>
                <a:lnTo>
                  <a:pt x="2119" y="6976"/>
                </a:lnTo>
                <a:lnTo>
                  <a:pt x="2100" y="6956"/>
                </a:lnTo>
                <a:lnTo>
                  <a:pt x="2083" y="6936"/>
                </a:lnTo>
                <a:lnTo>
                  <a:pt x="2066" y="6915"/>
                </a:lnTo>
                <a:lnTo>
                  <a:pt x="2051" y="6894"/>
                </a:lnTo>
                <a:lnTo>
                  <a:pt x="2037" y="6870"/>
                </a:lnTo>
                <a:lnTo>
                  <a:pt x="2023" y="6847"/>
                </a:lnTo>
                <a:lnTo>
                  <a:pt x="2011" y="6823"/>
                </a:lnTo>
                <a:lnTo>
                  <a:pt x="2000" y="6797"/>
                </a:lnTo>
                <a:lnTo>
                  <a:pt x="1990" y="6772"/>
                </a:lnTo>
                <a:lnTo>
                  <a:pt x="1981" y="6746"/>
                </a:lnTo>
                <a:lnTo>
                  <a:pt x="1973" y="6720"/>
                </a:lnTo>
                <a:lnTo>
                  <a:pt x="1967" y="6692"/>
                </a:lnTo>
                <a:lnTo>
                  <a:pt x="1962" y="6665"/>
                </a:lnTo>
                <a:lnTo>
                  <a:pt x="1959" y="6637"/>
                </a:lnTo>
                <a:lnTo>
                  <a:pt x="1957" y="6608"/>
                </a:lnTo>
                <a:lnTo>
                  <a:pt x="1956" y="6580"/>
                </a:lnTo>
                <a:lnTo>
                  <a:pt x="1956" y="4466"/>
                </a:lnTo>
                <a:lnTo>
                  <a:pt x="1957" y="4382"/>
                </a:lnTo>
                <a:lnTo>
                  <a:pt x="1959" y="4300"/>
                </a:lnTo>
                <a:lnTo>
                  <a:pt x="1963" y="4221"/>
                </a:lnTo>
                <a:lnTo>
                  <a:pt x="1969" y="4145"/>
                </a:lnTo>
                <a:lnTo>
                  <a:pt x="1977" y="4070"/>
                </a:lnTo>
                <a:lnTo>
                  <a:pt x="1986" y="3998"/>
                </a:lnTo>
                <a:lnTo>
                  <a:pt x="1998" y="3929"/>
                </a:lnTo>
                <a:lnTo>
                  <a:pt x="2012" y="3861"/>
                </a:lnTo>
                <a:lnTo>
                  <a:pt x="2028" y="3798"/>
                </a:lnTo>
                <a:lnTo>
                  <a:pt x="2046" y="3736"/>
                </a:lnTo>
                <a:lnTo>
                  <a:pt x="2067" y="3676"/>
                </a:lnTo>
                <a:lnTo>
                  <a:pt x="2090" y="3621"/>
                </a:lnTo>
                <a:lnTo>
                  <a:pt x="2115" y="3566"/>
                </a:lnTo>
                <a:lnTo>
                  <a:pt x="2144" y="3516"/>
                </a:lnTo>
                <a:lnTo>
                  <a:pt x="2175" y="3466"/>
                </a:lnTo>
                <a:lnTo>
                  <a:pt x="2209" y="3420"/>
                </a:lnTo>
                <a:lnTo>
                  <a:pt x="2245" y="3377"/>
                </a:lnTo>
                <a:lnTo>
                  <a:pt x="2286" y="3337"/>
                </a:lnTo>
                <a:lnTo>
                  <a:pt x="2329" y="3299"/>
                </a:lnTo>
                <a:lnTo>
                  <a:pt x="2375" y="3264"/>
                </a:lnTo>
                <a:lnTo>
                  <a:pt x="2424" y="3231"/>
                </a:lnTo>
                <a:lnTo>
                  <a:pt x="2477" y="3201"/>
                </a:lnTo>
                <a:lnTo>
                  <a:pt x="2533" y="3174"/>
                </a:lnTo>
                <a:lnTo>
                  <a:pt x="2592" y="3149"/>
                </a:lnTo>
                <a:lnTo>
                  <a:pt x="2656" y="3128"/>
                </a:lnTo>
                <a:lnTo>
                  <a:pt x="2722" y="3110"/>
                </a:lnTo>
                <a:lnTo>
                  <a:pt x="2793" y="3094"/>
                </a:lnTo>
                <a:lnTo>
                  <a:pt x="2867" y="3081"/>
                </a:lnTo>
                <a:lnTo>
                  <a:pt x="2947" y="3071"/>
                </a:lnTo>
                <a:lnTo>
                  <a:pt x="3029" y="3063"/>
                </a:lnTo>
                <a:lnTo>
                  <a:pt x="3116" y="3059"/>
                </a:lnTo>
                <a:lnTo>
                  <a:pt x="3207" y="3058"/>
                </a:lnTo>
                <a:lnTo>
                  <a:pt x="4153" y="3058"/>
                </a:lnTo>
                <a:lnTo>
                  <a:pt x="4154" y="3058"/>
                </a:lnTo>
                <a:lnTo>
                  <a:pt x="4182" y="3058"/>
                </a:lnTo>
                <a:lnTo>
                  <a:pt x="4212" y="3060"/>
                </a:lnTo>
                <a:lnTo>
                  <a:pt x="4239" y="3064"/>
                </a:lnTo>
                <a:lnTo>
                  <a:pt x="4267" y="3070"/>
                </a:lnTo>
                <a:lnTo>
                  <a:pt x="4294" y="3076"/>
                </a:lnTo>
                <a:lnTo>
                  <a:pt x="4320" y="3084"/>
                </a:lnTo>
                <a:lnTo>
                  <a:pt x="4346" y="3093"/>
                </a:lnTo>
                <a:lnTo>
                  <a:pt x="4371" y="3103"/>
                </a:lnTo>
                <a:lnTo>
                  <a:pt x="4396" y="3114"/>
                </a:lnTo>
                <a:lnTo>
                  <a:pt x="4420" y="3126"/>
                </a:lnTo>
                <a:lnTo>
                  <a:pt x="4443" y="3140"/>
                </a:lnTo>
                <a:lnTo>
                  <a:pt x="4466" y="3154"/>
                </a:lnTo>
                <a:lnTo>
                  <a:pt x="4488" y="3171"/>
                </a:lnTo>
                <a:lnTo>
                  <a:pt x="4509" y="3188"/>
                </a:lnTo>
                <a:lnTo>
                  <a:pt x="4529" y="3205"/>
                </a:lnTo>
                <a:lnTo>
                  <a:pt x="4548" y="3224"/>
                </a:lnTo>
                <a:lnTo>
                  <a:pt x="4566" y="3243"/>
                </a:lnTo>
                <a:lnTo>
                  <a:pt x="4584" y="3264"/>
                </a:lnTo>
                <a:lnTo>
                  <a:pt x="4600" y="3285"/>
                </a:lnTo>
                <a:lnTo>
                  <a:pt x="4615" y="3307"/>
                </a:lnTo>
                <a:lnTo>
                  <a:pt x="4630" y="3329"/>
                </a:lnTo>
                <a:lnTo>
                  <a:pt x="4643" y="3353"/>
                </a:lnTo>
                <a:lnTo>
                  <a:pt x="4655" y="3377"/>
                </a:lnTo>
                <a:lnTo>
                  <a:pt x="4666" y="3401"/>
                </a:lnTo>
                <a:lnTo>
                  <a:pt x="4676" y="3427"/>
                </a:lnTo>
                <a:lnTo>
                  <a:pt x="4684" y="3453"/>
                </a:lnTo>
                <a:lnTo>
                  <a:pt x="4692" y="3479"/>
                </a:lnTo>
                <a:lnTo>
                  <a:pt x="4698" y="3505"/>
                </a:lnTo>
                <a:lnTo>
                  <a:pt x="4703" y="3534"/>
                </a:lnTo>
                <a:lnTo>
                  <a:pt x="4707" y="3561"/>
                </a:lnTo>
                <a:lnTo>
                  <a:pt x="4709" y="3589"/>
                </a:lnTo>
                <a:lnTo>
                  <a:pt x="4710" y="3618"/>
                </a:lnTo>
                <a:lnTo>
                  <a:pt x="4710" y="3619"/>
                </a:lnTo>
                <a:lnTo>
                  <a:pt x="4710" y="3620"/>
                </a:lnTo>
                <a:lnTo>
                  <a:pt x="4709" y="4386"/>
                </a:lnTo>
                <a:lnTo>
                  <a:pt x="4753" y="4387"/>
                </a:lnTo>
                <a:lnTo>
                  <a:pt x="4799" y="4388"/>
                </a:lnTo>
                <a:lnTo>
                  <a:pt x="4847" y="4387"/>
                </a:lnTo>
                <a:lnTo>
                  <a:pt x="4897" y="4386"/>
                </a:lnTo>
                <a:lnTo>
                  <a:pt x="4946" y="4384"/>
                </a:lnTo>
                <a:lnTo>
                  <a:pt x="4994" y="4381"/>
                </a:lnTo>
                <a:lnTo>
                  <a:pt x="5041" y="4378"/>
                </a:lnTo>
                <a:lnTo>
                  <a:pt x="5085" y="4375"/>
                </a:lnTo>
                <a:lnTo>
                  <a:pt x="5078" y="3624"/>
                </a:lnTo>
                <a:lnTo>
                  <a:pt x="5079" y="3595"/>
                </a:lnTo>
                <a:lnTo>
                  <a:pt x="5080" y="3567"/>
                </a:lnTo>
                <a:lnTo>
                  <a:pt x="5083" y="3539"/>
                </a:lnTo>
                <a:lnTo>
                  <a:pt x="5088" y="3511"/>
                </a:lnTo>
                <a:lnTo>
                  <a:pt x="5093" y="3485"/>
                </a:lnTo>
                <a:lnTo>
                  <a:pt x="5100" y="3458"/>
                </a:lnTo>
                <a:lnTo>
                  <a:pt x="5108" y="3433"/>
                </a:lnTo>
                <a:lnTo>
                  <a:pt x="5118" y="3407"/>
                </a:lnTo>
                <a:lnTo>
                  <a:pt x="5128" y="3382"/>
                </a:lnTo>
                <a:lnTo>
                  <a:pt x="5140" y="3358"/>
                </a:lnTo>
                <a:lnTo>
                  <a:pt x="5154" y="3335"/>
                </a:lnTo>
                <a:lnTo>
                  <a:pt x="5168" y="3311"/>
                </a:lnTo>
                <a:lnTo>
                  <a:pt x="5184" y="3289"/>
                </a:lnTo>
                <a:lnTo>
                  <a:pt x="5201" y="3267"/>
                </a:lnTo>
                <a:lnTo>
                  <a:pt x="5220" y="3246"/>
                </a:lnTo>
                <a:lnTo>
                  <a:pt x="5239" y="3224"/>
                </a:lnTo>
                <a:lnTo>
                  <a:pt x="5260" y="3204"/>
                </a:lnTo>
                <a:lnTo>
                  <a:pt x="5281" y="3185"/>
                </a:lnTo>
                <a:lnTo>
                  <a:pt x="5302" y="3168"/>
                </a:lnTo>
                <a:lnTo>
                  <a:pt x="5325" y="3151"/>
                </a:lnTo>
                <a:lnTo>
                  <a:pt x="5347" y="3136"/>
                </a:lnTo>
                <a:lnTo>
                  <a:pt x="5371" y="3123"/>
                </a:lnTo>
                <a:lnTo>
                  <a:pt x="5395" y="3111"/>
                </a:lnTo>
                <a:lnTo>
                  <a:pt x="5419" y="3100"/>
                </a:lnTo>
                <a:lnTo>
                  <a:pt x="5444" y="3090"/>
                </a:lnTo>
                <a:lnTo>
                  <a:pt x="5470" y="3082"/>
                </a:lnTo>
                <a:lnTo>
                  <a:pt x="5495" y="3075"/>
                </a:lnTo>
                <a:lnTo>
                  <a:pt x="5523" y="3069"/>
                </a:lnTo>
                <a:lnTo>
                  <a:pt x="5550" y="3063"/>
                </a:lnTo>
                <a:lnTo>
                  <a:pt x="5578" y="3060"/>
                </a:lnTo>
                <a:lnTo>
                  <a:pt x="5606" y="3058"/>
                </a:lnTo>
                <a:lnTo>
                  <a:pt x="5634" y="3058"/>
                </a:lnTo>
                <a:lnTo>
                  <a:pt x="9250" y="3058"/>
                </a:lnTo>
                <a:lnTo>
                  <a:pt x="9278" y="3058"/>
                </a:lnTo>
                <a:lnTo>
                  <a:pt x="9306" y="3060"/>
                </a:lnTo>
                <a:lnTo>
                  <a:pt x="9334" y="3063"/>
                </a:lnTo>
                <a:lnTo>
                  <a:pt x="9361" y="3069"/>
                </a:lnTo>
                <a:lnTo>
                  <a:pt x="9388" y="3075"/>
                </a:lnTo>
                <a:lnTo>
                  <a:pt x="9414" y="3082"/>
                </a:lnTo>
                <a:lnTo>
                  <a:pt x="9440" y="3090"/>
                </a:lnTo>
                <a:lnTo>
                  <a:pt x="9465" y="3100"/>
                </a:lnTo>
                <a:lnTo>
                  <a:pt x="9489" y="3110"/>
                </a:lnTo>
                <a:lnTo>
                  <a:pt x="9513" y="3123"/>
                </a:lnTo>
                <a:lnTo>
                  <a:pt x="9536" y="3136"/>
                </a:lnTo>
                <a:lnTo>
                  <a:pt x="9559" y="3151"/>
                </a:lnTo>
                <a:lnTo>
                  <a:pt x="9581" y="3168"/>
                </a:lnTo>
                <a:lnTo>
                  <a:pt x="9603" y="3185"/>
                </a:lnTo>
                <a:lnTo>
                  <a:pt x="9624" y="3204"/>
                </a:lnTo>
                <a:lnTo>
                  <a:pt x="9644" y="3223"/>
                </a:lnTo>
                <a:lnTo>
                  <a:pt x="9664" y="3244"/>
                </a:lnTo>
                <a:lnTo>
                  <a:pt x="9682" y="3266"/>
                </a:lnTo>
                <a:lnTo>
                  <a:pt x="9700" y="3288"/>
                </a:lnTo>
                <a:lnTo>
                  <a:pt x="9715" y="3310"/>
                </a:lnTo>
                <a:lnTo>
                  <a:pt x="9730" y="3333"/>
                </a:lnTo>
                <a:lnTo>
                  <a:pt x="9743" y="3358"/>
                </a:lnTo>
                <a:lnTo>
                  <a:pt x="9755" y="3382"/>
                </a:lnTo>
                <a:lnTo>
                  <a:pt x="9766" y="3406"/>
                </a:lnTo>
                <a:lnTo>
                  <a:pt x="9775" y="3432"/>
                </a:lnTo>
                <a:lnTo>
                  <a:pt x="9784" y="3457"/>
                </a:lnTo>
                <a:lnTo>
                  <a:pt x="9790" y="3483"/>
                </a:lnTo>
                <a:lnTo>
                  <a:pt x="9796" y="3510"/>
                </a:lnTo>
                <a:lnTo>
                  <a:pt x="9800" y="3538"/>
                </a:lnTo>
                <a:lnTo>
                  <a:pt x="9804" y="3565"/>
                </a:lnTo>
                <a:lnTo>
                  <a:pt x="9805" y="3593"/>
                </a:lnTo>
                <a:lnTo>
                  <a:pt x="9806" y="3623"/>
                </a:lnTo>
                <a:lnTo>
                  <a:pt x="9801" y="4385"/>
                </a:lnTo>
                <a:lnTo>
                  <a:pt x="9845" y="4387"/>
                </a:lnTo>
                <a:lnTo>
                  <a:pt x="9892" y="4387"/>
                </a:lnTo>
                <a:lnTo>
                  <a:pt x="9942" y="4387"/>
                </a:lnTo>
                <a:lnTo>
                  <a:pt x="9992" y="4385"/>
                </a:lnTo>
                <a:lnTo>
                  <a:pt x="10043" y="4383"/>
                </a:lnTo>
                <a:lnTo>
                  <a:pt x="10092" y="4380"/>
                </a:lnTo>
                <a:lnTo>
                  <a:pt x="10140" y="4377"/>
                </a:lnTo>
                <a:lnTo>
                  <a:pt x="10186" y="4374"/>
                </a:lnTo>
                <a:lnTo>
                  <a:pt x="10174" y="3628"/>
                </a:lnTo>
                <a:lnTo>
                  <a:pt x="10175" y="3598"/>
                </a:lnTo>
                <a:lnTo>
                  <a:pt x="10177" y="3570"/>
                </a:lnTo>
                <a:lnTo>
                  <a:pt x="10180" y="3543"/>
                </a:lnTo>
                <a:lnTo>
                  <a:pt x="10184" y="3515"/>
                </a:lnTo>
                <a:lnTo>
                  <a:pt x="10190" y="3487"/>
                </a:lnTo>
                <a:lnTo>
                  <a:pt x="10197" y="3461"/>
                </a:lnTo>
                <a:lnTo>
                  <a:pt x="10205" y="3435"/>
                </a:lnTo>
                <a:lnTo>
                  <a:pt x="10215" y="3409"/>
                </a:lnTo>
                <a:lnTo>
                  <a:pt x="10226" y="3384"/>
                </a:lnTo>
                <a:lnTo>
                  <a:pt x="10238" y="3360"/>
                </a:lnTo>
                <a:lnTo>
                  <a:pt x="10251" y="3336"/>
                </a:lnTo>
                <a:lnTo>
                  <a:pt x="10265" y="3313"/>
                </a:lnTo>
                <a:lnTo>
                  <a:pt x="10280" y="3290"/>
                </a:lnTo>
                <a:lnTo>
                  <a:pt x="10296" y="3269"/>
                </a:lnTo>
                <a:lnTo>
                  <a:pt x="10313" y="3249"/>
                </a:lnTo>
                <a:lnTo>
                  <a:pt x="10331" y="3228"/>
                </a:lnTo>
                <a:lnTo>
                  <a:pt x="10351" y="3210"/>
                </a:lnTo>
                <a:lnTo>
                  <a:pt x="10370" y="3192"/>
                </a:lnTo>
                <a:lnTo>
                  <a:pt x="10391" y="3175"/>
                </a:lnTo>
                <a:lnTo>
                  <a:pt x="10413" y="3159"/>
                </a:lnTo>
                <a:lnTo>
                  <a:pt x="10435" y="3143"/>
                </a:lnTo>
                <a:lnTo>
                  <a:pt x="10458" y="3130"/>
                </a:lnTo>
                <a:lnTo>
                  <a:pt x="10482" y="3117"/>
                </a:lnTo>
                <a:lnTo>
                  <a:pt x="10506" y="3105"/>
                </a:lnTo>
                <a:lnTo>
                  <a:pt x="10531" y="3095"/>
                </a:lnTo>
                <a:lnTo>
                  <a:pt x="10557" y="3086"/>
                </a:lnTo>
                <a:lnTo>
                  <a:pt x="10583" y="3078"/>
                </a:lnTo>
                <a:lnTo>
                  <a:pt x="10610" y="3072"/>
                </a:lnTo>
                <a:lnTo>
                  <a:pt x="10637" y="3065"/>
                </a:lnTo>
                <a:lnTo>
                  <a:pt x="10664" y="3061"/>
                </a:lnTo>
                <a:lnTo>
                  <a:pt x="10694" y="3059"/>
                </a:lnTo>
                <a:lnTo>
                  <a:pt x="10722" y="3058"/>
                </a:lnTo>
                <a:lnTo>
                  <a:pt x="10751" y="3058"/>
                </a:lnTo>
                <a:lnTo>
                  <a:pt x="10779" y="3060"/>
                </a:lnTo>
                <a:lnTo>
                  <a:pt x="10806" y="3063"/>
                </a:lnTo>
                <a:lnTo>
                  <a:pt x="10834" y="3068"/>
                </a:lnTo>
                <a:lnTo>
                  <a:pt x="10861" y="3074"/>
                </a:lnTo>
                <a:lnTo>
                  <a:pt x="10887" y="3081"/>
                </a:lnTo>
                <a:lnTo>
                  <a:pt x="10913" y="3090"/>
                </a:lnTo>
                <a:lnTo>
                  <a:pt x="10938" y="3099"/>
                </a:lnTo>
                <a:lnTo>
                  <a:pt x="10963" y="3110"/>
                </a:lnTo>
                <a:lnTo>
                  <a:pt x="10987" y="3122"/>
                </a:lnTo>
                <a:lnTo>
                  <a:pt x="11011" y="3135"/>
                </a:lnTo>
                <a:lnTo>
                  <a:pt x="11033" y="3149"/>
                </a:lnTo>
                <a:lnTo>
                  <a:pt x="11056" y="3165"/>
                </a:lnTo>
                <a:lnTo>
                  <a:pt x="11077" y="3181"/>
                </a:lnTo>
                <a:lnTo>
                  <a:pt x="11097" y="3198"/>
                </a:lnTo>
                <a:lnTo>
                  <a:pt x="11117" y="3217"/>
                </a:lnTo>
                <a:lnTo>
                  <a:pt x="11135" y="3236"/>
                </a:lnTo>
                <a:lnTo>
                  <a:pt x="11153" y="3256"/>
                </a:lnTo>
                <a:lnTo>
                  <a:pt x="11170" y="3277"/>
                </a:lnTo>
                <a:lnTo>
                  <a:pt x="11186" y="3299"/>
                </a:lnTo>
                <a:lnTo>
                  <a:pt x="11201" y="3321"/>
                </a:lnTo>
                <a:lnTo>
                  <a:pt x="11214" y="3345"/>
                </a:lnTo>
                <a:lnTo>
                  <a:pt x="11227" y="3369"/>
                </a:lnTo>
                <a:lnTo>
                  <a:pt x="11238" y="3393"/>
                </a:lnTo>
                <a:lnTo>
                  <a:pt x="11249" y="3418"/>
                </a:lnTo>
                <a:lnTo>
                  <a:pt x="11258" y="3445"/>
                </a:lnTo>
                <a:lnTo>
                  <a:pt x="11266" y="3471"/>
                </a:lnTo>
                <a:lnTo>
                  <a:pt x="11272" y="3498"/>
                </a:lnTo>
                <a:lnTo>
                  <a:pt x="11278" y="3526"/>
                </a:lnTo>
                <a:lnTo>
                  <a:pt x="11282" y="3554"/>
                </a:lnTo>
                <a:lnTo>
                  <a:pt x="11284" y="3582"/>
                </a:lnTo>
                <a:lnTo>
                  <a:pt x="11285" y="3611"/>
                </a:lnTo>
                <a:lnTo>
                  <a:pt x="11298" y="4447"/>
                </a:lnTo>
                <a:lnTo>
                  <a:pt x="11298" y="4498"/>
                </a:lnTo>
                <a:lnTo>
                  <a:pt x="11295" y="4547"/>
                </a:lnTo>
                <a:lnTo>
                  <a:pt x="11291" y="4596"/>
                </a:lnTo>
                <a:lnTo>
                  <a:pt x="11285" y="4644"/>
                </a:lnTo>
                <a:lnTo>
                  <a:pt x="11277" y="4692"/>
                </a:lnTo>
                <a:lnTo>
                  <a:pt x="11267" y="4738"/>
                </a:lnTo>
                <a:lnTo>
                  <a:pt x="11255" y="4784"/>
                </a:lnTo>
                <a:lnTo>
                  <a:pt x="11241" y="4829"/>
                </a:lnTo>
                <a:lnTo>
                  <a:pt x="11226" y="4873"/>
                </a:lnTo>
                <a:lnTo>
                  <a:pt x="11209" y="4915"/>
                </a:lnTo>
                <a:lnTo>
                  <a:pt x="11190" y="4957"/>
                </a:lnTo>
                <a:lnTo>
                  <a:pt x="11169" y="4997"/>
                </a:lnTo>
                <a:lnTo>
                  <a:pt x="11146" y="5037"/>
                </a:lnTo>
                <a:lnTo>
                  <a:pt x="11122" y="5075"/>
                </a:lnTo>
                <a:lnTo>
                  <a:pt x="11096" y="5111"/>
                </a:lnTo>
                <a:lnTo>
                  <a:pt x="11069" y="5147"/>
                </a:lnTo>
                <a:lnTo>
                  <a:pt x="11040" y="5180"/>
                </a:lnTo>
                <a:lnTo>
                  <a:pt x="11009" y="5213"/>
                </a:lnTo>
                <a:lnTo>
                  <a:pt x="10977" y="5244"/>
                </a:lnTo>
                <a:lnTo>
                  <a:pt x="10943" y="5273"/>
                </a:lnTo>
                <a:lnTo>
                  <a:pt x="10907" y="5301"/>
                </a:lnTo>
                <a:lnTo>
                  <a:pt x="10870" y="5327"/>
                </a:lnTo>
                <a:lnTo>
                  <a:pt x="10832" y="5350"/>
                </a:lnTo>
                <a:lnTo>
                  <a:pt x="10792" y="5372"/>
                </a:lnTo>
                <a:lnTo>
                  <a:pt x="10751" y="5394"/>
                </a:lnTo>
                <a:lnTo>
                  <a:pt x="10708" y="5412"/>
                </a:lnTo>
                <a:lnTo>
                  <a:pt x="10663" y="5429"/>
                </a:lnTo>
                <a:lnTo>
                  <a:pt x="10618" y="5443"/>
                </a:lnTo>
                <a:lnTo>
                  <a:pt x="10571" y="5455"/>
                </a:lnTo>
                <a:lnTo>
                  <a:pt x="10523" y="5466"/>
                </a:lnTo>
                <a:lnTo>
                  <a:pt x="10474" y="5475"/>
                </a:lnTo>
                <a:lnTo>
                  <a:pt x="10423" y="5481"/>
                </a:lnTo>
                <a:lnTo>
                  <a:pt x="10351" y="5487"/>
                </a:lnTo>
                <a:lnTo>
                  <a:pt x="10277" y="5493"/>
                </a:lnTo>
                <a:lnTo>
                  <a:pt x="10203" y="5498"/>
                </a:lnTo>
                <a:lnTo>
                  <a:pt x="10128" y="5502"/>
                </a:lnTo>
                <a:lnTo>
                  <a:pt x="10053" y="5504"/>
                </a:lnTo>
                <a:lnTo>
                  <a:pt x="9976" y="5505"/>
                </a:lnTo>
                <a:lnTo>
                  <a:pt x="9901" y="5505"/>
                </a:lnTo>
                <a:lnTo>
                  <a:pt x="9826" y="5503"/>
                </a:lnTo>
                <a:lnTo>
                  <a:pt x="9752" y="5499"/>
                </a:lnTo>
                <a:lnTo>
                  <a:pt x="9679" y="5493"/>
                </a:lnTo>
                <a:lnTo>
                  <a:pt x="9606" y="5484"/>
                </a:lnTo>
                <a:lnTo>
                  <a:pt x="9535" y="5474"/>
                </a:lnTo>
                <a:lnTo>
                  <a:pt x="9465" y="5459"/>
                </a:lnTo>
                <a:lnTo>
                  <a:pt x="9397" y="5443"/>
                </a:lnTo>
                <a:lnTo>
                  <a:pt x="9329" y="5424"/>
                </a:lnTo>
                <a:lnTo>
                  <a:pt x="9265" y="5402"/>
                </a:lnTo>
                <a:lnTo>
                  <a:pt x="9203" y="5376"/>
                </a:lnTo>
                <a:lnTo>
                  <a:pt x="9143" y="5348"/>
                </a:lnTo>
                <a:lnTo>
                  <a:pt x="9086" y="5316"/>
                </a:lnTo>
                <a:lnTo>
                  <a:pt x="9032" y="5279"/>
                </a:lnTo>
                <a:lnTo>
                  <a:pt x="8981" y="5239"/>
                </a:lnTo>
                <a:lnTo>
                  <a:pt x="8934" y="5194"/>
                </a:lnTo>
                <a:lnTo>
                  <a:pt x="8890" y="5146"/>
                </a:lnTo>
                <a:lnTo>
                  <a:pt x="8849" y="5093"/>
                </a:lnTo>
                <a:lnTo>
                  <a:pt x="8813" y="5036"/>
                </a:lnTo>
                <a:lnTo>
                  <a:pt x="8781" y="4974"/>
                </a:lnTo>
                <a:lnTo>
                  <a:pt x="8754" y="4906"/>
                </a:lnTo>
                <a:lnTo>
                  <a:pt x="8730" y="4834"/>
                </a:lnTo>
                <a:lnTo>
                  <a:pt x="8711" y="4756"/>
                </a:lnTo>
                <a:lnTo>
                  <a:pt x="8698" y="4674"/>
                </a:lnTo>
                <a:lnTo>
                  <a:pt x="8691" y="4586"/>
                </a:lnTo>
                <a:lnTo>
                  <a:pt x="8688" y="4492"/>
                </a:lnTo>
                <a:lnTo>
                  <a:pt x="8690" y="4181"/>
                </a:lnTo>
                <a:lnTo>
                  <a:pt x="6195" y="4181"/>
                </a:lnTo>
                <a:lnTo>
                  <a:pt x="6198" y="4487"/>
                </a:lnTo>
                <a:lnTo>
                  <a:pt x="6197" y="4537"/>
                </a:lnTo>
                <a:lnTo>
                  <a:pt x="6195" y="4585"/>
                </a:lnTo>
                <a:lnTo>
                  <a:pt x="6190" y="4633"/>
                </a:lnTo>
                <a:lnTo>
                  <a:pt x="6183" y="4680"/>
                </a:lnTo>
                <a:lnTo>
                  <a:pt x="6175" y="4725"/>
                </a:lnTo>
                <a:lnTo>
                  <a:pt x="6164" y="4771"/>
                </a:lnTo>
                <a:lnTo>
                  <a:pt x="6152" y="4814"/>
                </a:lnTo>
                <a:lnTo>
                  <a:pt x="6137" y="4858"/>
                </a:lnTo>
                <a:lnTo>
                  <a:pt x="6121" y="4900"/>
                </a:lnTo>
                <a:lnTo>
                  <a:pt x="6103" y="4941"/>
                </a:lnTo>
                <a:lnTo>
                  <a:pt x="6084" y="4981"/>
                </a:lnTo>
                <a:lnTo>
                  <a:pt x="6063" y="5019"/>
                </a:lnTo>
                <a:lnTo>
                  <a:pt x="6040" y="5057"/>
                </a:lnTo>
                <a:lnTo>
                  <a:pt x="6015" y="5093"/>
                </a:lnTo>
                <a:lnTo>
                  <a:pt x="5989" y="5129"/>
                </a:lnTo>
                <a:lnTo>
                  <a:pt x="5962" y="5162"/>
                </a:lnTo>
                <a:lnTo>
                  <a:pt x="5932" y="5194"/>
                </a:lnTo>
                <a:lnTo>
                  <a:pt x="5902" y="5225"/>
                </a:lnTo>
                <a:lnTo>
                  <a:pt x="5870" y="5255"/>
                </a:lnTo>
                <a:lnTo>
                  <a:pt x="5836" y="5282"/>
                </a:lnTo>
                <a:lnTo>
                  <a:pt x="5801" y="5309"/>
                </a:lnTo>
                <a:lnTo>
                  <a:pt x="5764" y="5333"/>
                </a:lnTo>
                <a:lnTo>
                  <a:pt x="5727" y="5356"/>
                </a:lnTo>
                <a:lnTo>
                  <a:pt x="5687" y="5377"/>
                </a:lnTo>
                <a:lnTo>
                  <a:pt x="5647" y="5397"/>
                </a:lnTo>
                <a:lnTo>
                  <a:pt x="5605" y="5415"/>
                </a:lnTo>
                <a:lnTo>
                  <a:pt x="5562" y="5431"/>
                </a:lnTo>
                <a:lnTo>
                  <a:pt x="5518" y="5444"/>
                </a:lnTo>
                <a:lnTo>
                  <a:pt x="5472" y="5456"/>
                </a:lnTo>
                <a:lnTo>
                  <a:pt x="5426" y="5466"/>
                </a:lnTo>
                <a:lnTo>
                  <a:pt x="5378" y="5475"/>
                </a:lnTo>
                <a:lnTo>
                  <a:pt x="5329" y="5481"/>
                </a:lnTo>
                <a:lnTo>
                  <a:pt x="5260" y="5487"/>
                </a:lnTo>
                <a:lnTo>
                  <a:pt x="5190" y="5493"/>
                </a:lnTo>
                <a:lnTo>
                  <a:pt x="5118" y="5498"/>
                </a:lnTo>
                <a:lnTo>
                  <a:pt x="5046" y="5502"/>
                </a:lnTo>
                <a:lnTo>
                  <a:pt x="4973" y="5504"/>
                </a:lnTo>
                <a:lnTo>
                  <a:pt x="4899" y="5506"/>
                </a:lnTo>
                <a:lnTo>
                  <a:pt x="4824" y="5506"/>
                </a:lnTo>
                <a:lnTo>
                  <a:pt x="4751" y="5504"/>
                </a:lnTo>
                <a:lnTo>
                  <a:pt x="4677" y="5501"/>
                </a:lnTo>
                <a:lnTo>
                  <a:pt x="4604" y="5495"/>
                </a:lnTo>
                <a:lnTo>
                  <a:pt x="4532" y="5488"/>
                </a:lnTo>
                <a:lnTo>
                  <a:pt x="4461" y="5478"/>
                </a:lnTo>
                <a:lnTo>
                  <a:pt x="4391" y="5464"/>
                </a:lnTo>
                <a:lnTo>
                  <a:pt x="4322" y="5450"/>
                </a:lnTo>
                <a:lnTo>
                  <a:pt x="4255" y="5432"/>
                </a:lnTo>
                <a:lnTo>
                  <a:pt x="4189" y="5411"/>
                </a:lnTo>
                <a:lnTo>
                  <a:pt x="4126" y="5388"/>
                </a:lnTo>
                <a:lnTo>
                  <a:pt x="4066" y="5360"/>
                </a:lnTo>
                <a:lnTo>
                  <a:pt x="4008" y="5329"/>
                </a:lnTo>
                <a:lnTo>
                  <a:pt x="3953" y="5295"/>
                </a:lnTo>
                <a:lnTo>
                  <a:pt x="3901" y="5256"/>
                </a:lnTo>
                <a:lnTo>
                  <a:pt x="3852" y="5215"/>
                </a:lnTo>
                <a:lnTo>
                  <a:pt x="3807" y="5168"/>
                </a:lnTo>
                <a:lnTo>
                  <a:pt x="3766" y="5118"/>
                </a:lnTo>
                <a:lnTo>
                  <a:pt x="3728" y="5062"/>
                </a:lnTo>
                <a:lnTo>
                  <a:pt x="3695" y="5002"/>
                </a:lnTo>
                <a:lnTo>
                  <a:pt x="3666" y="4938"/>
                </a:lnTo>
                <a:lnTo>
                  <a:pt x="3642" y="4869"/>
                </a:lnTo>
                <a:lnTo>
                  <a:pt x="3623" y="4794"/>
                </a:lnTo>
                <a:lnTo>
                  <a:pt x="3610" y="4714"/>
                </a:lnTo>
                <a:lnTo>
                  <a:pt x="3601" y="4628"/>
                </a:lnTo>
                <a:lnTo>
                  <a:pt x="3598" y="4538"/>
                </a:lnTo>
                <a:lnTo>
                  <a:pt x="3598" y="4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227211" y="3566935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ESTREIA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20 DE FEVEREIRO DE 2018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-161" y="-1"/>
            <a:ext cx="8280890" cy="69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93337" y="181969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chemeClr val="accent3"/>
                </a:solidFill>
                <a:latin typeface="Globotipo Condensada Light" panose="00000406000000000000" pitchFamily="50" charset="0"/>
              </a:rPr>
              <a:t>PRONTO PARA </a:t>
            </a:r>
            <a:r>
              <a:rPr lang="pt-BR" sz="1800" dirty="0" smtClean="0">
                <a:solidFill>
                  <a:schemeClr val="accent3"/>
                </a:solidFill>
                <a:latin typeface="Globotipo Condensada Black" panose="00000A06000000000000" pitchFamily="50" charset="0"/>
              </a:rPr>
              <a:t>VENDA</a:t>
            </a:r>
            <a:endParaRPr lang="pt-BR" sz="1800" dirty="0">
              <a:solidFill>
                <a:schemeClr val="accent3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7530019" y="186635"/>
            <a:ext cx="360000" cy="360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38809" tIns="69405" rIns="138809" bIns="69405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accent3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18554" y="1439702"/>
            <a:ext cx="3327795" cy="202140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647756" y="1439702"/>
            <a:ext cx="3298593" cy="2812420"/>
          </a:xfrm>
          <a:prstGeom prst="rect">
            <a:avLst/>
          </a:prstGeom>
          <a:noFill/>
          <a:ln w="76200">
            <a:solidFill>
              <a:srgbClr val="ED1263"/>
            </a:solidFill>
            <a:miter lim="800000"/>
          </a:ln>
        </p:spPr>
        <p:txBody>
          <a:bodyPr wrap="square" lIns="357225" tIns="571559" rIns="357225" bIns="194401">
            <a:noAutofit/>
          </a:bodyPr>
          <a:lstStyle/>
          <a:p>
            <a:endParaRPr lang="pt-BR" sz="35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898353" y="1881883"/>
            <a:ext cx="323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NOVELA I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TEMPO 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Globotipo Condensada" panose="00000506000000000000" pitchFamily="50" charset="0"/>
              </a:rPr>
              <a:t>DE AMAR</a:t>
            </a:r>
          </a:p>
        </p:txBody>
      </p:sp>
    </p:spTree>
    <p:extLst>
      <p:ext uri="{BB962C8B-B14F-4D97-AF65-F5344CB8AC3E}">
        <p14:creationId xmlns:p14="http://schemas.microsoft.com/office/powerpoint/2010/main" val="39731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Personalizada 1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138</Words>
  <Application>Microsoft Office PowerPoint</Application>
  <PresentationFormat>Personalizar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Globotipo Condensada</vt:lpstr>
      <vt:lpstr>Globotipo Condensada Black</vt:lpstr>
      <vt:lpstr>Globotipo Condensada Light</vt:lpstr>
      <vt:lpstr>Globotipo Texto</vt:lpstr>
      <vt:lpstr>Tema do Office</vt:lpstr>
      <vt:lpstr>Apresentação do PowerPoint</vt:lpstr>
      <vt:lpstr>Apresentação do PowerPoint</vt:lpstr>
      <vt:lpstr>Apresentação do PowerPoint</vt:lpstr>
    </vt:vector>
  </TitlesOfParts>
  <Company>TV Globo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 Globo</dc:creator>
  <cp:lastModifiedBy>Paula Caetano</cp:lastModifiedBy>
  <cp:revision>359</cp:revision>
  <dcterms:created xsi:type="dcterms:W3CDTF">2014-04-07T19:39:55Z</dcterms:created>
  <dcterms:modified xsi:type="dcterms:W3CDTF">2018-02-23T13:35:17Z</dcterms:modified>
</cp:coreProperties>
</file>