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70" r:id="rId4"/>
  </p:sldIdLst>
  <p:sldSz cx="6840538" cy="2735263"/>
  <p:notesSz cx="6858000" cy="9144000"/>
  <p:defaultTextStyle>
    <a:defPPr>
      <a:defRPr lang="pt-BR"/>
    </a:defPPr>
    <a:lvl1pPr marL="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362" userDrawn="1">
          <p15:clr>
            <a:srgbClr val="A4A3A4"/>
          </p15:clr>
        </p15:guide>
        <p15:guide id="3" orient="horz" pos="403" userDrawn="1">
          <p15:clr>
            <a:srgbClr val="A4A3A4"/>
          </p15:clr>
        </p15:guide>
        <p15:guide id="4" orient="horz" pos="960" userDrawn="1">
          <p15:clr>
            <a:srgbClr val="A4A3A4"/>
          </p15:clr>
        </p15:guide>
        <p15:guide id="5" orient="horz" pos="1001" userDrawn="1">
          <p15:clr>
            <a:srgbClr val="A4A3A4"/>
          </p15:clr>
        </p15:guide>
        <p15:guide id="6" orient="horz" pos="1561" userDrawn="1">
          <p15:clr>
            <a:srgbClr val="A4A3A4"/>
          </p15:clr>
        </p15:guide>
        <p15:guide id="7" orient="horz" pos="1601" userDrawn="1">
          <p15:clr>
            <a:srgbClr val="A4A3A4"/>
          </p15:clr>
        </p15:guide>
        <p15:guide id="8" orient="horz" pos="1640" userDrawn="1">
          <p15:clr>
            <a:srgbClr val="A4A3A4"/>
          </p15:clr>
        </p15:guide>
        <p15:guide id="9" pos="1098" userDrawn="1">
          <p15:clr>
            <a:srgbClr val="A4A3A4"/>
          </p15:clr>
        </p15:guide>
        <p15:guide id="10" pos="4165" userDrawn="1">
          <p15:clr>
            <a:srgbClr val="A4A3A4"/>
          </p15:clr>
        </p15:guide>
        <p15:guide id="11" pos="1169" userDrawn="1">
          <p15:clr>
            <a:srgbClr val="A4A3A4"/>
          </p15:clr>
        </p15:guide>
        <p15:guide id="12" pos="2122" userDrawn="1">
          <p15:clr>
            <a:srgbClr val="A4A3A4"/>
          </p15:clr>
        </p15:guide>
        <p15:guide id="13" pos="2193" userDrawn="1">
          <p15:clr>
            <a:srgbClr val="A4A3A4"/>
          </p15:clr>
        </p15:guide>
        <p15:guide id="14" pos="3144" userDrawn="1">
          <p15:clr>
            <a:srgbClr val="A4A3A4"/>
          </p15:clr>
        </p15:guide>
        <p15:guide id="15" pos="3215" userDrawn="1">
          <p15:clr>
            <a:srgbClr val="A4A3A4"/>
          </p15:clr>
        </p15:guide>
        <p15:guide id="16" pos="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7"/>
    <a:srgbClr val="1C5263"/>
    <a:srgbClr val="78C0A7"/>
    <a:srgbClr val="FFDCB9"/>
    <a:srgbClr val="05BFFA"/>
    <a:srgbClr val="18505E"/>
    <a:srgbClr val="21878A"/>
    <a:srgbClr val="F9CC3E"/>
    <a:srgbClr val="FF8B17"/>
    <a:srgbClr val="0CE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Objects="1">
      <p:cViewPr>
        <p:scale>
          <a:sx n="100" d="100"/>
          <a:sy n="100" d="100"/>
        </p:scale>
        <p:origin x="1518" y="1236"/>
      </p:cViewPr>
      <p:guideLst>
        <p:guide orient="horz" pos="85"/>
        <p:guide orient="horz" pos="362"/>
        <p:guide orient="horz" pos="403"/>
        <p:guide orient="horz" pos="960"/>
        <p:guide orient="horz" pos="1001"/>
        <p:guide orient="horz" pos="1561"/>
        <p:guide orient="horz" pos="1601"/>
        <p:guide orient="horz" pos="1640"/>
        <p:guide pos="1098"/>
        <p:guide pos="4165"/>
        <p:guide pos="1169"/>
        <p:guide pos="2122"/>
        <p:guide pos="2193"/>
        <p:guide pos="3144"/>
        <p:guide pos="3215"/>
        <p:guide pos="1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4EC5-2789-4B59-8175-63F218A54E9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6EBD-1BCC-4EAD-99EF-0BCF437C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F34A-6D64-4C11-BC56-42635752D95C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37C-BF16-4861-BB47-6027369B374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40538" cy="2735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1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565992" rtl="0" eaLnBrk="1" latinLnBrk="0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248" indent="-212248" algn="l" defTabSz="56599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1pPr>
      <a:lvl2pPr marL="459869" indent="-176873" algn="l" defTabSz="565992" rtl="0" eaLnBrk="1" latinLnBrk="0" hangingPunct="1">
        <a:spcBef>
          <a:spcPct val="20000"/>
        </a:spcBef>
        <a:buFont typeface="Arial" pitchFamily="34" charset="0"/>
        <a:buChar char="–"/>
        <a:defRPr sz="1698" kern="1200">
          <a:solidFill>
            <a:schemeClr val="tx1"/>
          </a:solidFill>
          <a:latin typeface="+mn-lt"/>
          <a:ea typeface="+mn-ea"/>
          <a:cs typeface="+mn-cs"/>
        </a:defRPr>
      </a:lvl2pPr>
      <a:lvl3pPr marL="70749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990485" indent="-141497" algn="l" defTabSz="565992" rtl="0" eaLnBrk="1" latinLnBrk="0" hangingPunct="1">
        <a:spcBef>
          <a:spcPct val="20000"/>
        </a:spcBef>
        <a:buFont typeface="Arial" pitchFamily="34" charset="0"/>
        <a:buChar char="–"/>
        <a:defRPr sz="1251" kern="1200">
          <a:solidFill>
            <a:schemeClr val="tx1"/>
          </a:solidFill>
          <a:latin typeface="+mn-lt"/>
          <a:ea typeface="+mn-ea"/>
          <a:cs typeface="+mn-cs"/>
        </a:defRPr>
      </a:lvl4pPr>
      <a:lvl5pPr marL="1273480" indent="-141497" algn="l" defTabSz="565992" rtl="0" eaLnBrk="1" latinLnBrk="0" hangingPunct="1">
        <a:spcBef>
          <a:spcPct val="20000"/>
        </a:spcBef>
        <a:buFont typeface="Arial" pitchFamily="34" charset="0"/>
        <a:buChar char="»"/>
        <a:defRPr sz="1251" kern="1200">
          <a:solidFill>
            <a:schemeClr val="tx1"/>
          </a:solidFill>
          <a:latin typeface="+mn-lt"/>
          <a:ea typeface="+mn-ea"/>
          <a:cs typeface="+mn-cs"/>
        </a:defRPr>
      </a:lvl5pPr>
      <a:lvl6pPr marL="1556477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6pPr>
      <a:lvl7pPr marL="183947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7pPr>
      <a:lvl8pPr marL="212247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8pPr>
      <a:lvl9pPr marL="240546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8299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65992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4898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31984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14979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697975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1980971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263966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 b="20004"/>
          <a:stretch>
            <a:fillRect/>
          </a:stretch>
        </p:blipFill>
        <p:spPr>
          <a:xfrm>
            <a:off x="-2153159" y="105917"/>
            <a:ext cx="6840538" cy="2735263"/>
          </a:xfrm>
        </p:spPr>
      </p:pic>
      <p:sp>
        <p:nvSpPr>
          <p:cNvPr id="3" name="Forma livre 2"/>
          <p:cNvSpPr/>
          <p:nvPr/>
        </p:nvSpPr>
        <p:spPr>
          <a:xfrm rot="19919478">
            <a:off x="-615074" y="-1815944"/>
            <a:ext cx="8167014" cy="7085097"/>
          </a:xfrm>
          <a:custGeom>
            <a:avLst/>
            <a:gdLst>
              <a:gd name="connsiteX0" fmla="*/ 3550811 w 14262982"/>
              <a:gd name="connsiteY0" fmla="*/ 0 h 12373508"/>
              <a:gd name="connsiteX1" fmla="*/ 5296064 w 14262982"/>
              <a:gd name="connsiteY1" fmla="*/ 928307 h 12373508"/>
              <a:gd name="connsiteX2" fmla="*/ 5289011 w 14262982"/>
              <a:gd name="connsiteY2" fmla="*/ 941303 h 12373508"/>
              <a:gd name="connsiteX3" fmla="*/ 5267290 w 14262982"/>
              <a:gd name="connsiteY3" fmla="*/ 1048893 h 12373508"/>
              <a:gd name="connsiteX4" fmla="*/ 5267289 w 14262982"/>
              <a:gd name="connsiteY4" fmla="*/ 7907334 h 12373508"/>
              <a:gd name="connsiteX5" fmla="*/ 5543695 w 14262982"/>
              <a:gd name="connsiteY5" fmla="*/ 8183740 h 12373508"/>
              <a:gd name="connsiteX6" fmla="*/ 5820102 w 14262982"/>
              <a:gd name="connsiteY6" fmla="*/ 7907334 h 12373508"/>
              <a:gd name="connsiteX7" fmla="*/ 5820101 w 14262982"/>
              <a:gd name="connsiteY7" fmla="*/ 1207044 h 12373508"/>
              <a:gd name="connsiteX8" fmla="*/ 14262982 w 14262982"/>
              <a:gd name="connsiteY8" fmla="*/ 5697848 h 12373508"/>
              <a:gd name="connsiteX9" fmla="*/ 10712170 w 14262982"/>
              <a:gd name="connsiteY9" fmla="*/ 12373508 h 12373508"/>
              <a:gd name="connsiteX10" fmla="*/ 0 w 14262982"/>
              <a:gd name="connsiteY10" fmla="*/ 6675660 h 12373508"/>
              <a:gd name="connsiteX11" fmla="*/ 2040543 w 14262982"/>
              <a:gd name="connsiteY11" fmla="*/ 2839360 h 12373508"/>
              <a:gd name="connsiteX12" fmla="*/ 2040543 w 14262982"/>
              <a:gd name="connsiteY12" fmla="*/ 7253393 h 12373508"/>
              <a:gd name="connsiteX13" fmla="*/ 2316949 w 14262982"/>
              <a:gd name="connsiteY13" fmla="*/ 7529798 h 12373508"/>
              <a:gd name="connsiteX14" fmla="*/ 2593356 w 14262982"/>
              <a:gd name="connsiteY14" fmla="*/ 7253392 h 12373508"/>
              <a:gd name="connsiteX15" fmla="*/ 2593355 w 14262982"/>
              <a:gd name="connsiteY15" fmla="*/ 1800054 h 12373508"/>
              <a:gd name="connsiteX16" fmla="*/ 2841060 w 14262982"/>
              <a:gd name="connsiteY16" fmla="*/ 1334359 h 12373508"/>
              <a:gd name="connsiteX17" fmla="*/ 2841060 w 14262982"/>
              <a:gd name="connsiteY17" fmla="*/ 7907334 h 12373508"/>
              <a:gd name="connsiteX18" fmla="*/ 3117466 w 14262982"/>
              <a:gd name="connsiteY18" fmla="*/ 8183740 h 12373508"/>
              <a:gd name="connsiteX19" fmla="*/ 3393873 w 14262982"/>
              <a:gd name="connsiteY19" fmla="*/ 7907334 h 12373508"/>
              <a:gd name="connsiteX20" fmla="*/ 3393872 w 14262982"/>
              <a:gd name="connsiteY20" fmla="*/ 1048892 h 12373508"/>
              <a:gd name="connsiteX21" fmla="*/ 3173172 w 14262982"/>
              <a:gd name="connsiteY21" fmla="*/ 778102 h 12373508"/>
              <a:gd name="connsiteX22" fmla="*/ 3138779 w 14262982"/>
              <a:gd name="connsiteY22" fmla="*/ 774635 h 12373508"/>
              <a:gd name="connsiteX23" fmla="*/ 3550811 w 14262982"/>
              <a:gd name="connsiteY23" fmla="*/ 0 h 12373508"/>
              <a:gd name="connsiteX24" fmla="*/ 4850767 w 14262982"/>
              <a:gd name="connsiteY24" fmla="*/ 1448147 h 12373508"/>
              <a:gd name="connsiteX25" fmla="*/ 4743177 w 14262982"/>
              <a:gd name="connsiteY25" fmla="*/ 1426426 h 12373508"/>
              <a:gd name="connsiteX26" fmla="*/ 4466771 w 14262982"/>
              <a:gd name="connsiteY26" fmla="*/ 1702833 h 12373508"/>
              <a:gd name="connsiteX27" fmla="*/ 4466771 w 14262982"/>
              <a:gd name="connsiteY27" fmla="*/ 7253393 h 12373508"/>
              <a:gd name="connsiteX28" fmla="*/ 4743177 w 14262982"/>
              <a:gd name="connsiteY28" fmla="*/ 7529798 h 12373508"/>
              <a:gd name="connsiteX29" fmla="*/ 5019583 w 14262982"/>
              <a:gd name="connsiteY29" fmla="*/ 7253393 h 12373508"/>
              <a:gd name="connsiteX30" fmla="*/ 5019583 w 14262982"/>
              <a:gd name="connsiteY30" fmla="*/ 1702832 h 12373508"/>
              <a:gd name="connsiteX31" fmla="*/ 4850767 w 14262982"/>
              <a:gd name="connsiteY31" fmla="*/ 1448147 h 12373508"/>
              <a:gd name="connsiteX32" fmla="*/ 4052261 w 14262982"/>
              <a:gd name="connsiteY32" fmla="*/ 1982364 h 12373508"/>
              <a:gd name="connsiteX33" fmla="*/ 3944672 w 14262982"/>
              <a:gd name="connsiteY33" fmla="*/ 1960642 h 12373508"/>
              <a:gd name="connsiteX34" fmla="*/ 3668266 w 14262982"/>
              <a:gd name="connsiteY34" fmla="*/ 2237049 h 12373508"/>
              <a:gd name="connsiteX35" fmla="*/ 3668267 w 14262982"/>
              <a:gd name="connsiteY35" fmla="*/ 6719175 h 12373508"/>
              <a:gd name="connsiteX36" fmla="*/ 3944672 w 14262982"/>
              <a:gd name="connsiteY36" fmla="*/ 6995582 h 12373508"/>
              <a:gd name="connsiteX37" fmla="*/ 4221078 w 14262982"/>
              <a:gd name="connsiteY37" fmla="*/ 6719175 h 12373508"/>
              <a:gd name="connsiteX38" fmla="*/ 4221078 w 14262982"/>
              <a:gd name="connsiteY38" fmla="*/ 2237049 h 12373508"/>
              <a:gd name="connsiteX39" fmla="*/ 4052261 w 14262982"/>
              <a:gd name="connsiteY39" fmla="*/ 1982364 h 12373508"/>
              <a:gd name="connsiteX40" fmla="*/ 6478490 w 14262982"/>
              <a:gd name="connsiteY40" fmla="*/ 1982365 h 12373508"/>
              <a:gd name="connsiteX41" fmla="*/ 6370901 w 14262982"/>
              <a:gd name="connsiteY41" fmla="*/ 1960643 h 12373508"/>
              <a:gd name="connsiteX42" fmla="*/ 6094494 w 14262982"/>
              <a:gd name="connsiteY42" fmla="*/ 2237049 h 12373508"/>
              <a:gd name="connsiteX43" fmla="*/ 6094494 w 14262982"/>
              <a:gd name="connsiteY43" fmla="*/ 6719175 h 12373508"/>
              <a:gd name="connsiteX44" fmla="*/ 6370900 w 14262982"/>
              <a:gd name="connsiteY44" fmla="*/ 6995582 h 12373508"/>
              <a:gd name="connsiteX45" fmla="*/ 6647306 w 14262982"/>
              <a:gd name="connsiteY45" fmla="*/ 6719176 h 12373508"/>
              <a:gd name="connsiteX46" fmla="*/ 6647306 w 14262982"/>
              <a:gd name="connsiteY46" fmla="*/ 2237050 h 12373508"/>
              <a:gd name="connsiteX47" fmla="*/ 6478490 w 14262982"/>
              <a:gd name="connsiteY47" fmla="*/ 1982365 h 1237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262982" h="12373508">
                <a:moveTo>
                  <a:pt x="3550811" y="0"/>
                </a:moveTo>
                <a:lnTo>
                  <a:pt x="5296064" y="928307"/>
                </a:lnTo>
                <a:lnTo>
                  <a:pt x="5289011" y="941303"/>
                </a:lnTo>
                <a:cubicBezTo>
                  <a:pt x="5275024" y="974371"/>
                  <a:pt x="5267290" y="1010729"/>
                  <a:pt x="5267290" y="1048893"/>
                </a:cubicBezTo>
                <a:lnTo>
                  <a:pt x="5267289" y="7907334"/>
                </a:lnTo>
                <a:cubicBezTo>
                  <a:pt x="5267289" y="8059989"/>
                  <a:pt x="5391041" y="8183740"/>
                  <a:pt x="5543695" y="8183740"/>
                </a:cubicBezTo>
                <a:cubicBezTo>
                  <a:pt x="5696350" y="8183740"/>
                  <a:pt x="5820101" y="8059989"/>
                  <a:pt x="5820102" y="7907334"/>
                </a:cubicBezTo>
                <a:lnTo>
                  <a:pt x="5820101" y="1207044"/>
                </a:lnTo>
                <a:lnTo>
                  <a:pt x="14262982" y="5697848"/>
                </a:lnTo>
                <a:lnTo>
                  <a:pt x="10712170" y="12373508"/>
                </a:lnTo>
                <a:lnTo>
                  <a:pt x="0" y="6675660"/>
                </a:lnTo>
                <a:lnTo>
                  <a:pt x="2040543" y="2839360"/>
                </a:lnTo>
                <a:lnTo>
                  <a:pt x="2040543" y="7253393"/>
                </a:lnTo>
                <a:cubicBezTo>
                  <a:pt x="2040544" y="7406047"/>
                  <a:pt x="2164294" y="7529799"/>
                  <a:pt x="2316949" y="7529798"/>
                </a:cubicBezTo>
                <a:cubicBezTo>
                  <a:pt x="2469604" y="7529799"/>
                  <a:pt x="2593355" y="7406048"/>
                  <a:pt x="2593356" y="7253392"/>
                </a:cubicBezTo>
                <a:lnTo>
                  <a:pt x="2593355" y="1800054"/>
                </a:lnTo>
                <a:lnTo>
                  <a:pt x="2841060" y="1334359"/>
                </a:lnTo>
                <a:lnTo>
                  <a:pt x="2841060" y="7907334"/>
                </a:lnTo>
                <a:cubicBezTo>
                  <a:pt x="2841060" y="8059990"/>
                  <a:pt x="2964811" y="8183740"/>
                  <a:pt x="3117466" y="8183740"/>
                </a:cubicBezTo>
                <a:cubicBezTo>
                  <a:pt x="3270121" y="8183740"/>
                  <a:pt x="3393872" y="8059989"/>
                  <a:pt x="3393873" y="7907334"/>
                </a:cubicBezTo>
                <a:lnTo>
                  <a:pt x="3393872" y="1048892"/>
                </a:lnTo>
                <a:cubicBezTo>
                  <a:pt x="3393872" y="915319"/>
                  <a:pt x="3299125" y="803876"/>
                  <a:pt x="3173172" y="778102"/>
                </a:cubicBezTo>
                <a:lnTo>
                  <a:pt x="3138779" y="774635"/>
                </a:lnTo>
                <a:lnTo>
                  <a:pt x="3550811" y="0"/>
                </a:lnTo>
                <a:close/>
                <a:moveTo>
                  <a:pt x="4850767" y="1448147"/>
                </a:moveTo>
                <a:cubicBezTo>
                  <a:pt x="4817698" y="1434161"/>
                  <a:pt x="4781341" y="1426426"/>
                  <a:pt x="4743177" y="1426426"/>
                </a:cubicBezTo>
                <a:cubicBezTo>
                  <a:pt x="4590522" y="1426426"/>
                  <a:pt x="4466771" y="1550177"/>
                  <a:pt x="4466771" y="1702833"/>
                </a:cubicBezTo>
                <a:lnTo>
                  <a:pt x="4466771" y="7253393"/>
                </a:lnTo>
                <a:cubicBezTo>
                  <a:pt x="4466771" y="7406048"/>
                  <a:pt x="4590522" y="7529799"/>
                  <a:pt x="4743177" y="7529798"/>
                </a:cubicBezTo>
                <a:cubicBezTo>
                  <a:pt x="4895832" y="7529799"/>
                  <a:pt x="5019583" y="7406048"/>
                  <a:pt x="5019583" y="7253393"/>
                </a:cubicBezTo>
                <a:lnTo>
                  <a:pt x="5019583" y="1702832"/>
                </a:lnTo>
                <a:cubicBezTo>
                  <a:pt x="5019583" y="1588341"/>
                  <a:pt x="4949973" y="1490108"/>
                  <a:pt x="4850767" y="1448147"/>
                </a:cubicBezTo>
                <a:close/>
                <a:moveTo>
                  <a:pt x="4052261" y="1982364"/>
                </a:moveTo>
                <a:cubicBezTo>
                  <a:pt x="4019193" y="1968377"/>
                  <a:pt x="3982836" y="1960643"/>
                  <a:pt x="3944672" y="1960642"/>
                </a:cubicBezTo>
                <a:cubicBezTo>
                  <a:pt x="3792017" y="1960643"/>
                  <a:pt x="3668266" y="2084394"/>
                  <a:pt x="3668266" y="2237049"/>
                </a:cubicBezTo>
                <a:lnTo>
                  <a:pt x="3668267" y="6719175"/>
                </a:lnTo>
                <a:cubicBezTo>
                  <a:pt x="3668266" y="6871830"/>
                  <a:pt x="3792017" y="6995582"/>
                  <a:pt x="3944672" y="6995582"/>
                </a:cubicBezTo>
                <a:cubicBezTo>
                  <a:pt x="4097327" y="6995581"/>
                  <a:pt x="4221078" y="6871830"/>
                  <a:pt x="4221078" y="6719175"/>
                </a:cubicBezTo>
                <a:lnTo>
                  <a:pt x="4221078" y="2237049"/>
                </a:lnTo>
                <a:cubicBezTo>
                  <a:pt x="4221078" y="2122558"/>
                  <a:pt x="4151468" y="2024325"/>
                  <a:pt x="4052261" y="1982364"/>
                </a:cubicBezTo>
                <a:close/>
                <a:moveTo>
                  <a:pt x="6478490" y="1982365"/>
                </a:moveTo>
                <a:cubicBezTo>
                  <a:pt x="6445421" y="1968378"/>
                  <a:pt x="6409064" y="1960643"/>
                  <a:pt x="6370901" y="1960643"/>
                </a:cubicBezTo>
                <a:cubicBezTo>
                  <a:pt x="6218245" y="1960643"/>
                  <a:pt x="6094494" y="2084394"/>
                  <a:pt x="6094494" y="2237049"/>
                </a:cubicBezTo>
                <a:lnTo>
                  <a:pt x="6094494" y="6719175"/>
                </a:lnTo>
                <a:cubicBezTo>
                  <a:pt x="6094494" y="6871831"/>
                  <a:pt x="6218244" y="6995582"/>
                  <a:pt x="6370900" y="6995582"/>
                </a:cubicBezTo>
                <a:cubicBezTo>
                  <a:pt x="6523555" y="6995581"/>
                  <a:pt x="6647306" y="6871830"/>
                  <a:pt x="6647306" y="6719176"/>
                </a:cubicBezTo>
                <a:lnTo>
                  <a:pt x="6647306" y="2237050"/>
                </a:lnTo>
                <a:cubicBezTo>
                  <a:pt x="6647306" y="2122558"/>
                  <a:pt x="6577696" y="2024325"/>
                  <a:pt x="6478490" y="198236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21109" y="67150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60338" y="1473549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LABORISNISI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60339" y="1140557"/>
            <a:ext cx="1362975" cy="258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1" b="20041"/>
          <a:stretch>
            <a:fillRect/>
          </a:stretch>
        </p:blipFill>
        <p:spPr/>
      </p:pic>
      <p:sp>
        <p:nvSpPr>
          <p:cNvPr id="10" name="Forma livre 9"/>
          <p:cNvSpPr/>
          <p:nvPr/>
        </p:nvSpPr>
        <p:spPr>
          <a:xfrm>
            <a:off x="1588" y="-2592875"/>
            <a:ext cx="7560967" cy="5615322"/>
          </a:xfrm>
          <a:custGeom>
            <a:avLst/>
            <a:gdLst>
              <a:gd name="connsiteX0" fmla="*/ 90003 w 7560967"/>
              <a:gd name="connsiteY0" fmla="*/ 4406536 h 5615322"/>
              <a:gd name="connsiteX1" fmla="*/ 90003 w 7560967"/>
              <a:gd name="connsiteY1" fmla="*/ 5449322 h 5615322"/>
              <a:gd name="connsiteX2" fmla="*/ 2288756 w 7560967"/>
              <a:gd name="connsiteY2" fmla="*/ 5449322 h 5615322"/>
              <a:gd name="connsiteX3" fmla="*/ 2288756 w 7560967"/>
              <a:gd name="connsiteY3" fmla="*/ 4406536 h 5615322"/>
              <a:gd name="connsiteX4" fmla="*/ 2333629 w 7560967"/>
              <a:gd name="connsiteY4" fmla="*/ 3845035 h 5615322"/>
              <a:gd name="connsiteX5" fmla="*/ 2333629 w 7560967"/>
              <a:gd name="connsiteY5" fmla="*/ 5449322 h 5615322"/>
              <a:gd name="connsiteX6" fmla="*/ 3691540 w 7560967"/>
              <a:gd name="connsiteY6" fmla="*/ 5449322 h 5615322"/>
              <a:gd name="connsiteX7" fmla="*/ 3691540 w 7560967"/>
              <a:gd name="connsiteY7" fmla="*/ 3845035 h 5615322"/>
              <a:gd name="connsiteX8" fmla="*/ 2337569 w 7560967"/>
              <a:gd name="connsiteY8" fmla="*/ 3463226 h 5615322"/>
              <a:gd name="connsiteX9" fmla="*/ 2337569 w 7560967"/>
              <a:gd name="connsiteY9" fmla="*/ 3779862 h 5615322"/>
              <a:gd name="connsiteX10" fmla="*/ 2858115 w 7560967"/>
              <a:gd name="connsiteY10" fmla="*/ 3779862 h 5615322"/>
              <a:gd name="connsiteX11" fmla="*/ 2858115 w 7560967"/>
              <a:gd name="connsiteY11" fmla="*/ 3463226 h 5615322"/>
              <a:gd name="connsiteX12" fmla="*/ 1517084 w 7560967"/>
              <a:gd name="connsiteY12" fmla="*/ 3463226 h 5615322"/>
              <a:gd name="connsiteX13" fmla="*/ 1517084 w 7560967"/>
              <a:gd name="connsiteY13" fmla="*/ 4344148 h 5615322"/>
              <a:gd name="connsiteX14" fmla="*/ 2298462 w 7560967"/>
              <a:gd name="connsiteY14" fmla="*/ 4344148 h 5615322"/>
              <a:gd name="connsiteX15" fmla="*/ 2298462 w 7560967"/>
              <a:gd name="connsiteY15" fmla="*/ 3463226 h 5615322"/>
              <a:gd name="connsiteX16" fmla="*/ 2909611 w 7560967"/>
              <a:gd name="connsiteY16" fmla="*/ 2871445 h 5615322"/>
              <a:gd name="connsiteX17" fmla="*/ 2909611 w 7560967"/>
              <a:gd name="connsiteY17" fmla="*/ 3779862 h 5615322"/>
              <a:gd name="connsiteX18" fmla="*/ 3679804 w 7560967"/>
              <a:gd name="connsiteY18" fmla="*/ 3779862 h 5615322"/>
              <a:gd name="connsiteX19" fmla="*/ 3679804 w 7560967"/>
              <a:gd name="connsiteY19" fmla="*/ 2871445 h 5615322"/>
              <a:gd name="connsiteX20" fmla="*/ 1517084 w 7560967"/>
              <a:gd name="connsiteY20" fmla="*/ 2795876 h 5615322"/>
              <a:gd name="connsiteX21" fmla="*/ 1517084 w 7560967"/>
              <a:gd name="connsiteY21" fmla="*/ 3416231 h 5615322"/>
              <a:gd name="connsiteX22" fmla="*/ 1795514 w 7560967"/>
              <a:gd name="connsiteY22" fmla="*/ 3416231 h 5615322"/>
              <a:gd name="connsiteX23" fmla="*/ 1795514 w 7560967"/>
              <a:gd name="connsiteY23" fmla="*/ 2795876 h 5615322"/>
              <a:gd name="connsiteX24" fmla="*/ 90003 w 7560967"/>
              <a:gd name="connsiteY24" fmla="*/ 2794677 h 5615322"/>
              <a:gd name="connsiteX25" fmla="*/ 90003 w 7560967"/>
              <a:gd name="connsiteY25" fmla="*/ 4350547 h 5615322"/>
              <a:gd name="connsiteX26" fmla="*/ 1468979 w 7560967"/>
              <a:gd name="connsiteY26" fmla="*/ 4350547 h 5615322"/>
              <a:gd name="connsiteX27" fmla="*/ 1468979 w 7560967"/>
              <a:gd name="connsiteY27" fmla="*/ 2794677 h 5615322"/>
              <a:gd name="connsiteX28" fmla="*/ 2900975 w 7560967"/>
              <a:gd name="connsiteY28" fmla="*/ 2220230 h 5615322"/>
              <a:gd name="connsiteX29" fmla="*/ 2900975 w 7560967"/>
              <a:gd name="connsiteY29" fmla="*/ 2794680 h 5615322"/>
              <a:gd name="connsiteX30" fmla="*/ 3175418 w 7560967"/>
              <a:gd name="connsiteY30" fmla="*/ 2794680 h 5615322"/>
              <a:gd name="connsiteX31" fmla="*/ 3175418 w 7560967"/>
              <a:gd name="connsiteY31" fmla="*/ 2220230 h 5615322"/>
              <a:gd name="connsiteX32" fmla="*/ 1841025 w 7560967"/>
              <a:gd name="connsiteY32" fmla="*/ 2207530 h 5615322"/>
              <a:gd name="connsiteX33" fmla="*/ 1841025 w 7560967"/>
              <a:gd name="connsiteY33" fmla="*/ 3416231 h 5615322"/>
              <a:gd name="connsiteX34" fmla="*/ 2864101 w 7560967"/>
              <a:gd name="connsiteY34" fmla="*/ 3416231 h 5615322"/>
              <a:gd name="connsiteX35" fmla="*/ 2864101 w 7560967"/>
              <a:gd name="connsiteY35" fmla="*/ 2207530 h 5615322"/>
              <a:gd name="connsiteX36" fmla="*/ 1835518 w 7560967"/>
              <a:gd name="connsiteY36" fmla="*/ 1806706 h 5615322"/>
              <a:gd name="connsiteX37" fmla="*/ 1835518 w 7560967"/>
              <a:gd name="connsiteY37" fmla="*/ 2160535 h 5615322"/>
              <a:gd name="connsiteX38" fmla="*/ 2356065 w 7560967"/>
              <a:gd name="connsiteY38" fmla="*/ 2160535 h 5615322"/>
              <a:gd name="connsiteX39" fmla="*/ 2356065 w 7560967"/>
              <a:gd name="connsiteY39" fmla="*/ 1806706 h 5615322"/>
              <a:gd name="connsiteX40" fmla="*/ 1024481 w 7560967"/>
              <a:gd name="connsiteY40" fmla="*/ 1806706 h 5615322"/>
              <a:gd name="connsiteX41" fmla="*/ 1024481 w 7560967"/>
              <a:gd name="connsiteY41" fmla="*/ 2751872 h 5615322"/>
              <a:gd name="connsiteX42" fmla="*/ 1805860 w 7560967"/>
              <a:gd name="connsiteY42" fmla="*/ 2751872 h 5615322"/>
              <a:gd name="connsiteX43" fmla="*/ 1805860 w 7560967"/>
              <a:gd name="connsiteY43" fmla="*/ 1806706 h 5615322"/>
              <a:gd name="connsiteX44" fmla="*/ 3243809 w 7560967"/>
              <a:gd name="connsiteY44" fmla="*/ 1240420 h 5615322"/>
              <a:gd name="connsiteX45" fmla="*/ 3243809 w 7560967"/>
              <a:gd name="connsiteY45" fmla="*/ 2794677 h 5615322"/>
              <a:gd name="connsiteX46" fmla="*/ 4601720 w 7560967"/>
              <a:gd name="connsiteY46" fmla="*/ 2794677 h 5615322"/>
              <a:gd name="connsiteX47" fmla="*/ 4601720 w 7560967"/>
              <a:gd name="connsiteY47" fmla="*/ 1240420 h 5615322"/>
              <a:gd name="connsiteX48" fmla="*/ 2409247 w 7560967"/>
              <a:gd name="connsiteY48" fmla="*/ 1240420 h 5615322"/>
              <a:gd name="connsiteX49" fmla="*/ 2409247 w 7560967"/>
              <a:gd name="connsiteY49" fmla="*/ 2152961 h 5615322"/>
              <a:gd name="connsiteX50" fmla="*/ 3190627 w 7560967"/>
              <a:gd name="connsiteY50" fmla="*/ 2152961 h 5615322"/>
              <a:gd name="connsiteX51" fmla="*/ 3190627 w 7560967"/>
              <a:gd name="connsiteY51" fmla="*/ 1240420 h 5615322"/>
              <a:gd name="connsiteX52" fmla="*/ 2402966 w 7560967"/>
              <a:gd name="connsiteY52" fmla="*/ 140030 h 5615322"/>
              <a:gd name="connsiteX53" fmla="*/ 2402966 w 7560967"/>
              <a:gd name="connsiteY53" fmla="*/ 1182817 h 5615322"/>
              <a:gd name="connsiteX54" fmla="*/ 4601720 w 7560967"/>
              <a:gd name="connsiteY54" fmla="*/ 1182817 h 5615322"/>
              <a:gd name="connsiteX55" fmla="*/ 4601720 w 7560967"/>
              <a:gd name="connsiteY55" fmla="*/ 140030 h 5615322"/>
              <a:gd name="connsiteX56" fmla="*/ 998154 w 7560967"/>
              <a:gd name="connsiteY56" fmla="*/ 140030 h 5615322"/>
              <a:gd name="connsiteX57" fmla="*/ 998154 w 7560967"/>
              <a:gd name="connsiteY57" fmla="*/ 1744318 h 5615322"/>
              <a:gd name="connsiteX58" fmla="*/ 2356065 w 7560967"/>
              <a:gd name="connsiteY58" fmla="*/ 1744318 h 5615322"/>
              <a:gd name="connsiteX59" fmla="*/ 2356065 w 7560967"/>
              <a:gd name="connsiteY59" fmla="*/ 140030 h 5615322"/>
              <a:gd name="connsiteX60" fmla="*/ 90003 w 7560967"/>
              <a:gd name="connsiteY60" fmla="*/ 140030 h 5615322"/>
              <a:gd name="connsiteX61" fmla="*/ 90003 w 7560967"/>
              <a:gd name="connsiteY61" fmla="*/ 2760367 h 5615322"/>
              <a:gd name="connsiteX62" fmla="*/ 965017 w 7560967"/>
              <a:gd name="connsiteY62" fmla="*/ 2760367 h 5615322"/>
              <a:gd name="connsiteX63" fmla="*/ 965017 w 7560967"/>
              <a:gd name="connsiteY63" fmla="*/ 140030 h 5615322"/>
              <a:gd name="connsiteX64" fmla="*/ 0 w 7560967"/>
              <a:gd name="connsiteY64" fmla="*/ 0 h 5615322"/>
              <a:gd name="connsiteX65" fmla="*/ 7560967 w 7560967"/>
              <a:gd name="connsiteY65" fmla="*/ 0 h 5615322"/>
              <a:gd name="connsiteX66" fmla="*/ 7560967 w 7560967"/>
              <a:gd name="connsiteY66" fmla="*/ 5615322 h 5615322"/>
              <a:gd name="connsiteX67" fmla="*/ 0 w 7560967"/>
              <a:gd name="connsiteY67" fmla="*/ 5615322 h 56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560967" h="5615322">
                <a:moveTo>
                  <a:pt x="90003" y="4406536"/>
                </a:moveTo>
                <a:lnTo>
                  <a:pt x="90003" y="5449322"/>
                </a:lnTo>
                <a:lnTo>
                  <a:pt x="2288756" y="5449322"/>
                </a:lnTo>
                <a:lnTo>
                  <a:pt x="2288756" y="4406536"/>
                </a:lnTo>
                <a:close/>
                <a:moveTo>
                  <a:pt x="2333629" y="3845035"/>
                </a:moveTo>
                <a:lnTo>
                  <a:pt x="2333629" y="5449322"/>
                </a:lnTo>
                <a:lnTo>
                  <a:pt x="3691540" y="5449322"/>
                </a:lnTo>
                <a:lnTo>
                  <a:pt x="3691540" y="3845035"/>
                </a:lnTo>
                <a:close/>
                <a:moveTo>
                  <a:pt x="2337569" y="3463226"/>
                </a:moveTo>
                <a:lnTo>
                  <a:pt x="2337569" y="3779862"/>
                </a:lnTo>
                <a:lnTo>
                  <a:pt x="2858115" y="3779862"/>
                </a:lnTo>
                <a:lnTo>
                  <a:pt x="2858115" y="3463226"/>
                </a:lnTo>
                <a:close/>
                <a:moveTo>
                  <a:pt x="1517084" y="3463226"/>
                </a:moveTo>
                <a:lnTo>
                  <a:pt x="1517084" y="4344148"/>
                </a:lnTo>
                <a:lnTo>
                  <a:pt x="2298462" y="4344148"/>
                </a:lnTo>
                <a:lnTo>
                  <a:pt x="2298462" y="3463226"/>
                </a:lnTo>
                <a:close/>
                <a:moveTo>
                  <a:pt x="2909611" y="2871445"/>
                </a:moveTo>
                <a:lnTo>
                  <a:pt x="2909611" y="3779862"/>
                </a:lnTo>
                <a:lnTo>
                  <a:pt x="3679804" y="3779862"/>
                </a:lnTo>
                <a:lnTo>
                  <a:pt x="3679804" y="2871445"/>
                </a:lnTo>
                <a:close/>
                <a:moveTo>
                  <a:pt x="1517084" y="2795876"/>
                </a:moveTo>
                <a:lnTo>
                  <a:pt x="1517084" y="3416231"/>
                </a:lnTo>
                <a:lnTo>
                  <a:pt x="1795514" y="3416231"/>
                </a:lnTo>
                <a:lnTo>
                  <a:pt x="1795514" y="2795876"/>
                </a:lnTo>
                <a:close/>
                <a:moveTo>
                  <a:pt x="90003" y="2794677"/>
                </a:moveTo>
                <a:lnTo>
                  <a:pt x="90003" y="4350547"/>
                </a:lnTo>
                <a:lnTo>
                  <a:pt x="1468979" y="4350547"/>
                </a:lnTo>
                <a:lnTo>
                  <a:pt x="1468979" y="2794677"/>
                </a:lnTo>
                <a:close/>
                <a:moveTo>
                  <a:pt x="2900975" y="2220230"/>
                </a:moveTo>
                <a:lnTo>
                  <a:pt x="2900975" y="2794680"/>
                </a:lnTo>
                <a:lnTo>
                  <a:pt x="3175418" y="2794680"/>
                </a:lnTo>
                <a:lnTo>
                  <a:pt x="3175418" y="2220230"/>
                </a:lnTo>
                <a:close/>
                <a:moveTo>
                  <a:pt x="1841025" y="2207530"/>
                </a:moveTo>
                <a:lnTo>
                  <a:pt x="1841025" y="3416231"/>
                </a:lnTo>
                <a:lnTo>
                  <a:pt x="2864101" y="3416231"/>
                </a:lnTo>
                <a:lnTo>
                  <a:pt x="2864101" y="2207530"/>
                </a:lnTo>
                <a:close/>
                <a:moveTo>
                  <a:pt x="1835518" y="1806706"/>
                </a:moveTo>
                <a:lnTo>
                  <a:pt x="1835518" y="2160535"/>
                </a:lnTo>
                <a:lnTo>
                  <a:pt x="2356065" y="2160535"/>
                </a:lnTo>
                <a:lnTo>
                  <a:pt x="2356065" y="1806706"/>
                </a:lnTo>
                <a:close/>
                <a:moveTo>
                  <a:pt x="1024481" y="1806706"/>
                </a:moveTo>
                <a:lnTo>
                  <a:pt x="1024481" y="2751872"/>
                </a:lnTo>
                <a:lnTo>
                  <a:pt x="1805860" y="2751872"/>
                </a:lnTo>
                <a:lnTo>
                  <a:pt x="1805860" y="1806706"/>
                </a:lnTo>
                <a:close/>
                <a:moveTo>
                  <a:pt x="3243809" y="1240420"/>
                </a:moveTo>
                <a:lnTo>
                  <a:pt x="3243809" y="2794677"/>
                </a:lnTo>
                <a:lnTo>
                  <a:pt x="4601720" y="2794677"/>
                </a:lnTo>
                <a:lnTo>
                  <a:pt x="4601720" y="1240420"/>
                </a:lnTo>
                <a:close/>
                <a:moveTo>
                  <a:pt x="2409247" y="1240420"/>
                </a:moveTo>
                <a:lnTo>
                  <a:pt x="2409247" y="2152961"/>
                </a:lnTo>
                <a:lnTo>
                  <a:pt x="3190627" y="2152961"/>
                </a:lnTo>
                <a:lnTo>
                  <a:pt x="3190627" y="1240420"/>
                </a:lnTo>
                <a:close/>
                <a:moveTo>
                  <a:pt x="2402966" y="140030"/>
                </a:moveTo>
                <a:lnTo>
                  <a:pt x="2402966" y="1182817"/>
                </a:lnTo>
                <a:lnTo>
                  <a:pt x="4601720" y="1182817"/>
                </a:lnTo>
                <a:lnTo>
                  <a:pt x="4601720" y="140030"/>
                </a:lnTo>
                <a:close/>
                <a:moveTo>
                  <a:pt x="998154" y="140030"/>
                </a:moveTo>
                <a:lnTo>
                  <a:pt x="998154" y="1744318"/>
                </a:lnTo>
                <a:lnTo>
                  <a:pt x="2356065" y="1744318"/>
                </a:lnTo>
                <a:lnTo>
                  <a:pt x="2356065" y="140030"/>
                </a:lnTo>
                <a:close/>
                <a:moveTo>
                  <a:pt x="90003" y="140030"/>
                </a:moveTo>
                <a:lnTo>
                  <a:pt x="90003" y="2760367"/>
                </a:lnTo>
                <a:lnTo>
                  <a:pt x="965017" y="2760367"/>
                </a:lnTo>
                <a:lnTo>
                  <a:pt x="965017" y="140030"/>
                </a:lnTo>
                <a:close/>
                <a:moveTo>
                  <a:pt x="0" y="0"/>
                </a:moveTo>
                <a:lnTo>
                  <a:pt x="7560967" y="0"/>
                </a:lnTo>
                <a:lnTo>
                  <a:pt x="7560967" y="5615322"/>
                </a:lnTo>
                <a:lnTo>
                  <a:pt x="0" y="56153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21109" y="67150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60338" y="1473549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LABORISNISI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60339" y="1140557"/>
            <a:ext cx="1362975" cy="258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1" t="27252" b="8082"/>
          <a:stretch/>
        </p:blipFill>
        <p:spPr>
          <a:xfrm flipH="1">
            <a:off x="0" y="0"/>
            <a:ext cx="6840538" cy="2735263"/>
          </a:xfrm>
        </p:spPr>
      </p:pic>
      <p:sp>
        <p:nvSpPr>
          <p:cNvPr id="3" name="Triângulo isósceles 2"/>
          <p:cNvSpPr/>
          <p:nvPr/>
        </p:nvSpPr>
        <p:spPr>
          <a:xfrm flipH="1">
            <a:off x="-454934" y="-252576"/>
            <a:ext cx="6079239" cy="3240414"/>
          </a:xfrm>
          <a:custGeom>
            <a:avLst/>
            <a:gdLst>
              <a:gd name="connsiteX0" fmla="*/ 0 w 4140529"/>
              <a:gd name="connsiteY0" fmla="*/ 3569422 h 3569422"/>
              <a:gd name="connsiteX1" fmla="*/ 2070265 w 4140529"/>
              <a:gd name="connsiteY1" fmla="*/ 0 h 3569422"/>
              <a:gd name="connsiteX2" fmla="*/ 4140529 w 4140529"/>
              <a:gd name="connsiteY2" fmla="*/ 3569422 h 3569422"/>
              <a:gd name="connsiteX3" fmla="*/ 0 w 4140529"/>
              <a:gd name="connsiteY3" fmla="*/ 3569422 h 3569422"/>
              <a:gd name="connsiteX0" fmla="*/ 0 w 5413540"/>
              <a:gd name="connsiteY0" fmla="*/ 2997922 h 2997922"/>
              <a:gd name="connsiteX1" fmla="*/ 5413540 w 5413540"/>
              <a:gd name="connsiteY1" fmla="*/ 0 h 2997922"/>
              <a:gd name="connsiteX2" fmla="*/ 4140529 w 5413540"/>
              <a:gd name="connsiteY2" fmla="*/ 2997922 h 2997922"/>
              <a:gd name="connsiteX3" fmla="*/ 0 w 5413540"/>
              <a:gd name="connsiteY3" fmla="*/ 2997922 h 2997922"/>
              <a:gd name="connsiteX0" fmla="*/ 0 w 5416879"/>
              <a:gd name="connsiteY0" fmla="*/ 2997922 h 2997922"/>
              <a:gd name="connsiteX1" fmla="*/ 5413540 w 5416879"/>
              <a:gd name="connsiteY1" fmla="*/ 0 h 2997922"/>
              <a:gd name="connsiteX2" fmla="*/ 5416879 w 5416879"/>
              <a:gd name="connsiteY2" fmla="*/ 2788372 h 2997922"/>
              <a:gd name="connsiteX3" fmla="*/ 0 w 5416879"/>
              <a:gd name="connsiteY3" fmla="*/ 2997922 h 29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6879" h="2997922">
                <a:moveTo>
                  <a:pt x="0" y="2997922"/>
                </a:moveTo>
                <a:lnTo>
                  <a:pt x="5413540" y="0"/>
                </a:lnTo>
                <a:lnTo>
                  <a:pt x="5416879" y="2788372"/>
                </a:lnTo>
                <a:lnTo>
                  <a:pt x="0" y="29979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39901" y="91587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901" y="1542611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LABORISNISI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9902" y="1312450"/>
            <a:ext cx="1362975" cy="258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texto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07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Personalizada 1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12</Words>
  <Application>Microsoft Office PowerPoint</Application>
  <PresentationFormat>Personalizar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Globotipo Condensada</vt:lpstr>
      <vt:lpstr>Globotipo Condensada Black</vt:lpstr>
      <vt:lpstr>Tema do Office</vt:lpstr>
      <vt:lpstr>Apresentação do PowerPoint</vt:lpstr>
      <vt:lpstr>Apresentação do PowerPoint</vt:lpstr>
      <vt:lpstr>Apresentação do PowerPoint</vt:lpstr>
    </vt:vector>
  </TitlesOfParts>
  <Company>TV Globo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 Globo</dc:creator>
  <cp:lastModifiedBy>Paula Caetano</cp:lastModifiedBy>
  <cp:revision>372</cp:revision>
  <dcterms:created xsi:type="dcterms:W3CDTF">2014-04-07T19:39:55Z</dcterms:created>
  <dcterms:modified xsi:type="dcterms:W3CDTF">2018-02-23T22:47:41Z</dcterms:modified>
</cp:coreProperties>
</file>