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6840538" cy="2735263"/>
  <p:notesSz cx="6858000" cy="9144000"/>
  <p:defaultTextStyle>
    <a:defPPr>
      <a:defRPr lang="pt-BR"/>
    </a:defPPr>
    <a:lvl1pPr marL="0" algn="l" defTabSz="534732" rtl="0" eaLnBrk="1" latinLnBrk="0" hangingPunct="1">
      <a:defRPr sz="1098" kern="1200">
        <a:solidFill>
          <a:schemeClr val="tx1"/>
        </a:solidFill>
        <a:latin typeface="+mn-lt"/>
        <a:ea typeface="+mn-ea"/>
        <a:cs typeface="+mn-cs"/>
      </a:defRPr>
    </a:lvl1pPr>
    <a:lvl2pPr marL="267366" algn="l" defTabSz="534732" rtl="0" eaLnBrk="1" latinLnBrk="0" hangingPunct="1">
      <a:defRPr sz="1098" kern="1200">
        <a:solidFill>
          <a:schemeClr val="tx1"/>
        </a:solidFill>
        <a:latin typeface="+mn-lt"/>
        <a:ea typeface="+mn-ea"/>
        <a:cs typeface="+mn-cs"/>
      </a:defRPr>
    </a:lvl2pPr>
    <a:lvl3pPr marL="534732" algn="l" defTabSz="534732" rtl="0" eaLnBrk="1" latinLnBrk="0" hangingPunct="1">
      <a:defRPr sz="1098" kern="1200">
        <a:solidFill>
          <a:schemeClr val="tx1"/>
        </a:solidFill>
        <a:latin typeface="+mn-lt"/>
        <a:ea typeface="+mn-ea"/>
        <a:cs typeface="+mn-cs"/>
      </a:defRPr>
    </a:lvl3pPr>
    <a:lvl4pPr marL="802098" algn="l" defTabSz="534732" rtl="0" eaLnBrk="1" latinLnBrk="0" hangingPunct="1">
      <a:defRPr sz="1098" kern="1200">
        <a:solidFill>
          <a:schemeClr val="tx1"/>
        </a:solidFill>
        <a:latin typeface="+mn-lt"/>
        <a:ea typeface="+mn-ea"/>
        <a:cs typeface="+mn-cs"/>
      </a:defRPr>
    </a:lvl4pPr>
    <a:lvl5pPr marL="1069464" algn="l" defTabSz="534732" rtl="0" eaLnBrk="1" latinLnBrk="0" hangingPunct="1">
      <a:defRPr sz="1098" kern="1200">
        <a:solidFill>
          <a:schemeClr val="tx1"/>
        </a:solidFill>
        <a:latin typeface="+mn-lt"/>
        <a:ea typeface="+mn-ea"/>
        <a:cs typeface="+mn-cs"/>
      </a:defRPr>
    </a:lvl5pPr>
    <a:lvl6pPr marL="1336830" algn="l" defTabSz="534732" rtl="0" eaLnBrk="1" latinLnBrk="0" hangingPunct="1">
      <a:defRPr sz="1098" kern="1200">
        <a:solidFill>
          <a:schemeClr val="tx1"/>
        </a:solidFill>
        <a:latin typeface="+mn-lt"/>
        <a:ea typeface="+mn-ea"/>
        <a:cs typeface="+mn-cs"/>
      </a:defRPr>
    </a:lvl6pPr>
    <a:lvl7pPr marL="1604196" algn="l" defTabSz="534732" rtl="0" eaLnBrk="1" latinLnBrk="0" hangingPunct="1">
      <a:defRPr sz="1098" kern="1200">
        <a:solidFill>
          <a:schemeClr val="tx1"/>
        </a:solidFill>
        <a:latin typeface="+mn-lt"/>
        <a:ea typeface="+mn-ea"/>
        <a:cs typeface="+mn-cs"/>
      </a:defRPr>
    </a:lvl7pPr>
    <a:lvl8pPr marL="1871562" algn="l" defTabSz="534732" rtl="0" eaLnBrk="1" latinLnBrk="0" hangingPunct="1">
      <a:defRPr sz="1098" kern="1200">
        <a:solidFill>
          <a:schemeClr val="tx1"/>
        </a:solidFill>
        <a:latin typeface="+mn-lt"/>
        <a:ea typeface="+mn-ea"/>
        <a:cs typeface="+mn-cs"/>
      </a:defRPr>
    </a:lvl8pPr>
    <a:lvl9pPr marL="2138928" algn="l" defTabSz="534732" rtl="0" eaLnBrk="1" latinLnBrk="0" hangingPunct="1">
      <a:defRPr sz="109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5" userDrawn="1">
          <p15:clr>
            <a:srgbClr val="A4A3A4"/>
          </p15:clr>
        </p15:guide>
        <p15:guide id="2" orient="horz" pos="362" userDrawn="1">
          <p15:clr>
            <a:srgbClr val="A4A3A4"/>
          </p15:clr>
        </p15:guide>
        <p15:guide id="3" orient="horz" pos="403" userDrawn="1">
          <p15:clr>
            <a:srgbClr val="A4A3A4"/>
          </p15:clr>
        </p15:guide>
        <p15:guide id="4" orient="horz" pos="960" userDrawn="1">
          <p15:clr>
            <a:srgbClr val="A4A3A4"/>
          </p15:clr>
        </p15:guide>
        <p15:guide id="5" orient="horz" pos="1001" userDrawn="1">
          <p15:clr>
            <a:srgbClr val="A4A3A4"/>
          </p15:clr>
        </p15:guide>
        <p15:guide id="6" orient="horz" pos="1561" userDrawn="1">
          <p15:clr>
            <a:srgbClr val="A4A3A4"/>
          </p15:clr>
        </p15:guide>
        <p15:guide id="7" orient="horz" pos="1601" userDrawn="1">
          <p15:clr>
            <a:srgbClr val="A4A3A4"/>
          </p15:clr>
        </p15:guide>
        <p15:guide id="8" orient="horz" pos="1640" userDrawn="1">
          <p15:clr>
            <a:srgbClr val="A4A3A4"/>
          </p15:clr>
        </p15:guide>
        <p15:guide id="9" pos="1098" userDrawn="1">
          <p15:clr>
            <a:srgbClr val="A4A3A4"/>
          </p15:clr>
        </p15:guide>
        <p15:guide id="10" pos="4165" userDrawn="1">
          <p15:clr>
            <a:srgbClr val="A4A3A4"/>
          </p15:clr>
        </p15:guide>
        <p15:guide id="11" pos="1169" userDrawn="1">
          <p15:clr>
            <a:srgbClr val="A4A3A4"/>
          </p15:clr>
        </p15:guide>
        <p15:guide id="12" pos="2122" userDrawn="1">
          <p15:clr>
            <a:srgbClr val="A4A3A4"/>
          </p15:clr>
        </p15:guide>
        <p15:guide id="13" pos="2193" userDrawn="1">
          <p15:clr>
            <a:srgbClr val="A4A3A4"/>
          </p15:clr>
        </p15:guide>
        <p15:guide id="14" pos="3144" userDrawn="1">
          <p15:clr>
            <a:srgbClr val="A4A3A4"/>
          </p15:clr>
        </p15:guide>
        <p15:guide id="15" pos="3215" userDrawn="1">
          <p15:clr>
            <a:srgbClr val="A4A3A4"/>
          </p15:clr>
        </p15:guide>
        <p15:guide id="16" pos="14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17"/>
    <a:srgbClr val="1C5263"/>
    <a:srgbClr val="78C0A7"/>
    <a:srgbClr val="FFDCB9"/>
    <a:srgbClr val="05BFFA"/>
    <a:srgbClr val="18505E"/>
    <a:srgbClr val="21878A"/>
    <a:srgbClr val="F9CC3E"/>
    <a:srgbClr val="FF8B17"/>
    <a:srgbClr val="0CE2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90" autoAdjust="0"/>
    <p:restoredTop sz="94660"/>
  </p:normalViewPr>
  <p:slideViewPr>
    <p:cSldViewPr snapToObjects="1">
      <p:cViewPr>
        <p:scale>
          <a:sx n="120" d="100"/>
          <a:sy n="120" d="100"/>
        </p:scale>
        <p:origin x="1092" y="1068"/>
      </p:cViewPr>
      <p:guideLst>
        <p:guide orient="horz" pos="85"/>
        <p:guide orient="horz" pos="362"/>
        <p:guide orient="horz" pos="403"/>
        <p:guide orient="horz" pos="960"/>
        <p:guide orient="horz" pos="1001"/>
        <p:guide orient="horz" pos="1561"/>
        <p:guide orient="horz" pos="1601"/>
        <p:guide orient="horz" pos="1640"/>
        <p:guide pos="1098"/>
        <p:guide pos="4165"/>
        <p:guide pos="1169"/>
        <p:guide pos="2122"/>
        <p:guide pos="2193"/>
        <p:guide pos="3144"/>
        <p:guide pos="3215"/>
        <p:guide pos="14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Objects="1">
      <p:cViewPr varScale="1">
        <p:scale>
          <a:sx n="70" d="100"/>
          <a:sy n="70" d="100"/>
        </p:scale>
        <p:origin x="-2814" y="-90"/>
      </p:cViewPr>
      <p:guideLst>
        <p:guide orient="horz" pos="2880"/>
        <p:guide pos="2160"/>
      </p:guideLst>
    </p:cSldViewPr>
  </p:notesViewPr>
  <p:gridSpacing cx="180023" cy="18002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BB4EC5-2789-4B59-8175-63F218A54E95}" type="datetimeFigureOut">
              <a:rPr lang="pt-BR" smtClean="0"/>
              <a:t>23/02/2018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C6EBD-1BCC-4EAD-99EF-0BCF437CA1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7167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A9F34A-6D64-4C11-BC56-42635752D95C}" type="datetimeFigureOut">
              <a:rPr lang="pt-BR" smtClean="0"/>
              <a:pPr/>
              <a:t>23/02/2018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857250" y="685800"/>
            <a:ext cx="8572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0737C-BF16-4861-BB47-6027369B374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958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34732" rtl="0" eaLnBrk="1" latinLnBrk="0" hangingPunct="1">
      <a:defRPr sz="760" kern="1200">
        <a:solidFill>
          <a:schemeClr val="tx1"/>
        </a:solidFill>
        <a:latin typeface="+mn-lt"/>
        <a:ea typeface="+mn-ea"/>
        <a:cs typeface="+mn-cs"/>
      </a:defRPr>
    </a:lvl1pPr>
    <a:lvl2pPr marL="267366" algn="l" defTabSz="534732" rtl="0" eaLnBrk="1" latinLnBrk="0" hangingPunct="1">
      <a:defRPr sz="760" kern="1200">
        <a:solidFill>
          <a:schemeClr val="tx1"/>
        </a:solidFill>
        <a:latin typeface="+mn-lt"/>
        <a:ea typeface="+mn-ea"/>
        <a:cs typeface="+mn-cs"/>
      </a:defRPr>
    </a:lvl2pPr>
    <a:lvl3pPr marL="534732" algn="l" defTabSz="534732" rtl="0" eaLnBrk="1" latinLnBrk="0" hangingPunct="1">
      <a:defRPr sz="760" kern="1200">
        <a:solidFill>
          <a:schemeClr val="tx1"/>
        </a:solidFill>
        <a:latin typeface="+mn-lt"/>
        <a:ea typeface="+mn-ea"/>
        <a:cs typeface="+mn-cs"/>
      </a:defRPr>
    </a:lvl3pPr>
    <a:lvl4pPr marL="802098" algn="l" defTabSz="534732" rtl="0" eaLnBrk="1" latinLnBrk="0" hangingPunct="1">
      <a:defRPr sz="760" kern="1200">
        <a:solidFill>
          <a:schemeClr val="tx1"/>
        </a:solidFill>
        <a:latin typeface="+mn-lt"/>
        <a:ea typeface="+mn-ea"/>
        <a:cs typeface="+mn-cs"/>
      </a:defRPr>
    </a:lvl4pPr>
    <a:lvl5pPr marL="1069464" algn="l" defTabSz="534732" rtl="0" eaLnBrk="1" latinLnBrk="0" hangingPunct="1">
      <a:defRPr sz="760" kern="1200">
        <a:solidFill>
          <a:schemeClr val="tx1"/>
        </a:solidFill>
        <a:latin typeface="+mn-lt"/>
        <a:ea typeface="+mn-ea"/>
        <a:cs typeface="+mn-cs"/>
      </a:defRPr>
    </a:lvl5pPr>
    <a:lvl6pPr marL="1336830" algn="l" defTabSz="534732" rtl="0" eaLnBrk="1" latinLnBrk="0" hangingPunct="1">
      <a:defRPr sz="760" kern="1200">
        <a:solidFill>
          <a:schemeClr val="tx1"/>
        </a:solidFill>
        <a:latin typeface="+mn-lt"/>
        <a:ea typeface="+mn-ea"/>
        <a:cs typeface="+mn-cs"/>
      </a:defRPr>
    </a:lvl6pPr>
    <a:lvl7pPr marL="1604196" algn="l" defTabSz="534732" rtl="0" eaLnBrk="1" latinLnBrk="0" hangingPunct="1">
      <a:defRPr sz="760" kern="1200">
        <a:solidFill>
          <a:schemeClr val="tx1"/>
        </a:solidFill>
        <a:latin typeface="+mn-lt"/>
        <a:ea typeface="+mn-ea"/>
        <a:cs typeface="+mn-cs"/>
      </a:defRPr>
    </a:lvl7pPr>
    <a:lvl8pPr marL="1871562" algn="l" defTabSz="534732" rtl="0" eaLnBrk="1" latinLnBrk="0" hangingPunct="1">
      <a:defRPr sz="760" kern="1200">
        <a:solidFill>
          <a:schemeClr val="tx1"/>
        </a:solidFill>
        <a:latin typeface="+mn-lt"/>
        <a:ea typeface="+mn-ea"/>
        <a:cs typeface="+mn-cs"/>
      </a:defRPr>
    </a:lvl8pPr>
    <a:lvl9pPr marL="2138928" algn="l" defTabSz="534732" rtl="0" eaLnBrk="1" latinLnBrk="0" hangingPunct="1">
      <a:defRPr sz="7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ço Reservado para Imagem 15"/>
          <p:cNvSpPr>
            <a:spLocks noGrp="1"/>
          </p:cNvSpPr>
          <p:nvPr>
            <p:ph type="pic" sz="quarter" idx="10"/>
          </p:nvPr>
        </p:nvSpPr>
        <p:spPr>
          <a:xfrm>
            <a:off x="0" y="11372"/>
            <a:ext cx="3338513" cy="1304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pt-BR"/>
          </a:p>
        </p:txBody>
      </p:sp>
      <p:sp>
        <p:nvSpPr>
          <p:cNvPr id="17" name="Espaço Reservado para Imagem 15"/>
          <p:cNvSpPr>
            <a:spLocks noGrp="1"/>
          </p:cNvSpPr>
          <p:nvPr>
            <p:ph type="pic" sz="quarter" idx="11"/>
          </p:nvPr>
        </p:nvSpPr>
        <p:spPr>
          <a:xfrm>
            <a:off x="3411940" y="11372"/>
            <a:ext cx="1645140" cy="11533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pt-BR"/>
          </a:p>
        </p:txBody>
      </p:sp>
      <p:sp>
        <p:nvSpPr>
          <p:cNvPr id="18" name="Espaço Reservado para Imagem 15"/>
          <p:cNvSpPr>
            <a:spLocks noGrp="1"/>
          </p:cNvSpPr>
          <p:nvPr>
            <p:ph type="pic" sz="quarter" idx="12"/>
          </p:nvPr>
        </p:nvSpPr>
        <p:spPr>
          <a:xfrm>
            <a:off x="5117912" y="11372"/>
            <a:ext cx="1699730" cy="11533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pt-BR"/>
          </a:p>
        </p:txBody>
      </p:sp>
      <p:sp>
        <p:nvSpPr>
          <p:cNvPr id="19" name="Espaço Reservado para Imagem 15"/>
          <p:cNvSpPr>
            <a:spLocks noGrp="1"/>
          </p:cNvSpPr>
          <p:nvPr>
            <p:ph type="pic" sz="quarter" idx="13"/>
          </p:nvPr>
        </p:nvSpPr>
        <p:spPr>
          <a:xfrm>
            <a:off x="3430870" y="1237159"/>
            <a:ext cx="3386772" cy="14443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pt-BR"/>
          </a:p>
        </p:txBody>
      </p:sp>
      <p:sp>
        <p:nvSpPr>
          <p:cNvPr id="20" name="Espaço Reservado para Imagem 15"/>
          <p:cNvSpPr>
            <a:spLocks noGrp="1"/>
          </p:cNvSpPr>
          <p:nvPr>
            <p:ph type="pic" sz="quarter" idx="14"/>
          </p:nvPr>
        </p:nvSpPr>
        <p:spPr>
          <a:xfrm>
            <a:off x="1468617" y="1362153"/>
            <a:ext cx="1855197" cy="13193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pt-BR"/>
          </a:p>
        </p:txBody>
      </p:sp>
      <p:sp>
        <p:nvSpPr>
          <p:cNvPr id="21" name="Espaço Reservado para Imagem 15"/>
          <p:cNvSpPr>
            <a:spLocks noGrp="1"/>
          </p:cNvSpPr>
          <p:nvPr>
            <p:ph type="pic" sz="quarter" idx="15"/>
          </p:nvPr>
        </p:nvSpPr>
        <p:spPr>
          <a:xfrm>
            <a:off x="-2163" y="1362153"/>
            <a:ext cx="1378424" cy="13193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5110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ço Reservado para Imagem 15"/>
          <p:cNvSpPr>
            <a:spLocks noGrp="1"/>
          </p:cNvSpPr>
          <p:nvPr>
            <p:ph type="pic" sz="quarter" idx="10"/>
          </p:nvPr>
        </p:nvSpPr>
        <p:spPr>
          <a:xfrm>
            <a:off x="0" y="11372"/>
            <a:ext cx="3338513" cy="26701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pt-BR"/>
          </a:p>
        </p:txBody>
      </p:sp>
      <p:sp>
        <p:nvSpPr>
          <p:cNvPr id="17" name="Espaço Reservado para Imagem 15"/>
          <p:cNvSpPr>
            <a:spLocks noGrp="1"/>
          </p:cNvSpPr>
          <p:nvPr>
            <p:ph type="pic" sz="quarter" idx="11"/>
          </p:nvPr>
        </p:nvSpPr>
        <p:spPr>
          <a:xfrm>
            <a:off x="3411940" y="11372"/>
            <a:ext cx="1645140" cy="11533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pt-BR"/>
          </a:p>
        </p:txBody>
      </p:sp>
      <p:sp>
        <p:nvSpPr>
          <p:cNvPr id="18" name="Espaço Reservado para Imagem 15"/>
          <p:cNvSpPr>
            <a:spLocks noGrp="1"/>
          </p:cNvSpPr>
          <p:nvPr>
            <p:ph type="pic" sz="quarter" idx="12"/>
          </p:nvPr>
        </p:nvSpPr>
        <p:spPr>
          <a:xfrm>
            <a:off x="5117912" y="11372"/>
            <a:ext cx="1699730" cy="11533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pt-BR"/>
          </a:p>
        </p:txBody>
      </p:sp>
      <p:sp>
        <p:nvSpPr>
          <p:cNvPr id="19" name="Espaço Reservado para Imagem 15"/>
          <p:cNvSpPr>
            <a:spLocks noGrp="1"/>
          </p:cNvSpPr>
          <p:nvPr>
            <p:ph type="pic" sz="quarter" idx="13"/>
          </p:nvPr>
        </p:nvSpPr>
        <p:spPr>
          <a:xfrm>
            <a:off x="3430870" y="1237159"/>
            <a:ext cx="3386772" cy="14443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0838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ço Reservado para Imagem 15"/>
          <p:cNvSpPr>
            <a:spLocks noGrp="1"/>
          </p:cNvSpPr>
          <p:nvPr>
            <p:ph type="pic" sz="quarter" idx="10"/>
          </p:nvPr>
        </p:nvSpPr>
        <p:spPr>
          <a:xfrm>
            <a:off x="0" y="-2276"/>
            <a:ext cx="3338513" cy="13562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pt-BR"/>
          </a:p>
        </p:txBody>
      </p:sp>
      <p:sp>
        <p:nvSpPr>
          <p:cNvPr id="17" name="Espaço Reservado para Imagem 15"/>
          <p:cNvSpPr>
            <a:spLocks noGrp="1"/>
          </p:cNvSpPr>
          <p:nvPr>
            <p:ph type="pic" sz="quarter" idx="11"/>
          </p:nvPr>
        </p:nvSpPr>
        <p:spPr>
          <a:xfrm>
            <a:off x="3411940" y="11372"/>
            <a:ext cx="1645140" cy="13426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pt-BR"/>
          </a:p>
        </p:txBody>
      </p:sp>
      <p:sp>
        <p:nvSpPr>
          <p:cNvPr id="18" name="Espaço Reservado para Imagem 15"/>
          <p:cNvSpPr>
            <a:spLocks noGrp="1"/>
          </p:cNvSpPr>
          <p:nvPr>
            <p:ph type="pic" sz="quarter" idx="12"/>
          </p:nvPr>
        </p:nvSpPr>
        <p:spPr>
          <a:xfrm>
            <a:off x="5145208" y="11372"/>
            <a:ext cx="1699730" cy="13426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Imagem 15"/>
          <p:cNvSpPr>
            <a:spLocks noGrp="1"/>
          </p:cNvSpPr>
          <p:nvPr>
            <p:ph type="pic" sz="quarter" idx="13"/>
          </p:nvPr>
        </p:nvSpPr>
        <p:spPr>
          <a:xfrm>
            <a:off x="1742683" y="1446369"/>
            <a:ext cx="3338513" cy="13434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Imagem 15"/>
          <p:cNvSpPr>
            <a:spLocks noGrp="1"/>
          </p:cNvSpPr>
          <p:nvPr>
            <p:ph type="pic" sz="quarter" idx="14"/>
          </p:nvPr>
        </p:nvSpPr>
        <p:spPr>
          <a:xfrm>
            <a:off x="0" y="1446369"/>
            <a:ext cx="1645140" cy="12605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pt-BR"/>
          </a:p>
        </p:txBody>
      </p:sp>
      <p:sp>
        <p:nvSpPr>
          <p:cNvPr id="8" name="Espaço Reservado para Imagem 15"/>
          <p:cNvSpPr>
            <a:spLocks noGrp="1"/>
          </p:cNvSpPr>
          <p:nvPr>
            <p:ph type="pic" sz="quarter" idx="15"/>
          </p:nvPr>
        </p:nvSpPr>
        <p:spPr>
          <a:xfrm>
            <a:off x="5145208" y="1446369"/>
            <a:ext cx="1699730" cy="12605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94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565992" rtl="0" eaLnBrk="1" latinLnBrk="0" hangingPunct="1">
        <a:spcBef>
          <a:spcPct val="0"/>
        </a:spcBef>
        <a:buNone/>
        <a:defRPr sz="268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2248" indent="-212248" algn="l" defTabSz="565992" rtl="0" eaLnBrk="1" latinLnBrk="0" hangingPunct="1">
        <a:spcBef>
          <a:spcPct val="20000"/>
        </a:spcBef>
        <a:buFont typeface="Arial" pitchFamily="34" charset="0"/>
        <a:buChar char="•"/>
        <a:defRPr sz="1966" kern="1200">
          <a:solidFill>
            <a:schemeClr val="tx1"/>
          </a:solidFill>
          <a:latin typeface="+mn-lt"/>
          <a:ea typeface="+mn-ea"/>
          <a:cs typeface="+mn-cs"/>
        </a:defRPr>
      </a:lvl1pPr>
      <a:lvl2pPr marL="459869" indent="-176873" algn="l" defTabSz="565992" rtl="0" eaLnBrk="1" latinLnBrk="0" hangingPunct="1">
        <a:spcBef>
          <a:spcPct val="20000"/>
        </a:spcBef>
        <a:buFont typeface="Arial" pitchFamily="34" charset="0"/>
        <a:buChar char="–"/>
        <a:defRPr sz="1698" kern="1200">
          <a:solidFill>
            <a:schemeClr val="tx1"/>
          </a:solidFill>
          <a:latin typeface="+mn-lt"/>
          <a:ea typeface="+mn-ea"/>
          <a:cs typeface="+mn-cs"/>
        </a:defRPr>
      </a:lvl2pPr>
      <a:lvl3pPr marL="707490" indent="-141497" algn="l" defTabSz="565992" rtl="0" eaLnBrk="1" latinLnBrk="0" hangingPunct="1">
        <a:spcBef>
          <a:spcPct val="20000"/>
        </a:spcBef>
        <a:buFont typeface="Arial" pitchFamily="34" charset="0"/>
        <a:buChar char="•"/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990485" indent="-141497" algn="l" defTabSz="565992" rtl="0" eaLnBrk="1" latinLnBrk="0" hangingPunct="1">
        <a:spcBef>
          <a:spcPct val="20000"/>
        </a:spcBef>
        <a:buFont typeface="Arial" pitchFamily="34" charset="0"/>
        <a:buChar char="–"/>
        <a:defRPr sz="1251" kern="1200">
          <a:solidFill>
            <a:schemeClr val="tx1"/>
          </a:solidFill>
          <a:latin typeface="+mn-lt"/>
          <a:ea typeface="+mn-ea"/>
          <a:cs typeface="+mn-cs"/>
        </a:defRPr>
      </a:lvl4pPr>
      <a:lvl5pPr marL="1273480" indent="-141497" algn="l" defTabSz="565992" rtl="0" eaLnBrk="1" latinLnBrk="0" hangingPunct="1">
        <a:spcBef>
          <a:spcPct val="20000"/>
        </a:spcBef>
        <a:buFont typeface="Arial" pitchFamily="34" charset="0"/>
        <a:buChar char="»"/>
        <a:defRPr sz="1251" kern="1200">
          <a:solidFill>
            <a:schemeClr val="tx1"/>
          </a:solidFill>
          <a:latin typeface="+mn-lt"/>
          <a:ea typeface="+mn-ea"/>
          <a:cs typeface="+mn-cs"/>
        </a:defRPr>
      </a:lvl5pPr>
      <a:lvl6pPr marL="1556477" indent="-141497" algn="l" defTabSz="565992" rtl="0" eaLnBrk="1" latinLnBrk="0" hangingPunct="1">
        <a:spcBef>
          <a:spcPct val="20000"/>
        </a:spcBef>
        <a:buFont typeface="Arial" pitchFamily="34" charset="0"/>
        <a:buChar char="•"/>
        <a:defRPr sz="1251" kern="1200">
          <a:solidFill>
            <a:schemeClr val="tx1"/>
          </a:solidFill>
          <a:latin typeface="+mn-lt"/>
          <a:ea typeface="+mn-ea"/>
          <a:cs typeface="+mn-cs"/>
        </a:defRPr>
      </a:lvl6pPr>
      <a:lvl7pPr marL="1839474" indent="-141497" algn="l" defTabSz="565992" rtl="0" eaLnBrk="1" latinLnBrk="0" hangingPunct="1">
        <a:spcBef>
          <a:spcPct val="20000"/>
        </a:spcBef>
        <a:buFont typeface="Arial" pitchFamily="34" charset="0"/>
        <a:buChar char="•"/>
        <a:defRPr sz="1251" kern="1200">
          <a:solidFill>
            <a:schemeClr val="tx1"/>
          </a:solidFill>
          <a:latin typeface="+mn-lt"/>
          <a:ea typeface="+mn-ea"/>
          <a:cs typeface="+mn-cs"/>
        </a:defRPr>
      </a:lvl7pPr>
      <a:lvl8pPr marL="2122470" indent="-141497" algn="l" defTabSz="565992" rtl="0" eaLnBrk="1" latinLnBrk="0" hangingPunct="1">
        <a:spcBef>
          <a:spcPct val="20000"/>
        </a:spcBef>
        <a:buFont typeface="Arial" pitchFamily="34" charset="0"/>
        <a:buChar char="•"/>
        <a:defRPr sz="1251" kern="1200">
          <a:solidFill>
            <a:schemeClr val="tx1"/>
          </a:solidFill>
          <a:latin typeface="+mn-lt"/>
          <a:ea typeface="+mn-ea"/>
          <a:cs typeface="+mn-cs"/>
        </a:defRPr>
      </a:lvl8pPr>
      <a:lvl9pPr marL="2405464" indent="-141497" algn="l" defTabSz="565992" rtl="0" eaLnBrk="1" latinLnBrk="0" hangingPunct="1">
        <a:spcBef>
          <a:spcPct val="20000"/>
        </a:spcBef>
        <a:buFont typeface="Arial" pitchFamily="34" charset="0"/>
        <a:buChar char="•"/>
        <a:defRPr sz="12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565992" rtl="0" eaLnBrk="1" latinLnBrk="0" hangingPunct="1">
        <a:defRPr sz="1162" kern="1200">
          <a:solidFill>
            <a:schemeClr val="tx1"/>
          </a:solidFill>
          <a:latin typeface="+mn-lt"/>
          <a:ea typeface="+mn-ea"/>
          <a:cs typeface="+mn-cs"/>
        </a:defRPr>
      </a:lvl1pPr>
      <a:lvl2pPr marL="282997" algn="l" defTabSz="565992" rtl="0" eaLnBrk="1" latinLnBrk="0" hangingPunct="1">
        <a:defRPr sz="1162" kern="1200">
          <a:solidFill>
            <a:schemeClr val="tx1"/>
          </a:solidFill>
          <a:latin typeface="+mn-lt"/>
          <a:ea typeface="+mn-ea"/>
          <a:cs typeface="+mn-cs"/>
        </a:defRPr>
      </a:lvl2pPr>
      <a:lvl3pPr marL="565992" algn="l" defTabSz="565992" rtl="0" eaLnBrk="1" latinLnBrk="0" hangingPunct="1">
        <a:defRPr sz="1162" kern="1200">
          <a:solidFill>
            <a:schemeClr val="tx1"/>
          </a:solidFill>
          <a:latin typeface="+mn-lt"/>
          <a:ea typeface="+mn-ea"/>
          <a:cs typeface="+mn-cs"/>
        </a:defRPr>
      </a:lvl3pPr>
      <a:lvl4pPr marL="848987" algn="l" defTabSz="565992" rtl="0" eaLnBrk="1" latinLnBrk="0" hangingPunct="1">
        <a:defRPr sz="1162" kern="1200">
          <a:solidFill>
            <a:schemeClr val="tx1"/>
          </a:solidFill>
          <a:latin typeface="+mn-lt"/>
          <a:ea typeface="+mn-ea"/>
          <a:cs typeface="+mn-cs"/>
        </a:defRPr>
      </a:lvl4pPr>
      <a:lvl5pPr marL="1131984" algn="l" defTabSz="565992" rtl="0" eaLnBrk="1" latinLnBrk="0" hangingPunct="1">
        <a:defRPr sz="1162" kern="1200">
          <a:solidFill>
            <a:schemeClr val="tx1"/>
          </a:solidFill>
          <a:latin typeface="+mn-lt"/>
          <a:ea typeface="+mn-ea"/>
          <a:cs typeface="+mn-cs"/>
        </a:defRPr>
      </a:lvl5pPr>
      <a:lvl6pPr marL="1414979" algn="l" defTabSz="565992" rtl="0" eaLnBrk="1" latinLnBrk="0" hangingPunct="1">
        <a:defRPr sz="1162" kern="1200">
          <a:solidFill>
            <a:schemeClr val="tx1"/>
          </a:solidFill>
          <a:latin typeface="+mn-lt"/>
          <a:ea typeface="+mn-ea"/>
          <a:cs typeface="+mn-cs"/>
        </a:defRPr>
      </a:lvl6pPr>
      <a:lvl7pPr marL="1697975" algn="l" defTabSz="565992" rtl="0" eaLnBrk="1" latinLnBrk="0" hangingPunct="1">
        <a:defRPr sz="1162" kern="1200">
          <a:solidFill>
            <a:schemeClr val="tx1"/>
          </a:solidFill>
          <a:latin typeface="+mn-lt"/>
          <a:ea typeface="+mn-ea"/>
          <a:cs typeface="+mn-cs"/>
        </a:defRPr>
      </a:lvl7pPr>
      <a:lvl8pPr marL="1980971" algn="l" defTabSz="565992" rtl="0" eaLnBrk="1" latinLnBrk="0" hangingPunct="1">
        <a:defRPr sz="1162" kern="1200">
          <a:solidFill>
            <a:schemeClr val="tx1"/>
          </a:solidFill>
          <a:latin typeface="+mn-lt"/>
          <a:ea typeface="+mn-ea"/>
          <a:cs typeface="+mn-cs"/>
        </a:defRPr>
      </a:lvl8pPr>
      <a:lvl9pPr marL="2263966" algn="l" defTabSz="565992" rtl="0" eaLnBrk="1" latinLnBrk="0" hangingPunct="1">
        <a:defRPr sz="11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Imagem 8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29" b="20729"/>
          <a:stretch>
            <a:fillRect/>
          </a:stretch>
        </p:blipFill>
        <p:spPr/>
      </p:pic>
      <p:pic>
        <p:nvPicPr>
          <p:cNvPr id="13" name="Espaço Reservado para Imagem 12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3" r="2453"/>
          <a:stretch>
            <a:fillRect/>
          </a:stretch>
        </p:blipFill>
        <p:spPr>
          <a:xfrm>
            <a:off x="3379304" y="11372"/>
            <a:ext cx="1677776" cy="1181324"/>
          </a:xfrm>
        </p:spPr>
      </p:pic>
      <p:pic>
        <p:nvPicPr>
          <p:cNvPr id="16" name="Espaço Reservado para Imagem 15"/>
          <p:cNvPicPr>
            <a:picLocks noGrp="1" noChangeAspect="1"/>
          </p:cNvPicPr>
          <p:nvPr>
            <p:ph type="pic" sz="quarter" idx="1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7" r="8567"/>
          <a:stretch>
            <a:fillRect/>
          </a:stretch>
        </p:blipFill>
        <p:spPr>
          <a:xfrm>
            <a:off x="5117912" y="11372"/>
            <a:ext cx="1699730" cy="1181324"/>
          </a:xfrm>
        </p:spPr>
      </p:pic>
      <p:pic>
        <p:nvPicPr>
          <p:cNvPr id="14" name="Espaço Reservado para Imagem 13"/>
          <p:cNvPicPr>
            <a:picLocks noGrp="1" noChangeAspect="1"/>
          </p:cNvPicPr>
          <p:nvPr>
            <p:ph type="pic" sz="quarter" idx="13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18" b="18018"/>
          <a:stretch>
            <a:fillRect/>
          </a:stretch>
        </p:blipFill>
        <p:spPr>
          <a:xfrm>
            <a:off x="3379304" y="1237159"/>
            <a:ext cx="3457268" cy="1444387"/>
          </a:xfrm>
        </p:spPr>
      </p:pic>
      <p:pic>
        <p:nvPicPr>
          <p:cNvPr id="11" name="Espaço Reservado para Imagem 10"/>
          <p:cNvPicPr>
            <a:picLocks noGrp="1" noChangeAspect="1"/>
          </p:cNvPicPr>
          <p:nvPr>
            <p:ph type="pic" sz="quarter" idx="14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5" r="10435"/>
          <a:stretch>
            <a:fillRect/>
          </a:stretch>
        </p:blipFill>
        <p:spPr>
          <a:xfrm>
            <a:off x="1431235" y="1362153"/>
            <a:ext cx="1892579" cy="1319393"/>
          </a:xfrm>
        </p:spPr>
      </p:pic>
      <p:pic>
        <p:nvPicPr>
          <p:cNvPr id="10" name="Espaço Reservado para Imagem 9"/>
          <p:cNvPicPr>
            <a:picLocks noGrp="1" noChangeAspect="1"/>
          </p:cNvPicPr>
          <p:nvPr>
            <p:ph type="pic" sz="quarter" idx="15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82" r="15182"/>
          <a:stretch>
            <a:fillRect/>
          </a:stretch>
        </p:blipFill>
        <p:spPr/>
      </p:pic>
      <p:sp>
        <p:nvSpPr>
          <p:cNvPr id="17" name="Freeform 5"/>
          <p:cNvSpPr>
            <a:spLocks noEditPoints="1"/>
          </p:cNvSpPr>
          <p:nvPr/>
        </p:nvSpPr>
        <p:spPr bwMode="auto">
          <a:xfrm>
            <a:off x="6156637" y="257831"/>
            <a:ext cx="288000" cy="288000"/>
          </a:xfrm>
          <a:custGeom>
            <a:avLst/>
            <a:gdLst/>
            <a:ahLst/>
            <a:cxnLst>
              <a:cxn ang="0">
                <a:pos x="601" y="890"/>
              </a:cxn>
              <a:cxn ang="0">
                <a:pos x="646" y="782"/>
              </a:cxn>
              <a:cxn ang="0">
                <a:pos x="720" y="693"/>
              </a:cxn>
              <a:cxn ang="0">
                <a:pos x="816" y="629"/>
              </a:cxn>
              <a:cxn ang="0">
                <a:pos x="929" y="594"/>
              </a:cxn>
              <a:cxn ang="0">
                <a:pos x="1052" y="594"/>
              </a:cxn>
              <a:cxn ang="0">
                <a:pos x="1165" y="629"/>
              </a:cxn>
              <a:cxn ang="0">
                <a:pos x="1261" y="693"/>
              </a:cxn>
              <a:cxn ang="0">
                <a:pos x="1335" y="782"/>
              </a:cxn>
              <a:cxn ang="0">
                <a:pos x="1380" y="890"/>
              </a:cxn>
              <a:cxn ang="0">
                <a:pos x="1392" y="1010"/>
              </a:cxn>
              <a:cxn ang="0">
                <a:pos x="1368" y="1128"/>
              </a:cxn>
              <a:cxn ang="0">
                <a:pos x="1313" y="1229"/>
              </a:cxn>
              <a:cxn ang="0">
                <a:pos x="1232" y="1310"/>
              </a:cxn>
              <a:cxn ang="0">
                <a:pos x="1129" y="1366"/>
              </a:cxn>
              <a:cxn ang="0">
                <a:pos x="1012" y="1390"/>
              </a:cxn>
              <a:cxn ang="0">
                <a:pos x="889" y="1377"/>
              </a:cxn>
              <a:cxn ang="0">
                <a:pos x="781" y="1332"/>
              </a:cxn>
              <a:cxn ang="0">
                <a:pos x="693" y="1258"/>
              </a:cxn>
              <a:cxn ang="0">
                <a:pos x="628" y="1163"/>
              </a:cxn>
              <a:cxn ang="0">
                <a:pos x="592" y="1051"/>
              </a:cxn>
              <a:cxn ang="0">
                <a:pos x="1976" y="1091"/>
              </a:cxn>
              <a:cxn ang="0">
                <a:pos x="1903" y="1374"/>
              </a:cxn>
              <a:cxn ang="0">
                <a:pos x="1755" y="1619"/>
              </a:cxn>
              <a:cxn ang="0">
                <a:pos x="1544" y="1810"/>
              </a:cxn>
              <a:cxn ang="0">
                <a:pos x="1285" y="1934"/>
              </a:cxn>
              <a:cxn ang="0">
                <a:pos x="990" y="1980"/>
              </a:cxn>
              <a:cxn ang="0">
                <a:pos x="696" y="1934"/>
              </a:cxn>
              <a:cxn ang="0">
                <a:pos x="437" y="1810"/>
              </a:cxn>
              <a:cxn ang="0">
                <a:pos x="226" y="1619"/>
              </a:cxn>
              <a:cxn ang="0">
                <a:pos x="78" y="1374"/>
              </a:cxn>
              <a:cxn ang="0">
                <a:pos x="5" y="1091"/>
              </a:cxn>
              <a:cxn ang="0">
                <a:pos x="21" y="791"/>
              </a:cxn>
              <a:cxn ang="0">
                <a:pos x="120" y="518"/>
              </a:cxn>
              <a:cxn ang="0">
                <a:pos x="291" y="290"/>
              </a:cxn>
              <a:cxn ang="0">
                <a:pos x="519" y="120"/>
              </a:cxn>
              <a:cxn ang="0">
                <a:pos x="791" y="20"/>
              </a:cxn>
              <a:cxn ang="0">
                <a:pos x="1092" y="5"/>
              </a:cxn>
              <a:cxn ang="0">
                <a:pos x="1376" y="78"/>
              </a:cxn>
              <a:cxn ang="0">
                <a:pos x="1620" y="227"/>
              </a:cxn>
              <a:cxn ang="0">
                <a:pos x="1811" y="437"/>
              </a:cxn>
              <a:cxn ang="0">
                <a:pos x="1937" y="696"/>
              </a:cxn>
              <a:cxn ang="0">
                <a:pos x="1981" y="989"/>
              </a:cxn>
              <a:cxn ang="0">
                <a:pos x="1778" y="1228"/>
              </a:cxn>
              <a:cxn ang="0">
                <a:pos x="1762" y="1401"/>
              </a:cxn>
              <a:cxn ang="0">
                <a:pos x="1731" y="1440"/>
              </a:cxn>
              <a:cxn ang="0">
                <a:pos x="1584" y="1465"/>
              </a:cxn>
              <a:cxn ang="0">
                <a:pos x="1074" y="1484"/>
              </a:cxn>
              <a:cxn ang="0">
                <a:pos x="564" y="1475"/>
              </a:cxn>
              <a:cxn ang="0">
                <a:pos x="265" y="1446"/>
              </a:cxn>
              <a:cxn ang="0">
                <a:pos x="227" y="1417"/>
              </a:cxn>
              <a:cxn ang="0">
                <a:pos x="209" y="1322"/>
              </a:cxn>
              <a:cxn ang="0">
                <a:pos x="200" y="1038"/>
              </a:cxn>
              <a:cxn ang="0">
                <a:pos x="203" y="752"/>
              </a:cxn>
              <a:cxn ang="0">
                <a:pos x="219" y="579"/>
              </a:cxn>
              <a:cxn ang="0">
                <a:pos x="250" y="540"/>
              </a:cxn>
              <a:cxn ang="0">
                <a:pos x="397" y="515"/>
              </a:cxn>
              <a:cxn ang="0">
                <a:pos x="907" y="496"/>
              </a:cxn>
              <a:cxn ang="0">
                <a:pos x="1417" y="504"/>
              </a:cxn>
              <a:cxn ang="0">
                <a:pos x="1715" y="532"/>
              </a:cxn>
              <a:cxn ang="0">
                <a:pos x="1754" y="563"/>
              </a:cxn>
              <a:cxn ang="0">
                <a:pos x="1772" y="658"/>
              </a:cxn>
              <a:cxn ang="0">
                <a:pos x="1781" y="942"/>
              </a:cxn>
            </a:cxnLst>
            <a:rect l="0" t="0" r="r" b="b"/>
            <a:pathLst>
              <a:path w="1981" h="1980">
                <a:moveTo>
                  <a:pt x="588" y="989"/>
                </a:moveTo>
                <a:lnTo>
                  <a:pt x="588" y="969"/>
                </a:lnTo>
                <a:lnTo>
                  <a:pt x="590" y="948"/>
                </a:lnTo>
                <a:lnTo>
                  <a:pt x="592" y="929"/>
                </a:lnTo>
                <a:lnTo>
                  <a:pt x="597" y="909"/>
                </a:lnTo>
                <a:lnTo>
                  <a:pt x="601" y="890"/>
                </a:lnTo>
                <a:lnTo>
                  <a:pt x="606" y="870"/>
                </a:lnTo>
                <a:lnTo>
                  <a:pt x="613" y="852"/>
                </a:lnTo>
                <a:lnTo>
                  <a:pt x="619" y="834"/>
                </a:lnTo>
                <a:lnTo>
                  <a:pt x="628" y="816"/>
                </a:lnTo>
                <a:lnTo>
                  <a:pt x="637" y="799"/>
                </a:lnTo>
                <a:lnTo>
                  <a:pt x="646" y="782"/>
                </a:lnTo>
                <a:lnTo>
                  <a:pt x="656" y="766"/>
                </a:lnTo>
                <a:lnTo>
                  <a:pt x="668" y="751"/>
                </a:lnTo>
                <a:lnTo>
                  <a:pt x="680" y="735"/>
                </a:lnTo>
                <a:lnTo>
                  <a:pt x="693" y="720"/>
                </a:lnTo>
                <a:lnTo>
                  <a:pt x="706" y="706"/>
                </a:lnTo>
                <a:lnTo>
                  <a:pt x="720" y="693"/>
                </a:lnTo>
                <a:lnTo>
                  <a:pt x="734" y="680"/>
                </a:lnTo>
                <a:lnTo>
                  <a:pt x="749" y="668"/>
                </a:lnTo>
                <a:lnTo>
                  <a:pt x="765" y="658"/>
                </a:lnTo>
                <a:lnTo>
                  <a:pt x="781" y="647"/>
                </a:lnTo>
                <a:lnTo>
                  <a:pt x="799" y="637"/>
                </a:lnTo>
                <a:lnTo>
                  <a:pt x="816" y="629"/>
                </a:lnTo>
                <a:lnTo>
                  <a:pt x="833" y="621"/>
                </a:lnTo>
                <a:lnTo>
                  <a:pt x="852" y="613"/>
                </a:lnTo>
                <a:lnTo>
                  <a:pt x="871" y="607"/>
                </a:lnTo>
                <a:lnTo>
                  <a:pt x="889" y="602"/>
                </a:lnTo>
                <a:lnTo>
                  <a:pt x="909" y="597"/>
                </a:lnTo>
                <a:lnTo>
                  <a:pt x="929" y="594"/>
                </a:lnTo>
                <a:lnTo>
                  <a:pt x="949" y="591"/>
                </a:lnTo>
                <a:lnTo>
                  <a:pt x="969" y="590"/>
                </a:lnTo>
                <a:lnTo>
                  <a:pt x="990" y="589"/>
                </a:lnTo>
                <a:lnTo>
                  <a:pt x="1012" y="590"/>
                </a:lnTo>
                <a:lnTo>
                  <a:pt x="1032" y="591"/>
                </a:lnTo>
                <a:lnTo>
                  <a:pt x="1052" y="594"/>
                </a:lnTo>
                <a:lnTo>
                  <a:pt x="1072" y="597"/>
                </a:lnTo>
                <a:lnTo>
                  <a:pt x="1092" y="602"/>
                </a:lnTo>
                <a:lnTo>
                  <a:pt x="1110" y="607"/>
                </a:lnTo>
                <a:lnTo>
                  <a:pt x="1129" y="613"/>
                </a:lnTo>
                <a:lnTo>
                  <a:pt x="1148" y="621"/>
                </a:lnTo>
                <a:lnTo>
                  <a:pt x="1165" y="629"/>
                </a:lnTo>
                <a:lnTo>
                  <a:pt x="1182" y="637"/>
                </a:lnTo>
                <a:lnTo>
                  <a:pt x="1200" y="647"/>
                </a:lnTo>
                <a:lnTo>
                  <a:pt x="1216" y="658"/>
                </a:lnTo>
                <a:lnTo>
                  <a:pt x="1232" y="668"/>
                </a:lnTo>
                <a:lnTo>
                  <a:pt x="1247" y="680"/>
                </a:lnTo>
                <a:lnTo>
                  <a:pt x="1261" y="693"/>
                </a:lnTo>
                <a:lnTo>
                  <a:pt x="1275" y="706"/>
                </a:lnTo>
                <a:lnTo>
                  <a:pt x="1288" y="720"/>
                </a:lnTo>
                <a:lnTo>
                  <a:pt x="1301" y="735"/>
                </a:lnTo>
                <a:lnTo>
                  <a:pt x="1313" y="751"/>
                </a:lnTo>
                <a:lnTo>
                  <a:pt x="1324" y="766"/>
                </a:lnTo>
                <a:lnTo>
                  <a:pt x="1335" y="782"/>
                </a:lnTo>
                <a:lnTo>
                  <a:pt x="1344" y="799"/>
                </a:lnTo>
                <a:lnTo>
                  <a:pt x="1353" y="816"/>
                </a:lnTo>
                <a:lnTo>
                  <a:pt x="1362" y="834"/>
                </a:lnTo>
                <a:lnTo>
                  <a:pt x="1368" y="852"/>
                </a:lnTo>
                <a:lnTo>
                  <a:pt x="1375" y="870"/>
                </a:lnTo>
                <a:lnTo>
                  <a:pt x="1380" y="890"/>
                </a:lnTo>
                <a:lnTo>
                  <a:pt x="1384" y="909"/>
                </a:lnTo>
                <a:lnTo>
                  <a:pt x="1389" y="929"/>
                </a:lnTo>
                <a:lnTo>
                  <a:pt x="1391" y="948"/>
                </a:lnTo>
                <a:lnTo>
                  <a:pt x="1392" y="969"/>
                </a:lnTo>
                <a:lnTo>
                  <a:pt x="1393" y="989"/>
                </a:lnTo>
                <a:lnTo>
                  <a:pt x="1392" y="1010"/>
                </a:lnTo>
                <a:lnTo>
                  <a:pt x="1391" y="1030"/>
                </a:lnTo>
                <a:lnTo>
                  <a:pt x="1389" y="1051"/>
                </a:lnTo>
                <a:lnTo>
                  <a:pt x="1384" y="1070"/>
                </a:lnTo>
                <a:lnTo>
                  <a:pt x="1380" y="1090"/>
                </a:lnTo>
                <a:lnTo>
                  <a:pt x="1375" y="1108"/>
                </a:lnTo>
                <a:lnTo>
                  <a:pt x="1368" y="1128"/>
                </a:lnTo>
                <a:lnTo>
                  <a:pt x="1362" y="1145"/>
                </a:lnTo>
                <a:lnTo>
                  <a:pt x="1353" y="1163"/>
                </a:lnTo>
                <a:lnTo>
                  <a:pt x="1344" y="1181"/>
                </a:lnTo>
                <a:lnTo>
                  <a:pt x="1335" y="1197"/>
                </a:lnTo>
                <a:lnTo>
                  <a:pt x="1324" y="1213"/>
                </a:lnTo>
                <a:lnTo>
                  <a:pt x="1313" y="1229"/>
                </a:lnTo>
                <a:lnTo>
                  <a:pt x="1301" y="1244"/>
                </a:lnTo>
                <a:lnTo>
                  <a:pt x="1288" y="1258"/>
                </a:lnTo>
                <a:lnTo>
                  <a:pt x="1275" y="1272"/>
                </a:lnTo>
                <a:lnTo>
                  <a:pt x="1261" y="1286"/>
                </a:lnTo>
                <a:lnTo>
                  <a:pt x="1247" y="1298"/>
                </a:lnTo>
                <a:lnTo>
                  <a:pt x="1232" y="1310"/>
                </a:lnTo>
                <a:lnTo>
                  <a:pt x="1216" y="1322"/>
                </a:lnTo>
                <a:lnTo>
                  <a:pt x="1200" y="1332"/>
                </a:lnTo>
                <a:lnTo>
                  <a:pt x="1182" y="1341"/>
                </a:lnTo>
                <a:lnTo>
                  <a:pt x="1165" y="1351"/>
                </a:lnTo>
                <a:lnTo>
                  <a:pt x="1148" y="1359"/>
                </a:lnTo>
                <a:lnTo>
                  <a:pt x="1129" y="1366"/>
                </a:lnTo>
                <a:lnTo>
                  <a:pt x="1110" y="1372"/>
                </a:lnTo>
                <a:lnTo>
                  <a:pt x="1092" y="1377"/>
                </a:lnTo>
                <a:lnTo>
                  <a:pt x="1072" y="1383"/>
                </a:lnTo>
                <a:lnTo>
                  <a:pt x="1052" y="1386"/>
                </a:lnTo>
                <a:lnTo>
                  <a:pt x="1032" y="1388"/>
                </a:lnTo>
                <a:lnTo>
                  <a:pt x="1012" y="1390"/>
                </a:lnTo>
                <a:lnTo>
                  <a:pt x="990" y="1390"/>
                </a:lnTo>
                <a:lnTo>
                  <a:pt x="969" y="1390"/>
                </a:lnTo>
                <a:lnTo>
                  <a:pt x="949" y="1388"/>
                </a:lnTo>
                <a:lnTo>
                  <a:pt x="929" y="1386"/>
                </a:lnTo>
                <a:lnTo>
                  <a:pt x="909" y="1383"/>
                </a:lnTo>
                <a:lnTo>
                  <a:pt x="889" y="1377"/>
                </a:lnTo>
                <a:lnTo>
                  <a:pt x="871" y="1372"/>
                </a:lnTo>
                <a:lnTo>
                  <a:pt x="852" y="1366"/>
                </a:lnTo>
                <a:lnTo>
                  <a:pt x="833" y="1359"/>
                </a:lnTo>
                <a:lnTo>
                  <a:pt x="816" y="1351"/>
                </a:lnTo>
                <a:lnTo>
                  <a:pt x="799" y="1341"/>
                </a:lnTo>
                <a:lnTo>
                  <a:pt x="781" y="1332"/>
                </a:lnTo>
                <a:lnTo>
                  <a:pt x="765" y="1322"/>
                </a:lnTo>
                <a:lnTo>
                  <a:pt x="749" y="1310"/>
                </a:lnTo>
                <a:lnTo>
                  <a:pt x="734" y="1298"/>
                </a:lnTo>
                <a:lnTo>
                  <a:pt x="720" y="1286"/>
                </a:lnTo>
                <a:lnTo>
                  <a:pt x="706" y="1272"/>
                </a:lnTo>
                <a:lnTo>
                  <a:pt x="693" y="1258"/>
                </a:lnTo>
                <a:lnTo>
                  <a:pt x="680" y="1244"/>
                </a:lnTo>
                <a:lnTo>
                  <a:pt x="668" y="1229"/>
                </a:lnTo>
                <a:lnTo>
                  <a:pt x="656" y="1213"/>
                </a:lnTo>
                <a:lnTo>
                  <a:pt x="646" y="1197"/>
                </a:lnTo>
                <a:lnTo>
                  <a:pt x="637" y="1181"/>
                </a:lnTo>
                <a:lnTo>
                  <a:pt x="628" y="1163"/>
                </a:lnTo>
                <a:lnTo>
                  <a:pt x="619" y="1145"/>
                </a:lnTo>
                <a:lnTo>
                  <a:pt x="613" y="1128"/>
                </a:lnTo>
                <a:lnTo>
                  <a:pt x="606" y="1108"/>
                </a:lnTo>
                <a:lnTo>
                  <a:pt x="601" y="1090"/>
                </a:lnTo>
                <a:lnTo>
                  <a:pt x="597" y="1070"/>
                </a:lnTo>
                <a:lnTo>
                  <a:pt x="592" y="1051"/>
                </a:lnTo>
                <a:lnTo>
                  <a:pt x="590" y="1030"/>
                </a:lnTo>
                <a:lnTo>
                  <a:pt x="588" y="1010"/>
                </a:lnTo>
                <a:lnTo>
                  <a:pt x="588" y="989"/>
                </a:lnTo>
                <a:close/>
                <a:moveTo>
                  <a:pt x="1981" y="989"/>
                </a:moveTo>
                <a:lnTo>
                  <a:pt x="1980" y="1040"/>
                </a:lnTo>
                <a:lnTo>
                  <a:pt x="1976" y="1091"/>
                </a:lnTo>
                <a:lnTo>
                  <a:pt x="1969" y="1141"/>
                </a:lnTo>
                <a:lnTo>
                  <a:pt x="1960" y="1189"/>
                </a:lnTo>
                <a:lnTo>
                  <a:pt x="1950" y="1237"/>
                </a:lnTo>
                <a:lnTo>
                  <a:pt x="1937" y="1283"/>
                </a:lnTo>
                <a:lnTo>
                  <a:pt x="1920" y="1330"/>
                </a:lnTo>
                <a:lnTo>
                  <a:pt x="1903" y="1374"/>
                </a:lnTo>
                <a:lnTo>
                  <a:pt x="1884" y="1418"/>
                </a:lnTo>
                <a:lnTo>
                  <a:pt x="1861" y="1460"/>
                </a:lnTo>
                <a:lnTo>
                  <a:pt x="1837" y="1502"/>
                </a:lnTo>
                <a:lnTo>
                  <a:pt x="1811" y="1542"/>
                </a:lnTo>
                <a:lnTo>
                  <a:pt x="1784" y="1581"/>
                </a:lnTo>
                <a:lnTo>
                  <a:pt x="1755" y="1619"/>
                </a:lnTo>
                <a:lnTo>
                  <a:pt x="1724" y="1655"/>
                </a:lnTo>
                <a:lnTo>
                  <a:pt x="1690" y="1689"/>
                </a:lnTo>
                <a:lnTo>
                  <a:pt x="1657" y="1722"/>
                </a:lnTo>
                <a:lnTo>
                  <a:pt x="1620" y="1753"/>
                </a:lnTo>
                <a:lnTo>
                  <a:pt x="1583" y="1782"/>
                </a:lnTo>
                <a:lnTo>
                  <a:pt x="1544" y="1810"/>
                </a:lnTo>
                <a:lnTo>
                  <a:pt x="1504" y="1836"/>
                </a:lnTo>
                <a:lnTo>
                  <a:pt x="1462" y="1860"/>
                </a:lnTo>
                <a:lnTo>
                  <a:pt x="1420" y="1882"/>
                </a:lnTo>
                <a:lnTo>
                  <a:pt x="1376" y="1901"/>
                </a:lnTo>
                <a:lnTo>
                  <a:pt x="1330" y="1919"/>
                </a:lnTo>
                <a:lnTo>
                  <a:pt x="1285" y="1934"/>
                </a:lnTo>
                <a:lnTo>
                  <a:pt x="1237" y="1949"/>
                </a:lnTo>
                <a:lnTo>
                  <a:pt x="1190" y="1959"/>
                </a:lnTo>
                <a:lnTo>
                  <a:pt x="1141" y="1968"/>
                </a:lnTo>
                <a:lnTo>
                  <a:pt x="1092" y="1974"/>
                </a:lnTo>
                <a:lnTo>
                  <a:pt x="1042" y="1978"/>
                </a:lnTo>
                <a:lnTo>
                  <a:pt x="990" y="1980"/>
                </a:lnTo>
                <a:lnTo>
                  <a:pt x="939" y="1978"/>
                </a:lnTo>
                <a:lnTo>
                  <a:pt x="889" y="1974"/>
                </a:lnTo>
                <a:lnTo>
                  <a:pt x="840" y="1968"/>
                </a:lnTo>
                <a:lnTo>
                  <a:pt x="791" y="1959"/>
                </a:lnTo>
                <a:lnTo>
                  <a:pt x="744" y="1949"/>
                </a:lnTo>
                <a:lnTo>
                  <a:pt x="696" y="1934"/>
                </a:lnTo>
                <a:lnTo>
                  <a:pt x="650" y="1919"/>
                </a:lnTo>
                <a:lnTo>
                  <a:pt x="605" y="1901"/>
                </a:lnTo>
                <a:lnTo>
                  <a:pt x="561" y="1882"/>
                </a:lnTo>
                <a:lnTo>
                  <a:pt x="519" y="1860"/>
                </a:lnTo>
                <a:lnTo>
                  <a:pt x="477" y="1836"/>
                </a:lnTo>
                <a:lnTo>
                  <a:pt x="437" y="1810"/>
                </a:lnTo>
                <a:lnTo>
                  <a:pt x="398" y="1782"/>
                </a:lnTo>
                <a:lnTo>
                  <a:pt x="361" y="1753"/>
                </a:lnTo>
                <a:lnTo>
                  <a:pt x="324" y="1722"/>
                </a:lnTo>
                <a:lnTo>
                  <a:pt x="291" y="1689"/>
                </a:lnTo>
                <a:lnTo>
                  <a:pt x="257" y="1655"/>
                </a:lnTo>
                <a:lnTo>
                  <a:pt x="226" y="1619"/>
                </a:lnTo>
                <a:lnTo>
                  <a:pt x="197" y="1581"/>
                </a:lnTo>
                <a:lnTo>
                  <a:pt x="170" y="1542"/>
                </a:lnTo>
                <a:lnTo>
                  <a:pt x="144" y="1502"/>
                </a:lnTo>
                <a:lnTo>
                  <a:pt x="120" y="1460"/>
                </a:lnTo>
                <a:lnTo>
                  <a:pt x="97" y="1418"/>
                </a:lnTo>
                <a:lnTo>
                  <a:pt x="78" y="1374"/>
                </a:lnTo>
                <a:lnTo>
                  <a:pt x="61" y="1330"/>
                </a:lnTo>
                <a:lnTo>
                  <a:pt x="44" y="1283"/>
                </a:lnTo>
                <a:lnTo>
                  <a:pt x="31" y="1237"/>
                </a:lnTo>
                <a:lnTo>
                  <a:pt x="21" y="1189"/>
                </a:lnTo>
                <a:lnTo>
                  <a:pt x="12" y="1141"/>
                </a:lnTo>
                <a:lnTo>
                  <a:pt x="5" y="1091"/>
                </a:lnTo>
                <a:lnTo>
                  <a:pt x="1" y="1040"/>
                </a:lnTo>
                <a:lnTo>
                  <a:pt x="0" y="989"/>
                </a:lnTo>
                <a:lnTo>
                  <a:pt x="1" y="939"/>
                </a:lnTo>
                <a:lnTo>
                  <a:pt x="5" y="889"/>
                </a:lnTo>
                <a:lnTo>
                  <a:pt x="12" y="839"/>
                </a:lnTo>
                <a:lnTo>
                  <a:pt x="21" y="791"/>
                </a:lnTo>
                <a:lnTo>
                  <a:pt x="31" y="743"/>
                </a:lnTo>
                <a:lnTo>
                  <a:pt x="44" y="696"/>
                </a:lnTo>
                <a:lnTo>
                  <a:pt x="61" y="650"/>
                </a:lnTo>
                <a:lnTo>
                  <a:pt x="78" y="605"/>
                </a:lnTo>
                <a:lnTo>
                  <a:pt x="97" y="562"/>
                </a:lnTo>
                <a:lnTo>
                  <a:pt x="120" y="518"/>
                </a:lnTo>
                <a:lnTo>
                  <a:pt x="144" y="477"/>
                </a:lnTo>
                <a:lnTo>
                  <a:pt x="170" y="437"/>
                </a:lnTo>
                <a:lnTo>
                  <a:pt x="197" y="398"/>
                </a:lnTo>
                <a:lnTo>
                  <a:pt x="226" y="361"/>
                </a:lnTo>
                <a:lnTo>
                  <a:pt x="257" y="325"/>
                </a:lnTo>
                <a:lnTo>
                  <a:pt x="291" y="290"/>
                </a:lnTo>
                <a:lnTo>
                  <a:pt x="324" y="258"/>
                </a:lnTo>
                <a:lnTo>
                  <a:pt x="361" y="227"/>
                </a:lnTo>
                <a:lnTo>
                  <a:pt x="398" y="196"/>
                </a:lnTo>
                <a:lnTo>
                  <a:pt x="437" y="169"/>
                </a:lnTo>
                <a:lnTo>
                  <a:pt x="477" y="144"/>
                </a:lnTo>
                <a:lnTo>
                  <a:pt x="519" y="120"/>
                </a:lnTo>
                <a:lnTo>
                  <a:pt x="561" y="98"/>
                </a:lnTo>
                <a:lnTo>
                  <a:pt x="605" y="78"/>
                </a:lnTo>
                <a:lnTo>
                  <a:pt x="650" y="60"/>
                </a:lnTo>
                <a:lnTo>
                  <a:pt x="696" y="44"/>
                </a:lnTo>
                <a:lnTo>
                  <a:pt x="744" y="31"/>
                </a:lnTo>
                <a:lnTo>
                  <a:pt x="791" y="20"/>
                </a:lnTo>
                <a:lnTo>
                  <a:pt x="840" y="12"/>
                </a:lnTo>
                <a:lnTo>
                  <a:pt x="889" y="5"/>
                </a:lnTo>
                <a:lnTo>
                  <a:pt x="939" y="1"/>
                </a:lnTo>
                <a:lnTo>
                  <a:pt x="990" y="0"/>
                </a:lnTo>
                <a:lnTo>
                  <a:pt x="1042" y="1"/>
                </a:lnTo>
                <a:lnTo>
                  <a:pt x="1092" y="5"/>
                </a:lnTo>
                <a:lnTo>
                  <a:pt x="1141" y="12"/>
                </a:lnTo>
                <a:lnTo>
                  <a:pt x="1190" y="20"/>
                </a:lnTo>
                <a:lnTo>
                  <a:pt x="1237" y="31"/>
                </a:lnTo>
                <a:lnTo>
                  <a:pt x="1285" y="44"/>
                </a:lnTo>
                <a:lnTo>
                  <a:pt x="1330" y="60"/>
                </a:lnTo>
                <a:lnTo>
                  <a:pt x="1376" y="78"/>
                </a:lnTo>
                <a:lnTo>
                  <a:pt x="1420" y="98"/>
                </a:lnTo>
                <a:lnTo>
                  <a:pt x="1462" y="120"/>
                </a:lnTo>
                <a:lnTo>
                  <a:pt x="1504" y="144"/>
                </a:lnTo>
                <a:lnTo>
                  <a:pt x="1544" y="169"/>
                </a:lnTo>
                <a:lnTo>
                  <a:pt x="1583" y="196"/>
                </a:lnTo>
                <a:lnTo>
                  <a:pt x="1620" y="227"/>
                </a:lnTo>
                <a:lnTo>
                  <a:pt x="1657" y="258"/>
                </a:lnTo>
                <a:lnTo>
                  <a:pt x="1690" y="290"/>
                </a:lnTo>
                <a:lnTo>
                  <a:pt x="1724" y="325"/>
                </a:lnTo>
                <a:lnTo>
                  <a:pt x="1755" y="361"/>
                </a:lnTo>
                <a:lnTo>
                  <a:pt x="1784" y="398"/>
                </a:lnTo>
                <a:lnTo>
                  <a:pt x="1811" y="437"/>
                </a:lnTo>
                <a:lnTo>
                  <a:pt x="1837" y="477"/>
                </a:lnTo>
                <a:lnTo>
                  <a:pt x="1861" y="518"/>
                </a:lnTo>
                <a:lnTo>
                  <a:pt x="1884" y="562"/>
                </a:lnTo>
                <a:lnTo>
                  <a:pt x="1903" y="605"/>
                </a:lnTo>
                <a:lnTo>
                  <a:pt x="1920" y="650"/>
                </a:lnTo>
                <a:lnTo>
                  <a:pt x="1937" y="696"/>
                </a:lnTo>
                <a:lnTo>
                  <a:pt x="1950" y="743"/>
                </a:lnTo>
                <a:lnTo>
                  <a:pt x="1960" y="791"/>
                </a:lnTo>
                <a:lnTo>
                  <a:pt x="1969" y="839"/>
                </a:lnTo>
                <a:lnTo>
                  <a:pt x="1976" y="889"/>
                </a:lnTo>
                <a:lnTo>
                  <a:pt x="1980" y="939"/>
                </a:lnTo>
                <a:lnTo>
                  <a:pt x="1981" y="989"/>
                </a:lnTo>
                <a:close/>
                <a:moveTo>
                  <a:pt x="1781" y="989"/>
                </a:moveTo>
                <a:lnTo>
                  <a:pt x="1781" y="1038"/>
                </a:lnTo>
                <a:lnTo>
                  <a:pt x="1781" y="1085"/>
                </a:lnTo>
                <a:lnTo>
                  <a:pt x="1780" y="1133"/>
                </a:lnTo>
                <a:lnTo>
                  <a:pt x="1779" y="1181"/>
                </a:lnTo>
                <a:lnTo>
                  <a:pt x="1778" y="1228"/>
                </a:lnTo>
                <a:lnTo>
                  <a:pt x="1776" y="1274"/>
                </a:lnTo>
                <a:lnTo>
                  <a:pt x="1772" y="1322"/>
                </a:lnTo>
                <a:lnTo>
                  <a:pt x="1768" y="1367"/>
                </a:lnTo>
                <a:lnTo>
                  <a:pt x="1766" y="1380"/>
                </a:lnTo>
                <a:lnTo>
                  <a:pt x="1764" y="1391"/>
                </a:lnTo>
                <a:lnTo>
                  <a:pt x="1762" y="1401"/>
                </a:lnTo>
                <a:lnTo>
                  <a:pt x="1758" y="1410"/>
                </a:lnTo>
                <a:lnTo>
                  <a:pt x="1754" y="1417"/>
                </a:lnTo>
                <a:lnTo>
                  <a:pt x="1749" y="1424"/>
                </a:lnTo>
                <a:lnTo>
                  <a:pt x="1743" y="1430"/>
                </a:lnTo>
                <a:lnTo>
                  <a:pt x="1738" y="1435"/>
                </a:lnTo>
                <a:lnTo>
                  <a:pt x="1731" y="1440"/>
                </a:lnTo>
                <a:lnTo>
                  <a:pt x="1724" y="1443"/>
                </a:lnTo>
                <a:lnTo>
                  <a:pt x="1715" y="1446"/>
                </a:lnTo>
                <a:lnTo>
                  <a:pt x="1706" y="1449"/>
                </a:lnTo>
                <a:lnTo>
                  <a:pt x="1688" y="1454"/>
                </a:lnTo>
                <a:lnTo>
                  <a:pt x="1665" y="1457"/>
                </a:lnTo>
                <a:lnTo>
                  <a:pt x="1584" y="1465"/>
                </a:lnTo>
                <a:lnTo>
                  <a:pt x="1501" y="1471"/>
                </a:lnTo>
                <a:lnTo>
                  <a:pt x="1417" y="1475"/>
                </a:lnTo>
                <a:lnTo>
                  <a:pt x="1331" y="1479"/>
                </a:lnTo>
                <a:lnTo>
                  <a:pt x="1245" y="1482"/>
                </a:lnTo>
                <a:lnTo>
                  <a:pt x="1160" y="1483"/>
                </a:lnTo>
                <a:lnTo>
                  <a:pt x="1074" y="1484"/>
                </a:lnTo>
                <a:lnTo>
                  <a:pt x="990" y="1484"/>
                </a:lnTo>
                <a:lnTo>
                  <a:pt x="907" y="1484"/>
                </a:lnTo>
                <a:lnTo>
                  <a:pt x="821" y="1483"/>
                </a:lnTo>
                <a:lnTo>
                  <a:pt x="736" y="1482"/>
                </a:lnTo>
                <a:lnTo>
                  <a:pt x="650" y="1479"/>
                </a:lnTo>
                <a:lnTo>
                  <a:pt x="564" y="1475"/>
                </a:lnTo>
                <a:lnTo>
                  <a:pt x="480" y="1471"/>
                </a:lnTo>
                <a:lnTo>
                  <a:pt x="397" y="1465"/>
                </a:lnTo>
                <a:lnTo>
                  <a:pt x="316" y="1457"/>
                </a:lnTo>
                <a:lnTo>
                  <a:pt x="293" y="1454"/>
                </a:lnTo>
                <a:lnTo>
                  <a:pt x="273" y="1449"/>
                </a:lnTo>
                <a:lnTo>
                  <a:pt x="265" y="1446"/>
                </a:lnTo>
                <a:lnTo>
                  <a:pt x="257" y="1443"/>
                </a:lnTo>
                <a:lnTo>
                  <a:pt x="250" y="1440"/>
                </a:lnTo>
                <a:lnTo>
                  <a:pt x="243" y="1435"/>
                </a:lnTo>
                <a:lnTo>
                  <a:pt x="238" y="1430"/>
                </a:lnTo>
                <a:lnTo>
                  <a:pt x="232" y="1424"/>
                </a:lnTo>
                <a:lnTo>
                  <a:pt x="227" y="1417"/>
                </a:lnTo>
                <a:lnTo>
                  <a:pt x="223" y="1410"/>
                </a:lnTo>
                <a:lnTo>
                  <a:pt x="219" y="1401"/>
                </a:lnTo>
                <a:lnTo>
                  <a:pt x="217" y="1391"/>
                </a:lnTo>
                <a:lnTo>
                  <a:pt x="215" y="1380"/>
                </a:lnTo>
                <a:lnTo>
                  <a:pt x="213" y="1367"/>
                </a:lnTo>
                <a:lnTo>
                  <a:pt x="209" y="1322"/>
                </a:lnTo>
                <a:lnTo>
                  <a:pt x="205" y="1274"/>
                </a:lnTo>
                <a:lnTo>
                  <a:pt x="203" y="1228"/>
                </a:lnTo>
                <a:lnTo>
                  <a:pt x="202" y="1181"/>
                </a:lnTo>
                <a:lnTo>
                  <a:pt x="201" y="1133"/>
                </a:lnTo>
                <a:lnTo>
                  <a:pt x="200" y="1085"/>
                </a:lnTo>
                <a:lnTo>
                  <a:pt x="200" y="1038"/>
                </a:lnTo>
                <a:lnTo>
                  <a:pt x="200" y="989"/>
                </a:lnTo>
                <a:lnTo>
                  <a:pt x="200" y="942"/>
                </a:lnTo>
                <a:lnTo>
                  <a:pt x="200" y="893"/>
                </a:lnTo>
                <a:lnTo>
                  <a:pt x="201" y="846"/>
                </a:lnTo>
                <a:lnTo>
                  <a:pt x="202" y="798"/>
                </a:lnTo>
                <a:lnTo>
                  <a:pt x="203" y="752"/>
                </a:lnTo>
                <a:lnTo>
                  <a:pt x="205" y="704"/>
                </a:lnTo>
                <a:lnTo>
                  <a:pt x="209" y="658"/>
                </a:lnTo>
                <a:lnTo>
                  <a:pt x="213" y="611"/>
                </a:lnTo>
                <a:lnTo>
                  <a:pt x="215" y="599"/>
                </a:lnTo>
                <a:lnTo>
                  <a:pt x="217" y="589"/>
                </a:lnTo>
                <a:lnTo>
                  <a:pt x="219" y="579"/>
                </a:lnTo>
                <a:lnTo>
                  <a:pt x="223" y="570"/>
                </a:lnTo>
                <a:lnTo>
                  <a:pt x="227" y="563"/>
                </a:lnTo>
                <a:lnTo>
                  <a:pt x="232" y="555"/>
                </a:lnTo>
                <a:lnTo>
                  <a:pt x="238" y="550"/>
                </a:lnTo>
                <a:lnTo>
                  <a:pt x="243" y="544"/>
                </a:lnTo>
                <a:lnTo>
                  <a:pt x="250" y="540"/>
                </a:lnTo>
                <a:lnTo>
                  <a:pt x="257" y="536"/>
                </a:lnTo>
                <a:lnTo>
                  <a:pt x="265" y="532"/>
                </a:lnTo>
                <a:lnTo>
                  <a:pt x="273" y="530"/>
                </a:lnTo>
                <a:lnTo>
                  <a:pt x="293" y="526"/>
                </a:lnTo>
                <a:lnTo>
                  <a:pt x="316" y="523"/>
                </a:lnTo>
                <a:lnTo>
                  <a:pt x="397" y="515"/>
                </a:lnTo>
                <a:lnTo>
                  <a:pt x="480" y="509"/>
                </a:lnTo>
                <a:lnTo>
                  <a:pt x="564" y="504"/>
                </a:lnTo>
                <a:lnTo>
                  <a:pt x="650" y="500"/>
                </a:lnTo>
                <a:lnTo>
                  <a:pt x="736" y="498"/>
                </a:lnTo>
                <a:lnTo>
                  <a:pt x="821" y="496"/>
                </a:lnTo>
                <a:lnTo>
                  <a:pt x="907" y="496"/>
                </a:lnTo>
                <a:lnTo>
                  <a:pt x="990" y="496"/>
                </a:lnTo>
                <a:lnTo>
                  <a:pt x="1074" y="496"/>
                </a:lnTo>
                <a:lnTo>
                  <a:pt x="1160" y="496"/>
                </a:lnTo>
                <a:lnTo>
                  <a:pt x="1245" y="498"/>
                </a:lnTo>
                <a:lnTo>
                  <a:pt x="1331" y="500"/>
                </a:lnTo>
                <a:lnTo>
                  <a:pt x="1417" y="504"/>
                </a:lnTo>
                <a:lnTo>
                  <a:pt x="1501" y="509"/>
                </a:lnTo>
                <a:lnTo>
                  <a:pt x="1584" y="515"/>
                </a:lnTo>
                <a:lnTo>
                  <a:pt x="1665" y="523"/>
                </a:lnTo>
                <a:lnTo>
                  <a:pt x="1688" y="526"/>
                </a:lnTo>
                <a:lnTo>
                  <a:pt x="1706" y="530"/>
                </a:lnTo>
                <a:lnTo>
                  <a:pt x="1715" y="532"/>
                </a:lnTo>
                <a:lnTo>
                  <a:pt x="1724" y="536"/>
                </a:lnTo>
                <a:lnTo>
                  <a:pt x="1731" y="540"/>
                </a:lnTo>
                <a:lnTo>
                  <a:pt x="1738" y="544"/>
                </a:lnTo>
                <a:lnTo>
                  <a:pt x="1743" y="550"/>
                </a:lnTo>
                <a:lnTo>
                  <a:pt x="1749" y="555"/>
                </a:lnTo>
                <a:lnTo>
                  <a:pt x="1754" y="563"/>
                </a:lnTo>
                <a:lnTo>
                  <a:pt x="1758" y="570"/>
                </a:lnTo>
                <a:lnTo>
                  <a:pt x="1762" y="579"/>
                </a:lnTo>
                <a:lnTo>
                  <a:pt x="1764" y="589"/>
                </a:lnTo>
                <a:lnTo>
                  <a:pt x="1766" y="599"/>
                </a:lnTo>
                <a:lnTo>
                  <a:pt x="1768" y="611"/>
                </a:lnTo>
                <a:lnTo>
                  <a:pt x="1772" y="658"/>
                </a:lnTo>
                <a:lnTo>
                  <a:pt x="1776" y="704"/>
                </a:lnTo>
                <a:lnTo>
                  <a:pt x="1778" y="752"/>
                </a:lnTo>
                <a:lnTo>
                  <a:pt x="1779" y="798"/>
                </a:lnTo>
                <a:lnTo>
                  <a:pt x="1780" y="846"/>
                </a:lnTo>
                <a:lnTo>
                  <a:pt x="1781" y="893"/>
                </a:lnTo>
                <a:lnTo>
                  <a:pt x="1781" y="942"/>
                </a:lnTo>
                <a:lnTo>
                  <a:pt x="1781" y="98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124049" tIns="62025" rIns="124049" bIns="62025" numCol="1" anchor="t" anchorCtr="0" compatLnSpc="1">
            <a:prstTxWarp prst="textNoShape">
              <a:avLst/>
            </a:prstTxWarp>
          </a:bodyPr>
          <a:lstStyle/>
          <a:p>
            <a:endParaRPr lang="pt-BR" sz="98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4148291" y="1751202"/>
            <a:ext cx="2412839" cy="861774"/>
          </a:xfrm>
          <a:prstGeom prst="rect">
            <a:avLst/>
          </a:prstGeom>
          <a:noFill/>
        </p:spPr>
        <p:txBody>
          <a:bodyPr wrap="square" lIns="0" tIns="0" bIns="0" anchor="ctr">
            <a:spAutoFit/>
          </a:bodyPr>
          <a:lstStyle/>
          <a:p>
            <a:pPr algn="r"/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DOLOR SIT </a:t>
            </a:r>
          </a:p>
          <a:p>
            <a:pPr algn="r"/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LABORISNISI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5154100" y="1418210"/>
            <a:ext cx="1362975" cy="2588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texto</a:t>
            </a:r>
            <a:endParaRPr lang="pt-B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275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Imagem 5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9" r="8489"/>
          <a:stretch>
            <a:fillRect/>
          </a:stretch>
        </p:blipFill>
        <p:spPr/>
      </p:pic>
      <p:pic>
        <p:nvPicPr>
          <p:cNvPr id="7" name="Espaço Reservado para Imagem 6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3" r="2453"/>
          <a:stretch>
            <a:fillRect/>
          </a:stretch>
        </p:blipFill>
        <p:spPr/>
      </p:pic>
      <p:pic>
        <p:nvPicPr>
          <p:cNvPr id="8" name="Espaço Reservado para Imagem 7"/>
          <p:cNvPicPr>
            <a:picLocks noGrp="1" noChangeAspect="1"/>
          </p:cNvPicPr>
          <p:nvPr>
            <p:ph type="pic" sz="quarter" idx="1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38" b="27538"/>
          <a:stretch>
            <a:fillRect/>
          </a:stretch>
        </p:blipFill>
        <p:spPr/>
      </p:pic>
      <p:pic>
        <p:nvPicPr>
          <p:cNvPr id="9" name="Espaço Reservado para Imagem 8"/>
          <p:cNvPicPr>
            <a:picLocks noGrp="1" noChangeAspect="1"/>
          </p:cNvPicPr>
          <p:nvPr>
            <p:ph type="pic" sz="quarter" idx="13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43" b="7643"/>
          <a:stretch>
            <a:fillRect/>
          </a:stretch>
        </p:blipFill>
        <p:spPr/>
      </p:pic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420649" y="745610"/>
            <a:ext cx="288000" cy="288000"/>
          </a:xfrm>
          <a:custGeom>
            <a:avLst/>
            <a:gdLst/>
            <a:ahLst/>
            <a:cxnLst>
              <a:cxn ang="0">
                <a:pos x="601" y="890"/>
              </a:cxn>
              <a:cxn ang="0">
                <a:pos x="646" y="782"/>
              </a:cxn>
              <a:cxn ang="0">
                <a:pos x="720" y="693"/>
              </a:cxn>
              <a:cxn ang="0">
                <a:pos x="816" y="629"/>
              </a:cxn>
              <a:cxn ang="0">
                <a:pos x="929" y="594"/>
              </a:cxn>
              <a:cxn ang="0">
                <a:pos x="1052" y="594"/>
              </a:cxn>
              <a:cxn ang="0">
                <a:pos x="1165" y="629"/>
              </a:cxn>
              <a:cxn ang="0">
                <a:pos x="1261" y="693"/>
              </a:cxn>
              <a:cxn ang="0">
                <a:pos x="1335" y="782"/>
              </a:cxn>
              <a:cxn ang="0">
                <a:pos x="1380" y="890"/>
              </a:cxn>
              <a:cxn ang="0">
                <a:pos x="1392" y="1010"/>
              </a:cxn>
              <a:cxn ang="0">
                <a:pos x="1368" y="1128"/>
              </a:cxn>
              <a:cxn ang="0">
                <a:pos x="1313" y="1229"/>
              </a:cxn>
              <a:cxn ang="0">
                <a:pos x="1232" y="1310"/>
              </a:cxn>
              <a:cxn ang="0">
                <a:pos x="1129" y="1366"/>
              </a:cxn>
              <a:cxn ang="0">
                <a:pos x="1012" y="1390"/>
              </a:cxn>
              <a:cxn ang="0">
                <a:pos x="889" y="1377"/>
              </a:cxn>
              <a:cxn ang="0">
                <a:pos x="781" y="1332"/>
              </a:cxn>
              <a:cxn ang="0">
                <a:pos x="693" y="1258"/>
              </a:cxn>
              <a:cxn ang="0">
                <a:pos x="628" y="1163"/>
              </a:cxn>
              <a:cxn ang="0">
                <a:pos x="592" y="1051"/>
              </a:cxn>
              <a:cxn ang="0">
                <a:pos x="1976" y="1091"/>
              </a:cxn>
              <a:cxn ang="0">
                <a:pos x="1903" y="1374"/>
              </a:cxn>
              <a:cxn ang="0">
                <a:pos x="1755" y="1619"/>
              </a:cxn>
              <a:cxn ang="0">
                <a:pos x="1544" y="1810"/>
              </a:cxn>
              <a:cxn ang="0">
                <a:pos x="1285" y="1934"/>
              </a:cxn>
              <a:cxn ang="0">
                <a:pos x="990" y="1980"/>
              </a:cxn>
              <a:cxn ang="0">
                <a:pos x="696" y="1934"/>
              </a:cxn>
              <a:cxn ang="0">
                <a:pos x="437" y="1810"/>
              </a:cxn>
              <a:cxn ang="0">
                <a:pos x="226" y="1619"/>
              </a:cxn>
              <a:cxn ang="0">
                <a:pos x="78" y="1374"/>
              </a:cxn>
              <a:cxn ang="0">
                <a:pos x="5" y="1091"/>
              </a:cxn>
              <a:cxn ang="0">
                <a:pos x="21" y="791"/>
              </a:cxn>
              <a:cxn ang="0">
                <a:pos x="120" y="518"/>
              </a:cxn>
              <a:cxn ang="0">
                <a:pos x="291" y="290"/>
              </a:cxn>
              <a:cxn ang="0">
                <a:pos x="519" y="120"/>
              </a:cxn>
              <a:cxn ang="0">
                <a:pos x="791" y="20"/>
              </a:cxn>
              <a:cxn ang="0">
                <a:pos x="1092" y="5"/>
              </a:cxn>
              <a:cxn ang="0">
                <a:pos x="1376" y="78"/>
              </a:cxn>
              <a:cxn ang="0">
                <a:pos x="1620" y="227"/>
              </a:cxn>
              <a:cxn ang="0">
                <a:pos x="1811" y="437"/>
              </a:cxn>
              <a:cxn ang="0">
                <a:pos x="1937" y="696"/>
              </a:cxn>
              <a:cxn ang="0">
                <a:pos x="1981" y="989"/>
              </a:cxn>
              <a:cxn ang="0">
                <a:pos x="1778" y="1228"/>
              </a:cxn>
              <a:cxn ang="0">
                <a:pos x="1762" y="1401"/>
              </a:cxn>
              <a:cxn ang="0">
                <a:pos x="1731" y="1440"/>
              </a:cxn>
              <a:cxn ang="0">
                <a:pos x="1584" y="1465"/>
              </a:cxn>
              <a:cxn ang="0">
                <a:pos x="1074" y="1484"/>
              </a:cxn>
              <a:cxn ang="0">
                <a:pos x="564" y="1475"/>
              </a:cxn>
              <a:cxn ang="0">
                <a:pos x="265" y="1446"/>
              </a:cxn>
              <a:cxn ang="0">
                <a:pos x="227" y="1417"/>
              </a:cxn>
              <a:cxn ang="0">
                <a:pos x="209" y="1322"/>
              </a:cxn>
              <a:cxn ang="0">
                <a:pos x="200" y="1038"/>
              </a:cxn>
              <a:cxn ang="0">
                <a:pos x="203" y="752"/>
              </a:cxn>
              <a:cxn ang="0">
                <a:pos x="219" y="579"/>
              </a:cxn>
              <a:cxn ang="0">
                <a:pos x="250" y="540"/>
              </a:cxn>
              <a:cxn ang="0">
                <a:pos x="397" y="515"/>
              </a:cxn>
              <a:cxn ang="0">
                <a:pos x="907" y="496"/>
              </a:cxn>
              <a:cxn ang="0">
                <a:pos x="1417" y="504"/>
              </a:cxn>
              <a:cxn ang="0">
                <a:pos x="1715" y="532"/>
              </a:cxn>
              <a:cxn ang="0">
                <a:pos x="1754" y="563"/>
              </a:cxn>
              <a:cxn ang="0">
                <a:pos x="1772" y="658"/>
              </a:cxn>
              <a:cxn ang="0">
                <a:pos x="1781" y="942"/>
              </a:cxn>
            </a:cxnLst>
            <a:rect l="0" t="0" r="r" b="b"/>
            <a:pathLst>
              <a:path w="1981" h="1980">
                <a:moveTo>
                  <a:pt x="588" y="989"/>
                </a:moveTo>
                <a:lnTo>
                  <a:pt x="588" y="969"/>
                </a:lnTo>
                <a:lnTo>
                  <a:pt x="590" y="948"/>
                </a:lnTo>
                <a:lnTo>
                  <a:pt x="592" y="929"/>
                </a:lnTo>
                <a:lnTo>
                  <a:pt x="597" y="909"/>
                </a:lnTo>
                <a:lnTo>
                  <a:pt x="601" y="890"/>
                </a:lnTo>
                <a:lnTo>
                  <a:pt x="606" y="870"/>
                </a:lnTo>
                <a:lnTo>
                  <a:pt x="613" y="852"/>
                </a:lnTo>
                <a:lnTo>
                  <a:pt x="619" y="834"/>
                </a:lnTo>
                <a:lnTo>
                  <a:pt x="628" y="816"/>
                </a:lnTo>
                <a:lnTo>
                  <a:pt x="637" y="799"/>
                </a:lnTo>
                <a:lnTo>
                  <a:pt x="646" y="782"/>
                </a:lnTo>
                <a:lnTo>
                  <a:pt x="656" y="766"/>
                </a:lnTo>
                <a:lnTo>
                  <a:pt x="668" y="751"/>
                </a:lnTo>
                <a:lnTo>
                  <a:pt x="680" y="735"/>
                </a:lnTo>
                <a:lnTo>
                  <a:pt x="693" y="720"/>
                </a:lnTo>
                <a:lnTo>
                  <a:pt x="706" y="706"/>
                </a:lnTo>
                <a:lnTo>
                  <a:pt x="720" y="693"/>
                </a:lnTo>
                <a:lnTo>
                  <a:pt x="734" y="680"/>
                </a:lnTo>
                <a:lnTo>
                  <a:pt x="749" y="668"/>
                </a:lnTo>
                <a:lnTo>
                  <a:pt x="765" y="658"/>
                </a:lnTo>
                <a:lnTo>
                  <a:pt x="781" y="647"/>
                </a:lnTo>
                <a:lnTo>
                  <a:pt x="799" y="637"/>
                </a:lnTo>
                <a:lnTo>
                  <a:pt x="816" y="629"/>
                </a:lnTo>
                <a:lnTo>
                  <a:pt x="833" y="621"/>
                </a:lnTo>
                <a:lnTo>
                  <a:pt x="852" y="613"/>
                </a:lnTo>
                <a:lnTo>
                  <a:pt x="871" y="607"/>
                </a:lnTo>
                <a:lnTo>
                  <a:pt x="889" y="602"/>
                </a:lnTo>
                <a:lnTo>
                  <a:pt x="909" y="597"/>
                </a:lnTo>
                <a:lnTo>
                  <a:pt x="929" y="594"/>
                </a:lnTo>
                <a:lnTo>
                  <a:pt x="949" y="591"/>
                </a:lnTo>
                <a:lnTo>
                  <a:pt x="969" y="590"/>
                </a:lnTo>
                <a:lnTo>
                  <a:pt x="990" y="589"/>
                </a:lnTo>
                <a:lnTo>
                  <a:pt x="1012" y="590"/>
                </a:lnTo>
                <a:lnTo>
                  <a:pt x="1032" y="591"/>
                </a:lnTo>
                <a:lnTo>
                  <a:pt x="1052" y="594"/>
                </a:lnTo>
                <a:lnTo>
                  <a:pt x="1072" y="597"/>
                </a:lnTo>
                <a:lnTo>
                  <a:pt x="1092" y="602"/>
                </a:lnTo>
                <a:lnTo>
                  <a:pt x="1110" y="607"/>
                </a:lnTo>
                <a:lnTo>
                  <a:pt x="1129" y="613"/>
                </a:lnTo>
                <a:lnTo>
                  <a:pt x="1148" y="621"/>
                </a:lnTo>
                <a:lnTo>
                  <a:pt x="1165" y="629"/>
                </a:lnTo>
                <a:lnTo>
                  <a:pt x="1182" y="637"/>
                </a:lnTo>
                <a:lnTo>
                  <a:pt x="1200" y="647"/>
                </a:lnTo>
                <a:lnTo>
                  <a:pt x="1216" y="658"/>
                </a:lnTo>
                <a:lnTo>
                  <a:pt x="1232" y="668"/>
                </a:lnTo>
                <a:lnTo>
                  <a:pt x="1247" y="680"/>
                </a:lnTo>
                <a:lnTo>
                  <a:pt x="1261" y="693"/>
                </a:lnTo>
                <a:lnTo>
                  <a:pt x="1275" y="706"/>
                </a:lnTo>
                <a:lnTo>
                  <a:pt x="1288" y="720"/>
                </a:lnTo>
                <a:lnTo>
                  <a:pt x="1301" y="735"/>
                </a:lnTo>
                <a:lnTo>
                  <a:pt x="1313" y="751"/>
                </a:lnTo>
                <a:lnTo>
                  <a:pt x="1324" y="766"/>
                </a:lnTo>
                <a:lnTo>
                  <a:pt x="1335" y="782"/>
                </a:lnTo>
                <a:lnTo>
                  <a:pt x="1344" y="799"/>
                </a:lnTo>
                <a:lnTo>
                  <a:pt x="1353" y="816"/>
                </a:lnTo>
                <a:lnTo>
                  <a:pt x="1362" y="834"/>
                </a:lnTo>
                <a:lnTo>
                  <a:pt x="1368" y="852"/>
                </a:lnTo>
                <a:lnTo>
                  <a:pt x="1375" y="870"/>
                </a:lnTo>
                <a:lnTo>
                  <a:pt x="1380" y="890"/>
                </a:lnTo>
                <a:lnTo>
                  <a:pt x="1384" y="909"/>
                </a:lnTo>
                <a:lnTo>
                  <a:pt x="1389" y="929"/>
                </a:lnTo>
                <a:lnTo>
                  <a:pt x="1391" y="948"/>
                </a:lnTo>
                <a:lnTo>
                  <a:pt x="1392" y="969"/>
                </a:lnTo>
                <a:lnTo>
                  <a:pt x="1393" y="989"/>
                </a:lnTo>
                <a:lnTo>
                  <a:pt x="1392" y="1010"/>
                </a:lnTo>
                <a:lnTo>
                  <a:pt x="1391" y="1030"/>
                </a:lnTo>
                <a:lnTo>
                  <a:pt x="1389" y="1051"/>
                </a:lnTo>
                <a:lnTo>
                  <a:pt x="1384" y="1070"/>
                </a:lnTo>
                <a:lnTo>
                  <a:pt x="1380" y="1090"/>
                </a:lnTo>
                <a:lnTo>
                  <a:pt x="1375" y="1108"/>
                </a:lnTo>
                <a:lnTo>
                  <a:pt x="1368" y="1128"/>
                </a:lnTo>
                <a:lnTo>
                  <a:pt x="1362" y="1145"/>
                </a:lnTo>
                <a:lnTo>
                  <a:pt x="1353" y="1163"/>
                </a:lnTo>
                <a:lnTo>
                  <a:pt x="1344" y="1181"/>
                </a:lnTo>
                <a:lnTo>
                  <a:pt x="1335" y="1197"/>
                </a:lnTo>
                <a:lnTo>
                  <a:pt x="1324" y="1213"/>
                </a:lnTo>
                <a:lnTo>
                  <a:pt x="1313" y="1229"/>
                </a:lnTo>
                <a:lnTo>
                  <a:pt x="1301" y="1244"/>
                </a:lnTo>
                <a:lnTo>
                  <a:pt x="1288" y="1258"/>
                </a:lnTo>
                <a:lnTo>
                  <a:pt x="1275" y="1272"/>
                </a:lnTo>
                <a:lnTo>
                  <a:pt x="1261" y="1286"/>
                </a:lnTo>
                <a:lnTo>
                  <a:pt x="1247" y="1298"/>
                </a:lnTo>
                <a:lnTo>
                  <a:pt x="1232" y="1310"/>
                </a:lnTo>
                <a:lnTo>
                  <a:pt x="1216" y="1322"/>
                </a:lnTo>
                <a:lnTo>
                  <a:pt x="1200" y="1332"/>
                </a:lnTo>
                <a:lnTo>
                  <a:pt x="1182" y="1341"/>
                </a:lnTo>
                <a:lnTo>
                  <a:pt x="1165" y="1351"/>
                </a:lnTo>
                <a:lnTo>
                  <a:pt x="1148" y="1359"/>
                </a:lnTo>
                <a:lnTo>
                  <a:pt x="1129" y="1366"/>
                </a:lnTo>
                <a:lnTo>
                  <a:pt x="1110" y="1372"/>
                </a:lnTo>
                <a:lnTo>
                  <a:pt x="1092" y="1377"/>
                </a:lnTo>
                <a:lnTo>
                  <a:pt x="1072" y="1383"/>
                </a:lnTo>
                <a:lnTo>
                  <a:pt x="1052" y="1386"/>
                </a:lnTo>
                <a:lnTo>
                  <a:pt x="1032" y="1388"/>
                </a:lnTo>
                <a:lnTo>
                  <a:pt x="1012" y="1390"/>
                </a:lnTo>
                <a:lnTo>
                  <a:pt x="990" y="1390"/>
                </a:lnTo>
                <a:lnTo>
                  <a:pt x="969" y="1390"/>
                </a:lnTo>
                <a:lnTo>
                  <a:pt x="949" y="1388"/>
                </a:lnTo>
                <a:lnTo>
                  <a:pt x="929" y="1386"/>
                </a:lnTo>
                <a:lnTo>
                  <a:pt x="909" y="1383"/>
                </a:lnTo>
                <a:lnTo>
                  <a:pt x="889" y="1377"/>
                </a:lnTo>
                <a:lnTo>
                  <a:pt x="871" y="1372"/>
                </a:lnTo>
                <a:lnTo>
                  <a:pt x="852" y="1366"/>
                </a:lnTo>
                <a:lnTo>
                  <a:pt x="833" y="1359"/>
                </a:lnTo>
                <a:lnTo>
                  <a:pt x="816" y="1351"/>
                </a:lnTo>
                <a:lnTo>
                  <a:pt x="799" y="1341"/>
                </a:lnTo>
                <a:lnTo>
                  <a:pt x="781" y="1332"/>
                </a:lnTo>
                <a:lnTo>
                  <a:pt x="765" y="1322"/>
                </a:lnTo>
                <a:lnTo>
                  <a:pt x="749" y="1310"/>
                </a:lnTo>
                <a:lnTo>
                  <a:pt x="734" y="1298"/>
                </a:lnTo>
                <a:lnTo>
                  <a:pt x="720" y="1286"/>
                </a:lnTo>
                <a:lnTo>
                  <a:pt x="706" y="1272"/>
                </a:lnTo>
                <a:lnTo>
                  <a:pt x="693" y="1258"/>
                </a:lnTo>
                <a:lnTo>
                  <a:pt x="680" y="1244"/>
                </a:lnTo>
                <a:lnTo>
                  <a:pt x="668" y="1229"/>
                </a:lnTo>
                <a:lnTo>
                  <a:pt x="656" y="1213"/>
                </a:lnTo>
                <a:lnTo>
                  <a:pt x="646" y="1197"/>
                </a:lnTo>
                <a:lnTo>
                  <a:pt x="637" y="1181"/>
                </a:lnTo>
                <a:lnTo>
                  <a:pt x="628" y="1163"/>
                </a:lnTo>
                <a:lnTo>
                  <a:pt x="619" y="1145"/>
                </a:lnTo>
                <a:lnTo>
                  <a:pt x="613" y="1128"/>
                </a:lnTo>
                <a:lnTo>
                  <a:pt x="606" y="1108"/>
                </a:lnTo>
                <a:lnTo>
                  <a:pt x="601" y="1090"/>
                </a:lnTo>
                <a:lnTo>
                  <a:pt x="597" y="1070"/>
                </a:lnTo>
                <a:lnTo>
                  <a:pt x="592" y="1051"/>
                </a:lnTo>
                <a:lnTo>
                  <a:pt x="590" y="1030"/>
                </a:lnTo>
                <a:lnTo>
                  <a:pt x="588" y="1010"/>
                </a:lnTo>
                <a:lnTo>
                  <a:pt x="588" y="989"/>
                </a:lnTo>
                <a:close/>
                <a:moveTo>
                  <a:pt x="1981" y="989"/>
                </a:moveTo>
                <a:lnTo>
                  <a:pt x="1980" y="1040"/>
                </a:lnTo>
                <a:lnTo>
                  <a:pt x="1976" y="1091"/>
                </a:lnTo>
                <a:lnTo>
                  <a:pt x="1969" y="1141"/>
                </a:lnTo>
                <a:lnTo>
                  <a:pt x="1960" y="1189"/>
                </a:lnTo>
                <a:lnTo>
                  <a:pt x="1950" y="1237"/>
                </a:lnTo>
                <a:lnTo>
                  <a:pt x="1937" y="1283"/>
                </a:lnTo>
                <a:lnTo>
                  <a:pt x="1920" y="1330"/>
                </a:lnTo>
                <a:lnTo>
                  <a:pt x="1903" y="1374"/>
                </a:lnTo>
                <a:lnTo>
                  <a:pt x="1884" y="1418"/>
                </a:lnTo>
                <a:lnTo>
                  <a:pt x="1861" y="1460"/>
                </a:lnTo>
                <a:lnTo>
                  <a:pt x="1837" y="1502"/>
                </a:lnTo>
                <a:lnTo>
                  <a:pt x="1811" y="1542"/>
                </a:lnTo>
                <a:lnTo>
                  <a:pt x="1784" y="1581"/>
                </a:lnTo>
                <a:lnTo>
                  <a:pt x="1755" y="1619"/>
                </a:lnTo>
                <a:lnTo>
                  <a:pt x="1724" y="1655"/>
                </a:lnTo>
                <a:lnTo>
                  <a:pt x="1690" y="1689"/>
                </a:lnTo>
                <a:lnTo>
                  <a:pt x="1657" y="1722"/>
                </a:lnTo>
                <a:lnTo>
                  <a:pt x="1620" y="1753"/>
                </a:lnTo>
                <a:lnTo>
                  <a:pt x="1583" y="1782"/>
                </a:lnTo>
                <a:lnTo>
                  <a:pt x="1544" y="1810"/>
                </a:lnTo>
                <a:lnTo>
                  <a:pt x="1504" y="1836"/>
                </a:lnTo>
                <a:lnTo>
                  <a:pt x="1462" y="1860"/>
                </a:lnTo>
                <a:lnTo>
                  <a:pt x="1420" y="1882"/>
                </a:lnTo>
                <a:lnTo>
                  <a:pt x="1376" y="1901"/>
                </a:lnTo>
                <a:lnTo>
                  <a:pt x="1330" y="1919"/>
                </a:lnTo>
                <a:lnTo>
                  <a:pt x="1285" y="1934"/>
                </a:lnTo>
                <a:lnTo>
                  <a:pt x="1237" y="1949"/>
                </a:lnTo>
                <a:lnTo>
                  <a:pt x="1190" y="1959"/>
                </a:lnTo>
                <a:lnTo>
                  <a:pt x="1141" y="1968"/>
                </a:lnTo>
                <a:lnTo>
                  <a:pt x="1092" y="1974"/>
                </a:lnTo>
                <a:lnTo>
                  <a:pt x="1042" y="1978"/>
                </a:lnTo>
                <a:lnTo>
                  <a:pt x="990" y="1980"/>
                </a:lnTo>
                <a:lnTo>
                  <a:pt x="939" y="1978"/>
                </a:lnTo>
                <a:lnTo>
                  <a:pt x="889" y="1974"/>
                </a:lnTo>
                <a:lnTo>
                  <a:pt x="840" y="1968"/>
                </a:lnTo>
                <a:lnTo>
                  <a:pt x="791" y="1959"/>
                </a:lnTo>
                <a:lnTo>
                  <a:pt x="744" y="1949"/>
                </a:lnTo>
                <a:lnTo>
                  <a:pt x="696" y="1934"/>
                </a:lnTo>
                <a:lnTo>
                  <a:pt x="650" y="1919"/>
                </a:lnTo>
                <a:lnTo>
                  <a:pt x="605" y="1901"/>
                </a:lnTo>
                <a:lnTo>
                  <a:pt x="561" y="1882"/>
                </a:lnTo>
                <a:lnTo>
                  <a:pt x="519" y="1860"/>
                </a:lnTo>
                <a:lnTo>
                  <a:pt x="477" y="1836"/>
                </a:lnTo>
                <a:lnTo>
                  <a:pt x="437" y="1810"/>
                </a:lnTo>
                <a:lnTo>
                  <a:pt x="398" y="1782"/>
                </a:lnTo>
                <a:lnTo>
                  <a:pt x="361" y="1753"/>
                </a:lnTo>
                <a:lnTo>
                  <a:pt x="324" y="1722"/>
                </a:lnTo>
                <a:lnTo>
                  <a:pt x="291" y="1689"/>
                </a:lnTo>
                <a:lnTo>
                  <a:pt x="257" y="1655"/>
                </a:lnTo>
                <a:lnTo>
                  <a:pt x="226" y="1619"/>
                </a:lnTo>
                <a:lnTo>
                  <a:pt x="197" y="1581"/>
                </a:lnTo>
                <a:lnTo>
                  <a:pt x="170" y="1542"/>
                </a:lnTo>
                <a:lnTo>
                  <a:pt x="144" y="1502"/>
                </a:lnTo>
                <a:lnTo>
                  <a:pt x="120" y="1460"/>
                </a:lnTo>
                <a:lnTo>
                  <a:pt x="97" y="1418"/>
                </a:lnTo>
                <a:lnTo>
                  <a:pt x="78" y="1374"/>
                </a:lnTo>
                <a:lnTo>
                  <a:pt x="61" y="1330"/>
                </a:lnTo>
                <a:lnTo>
                  <a:pt x="44" y="1283"/>
                </a:lnTo>
                <a:lnTo>
                  <a:pt x="31" y="1237"/>
                </a:lnTo>
                <a:lnTo>
                  <a:pt x="21" y="1189"/>
                </a:lnTo>
                <a:lnTo>
                  <a:pt x="12" y="1141"/>
                </a:lnTo>
                <a:lnTo>
                  <a:pt x="5" y="1091"/>
                </a:lnTo>
                <a:lnTo>
                  <a:pt x="1" y="1040"/>
                </a:lnTo>
                <a:lnTo>
                  <a:pt x="0" y="989"/>
                </a:lnTo>
                <a:lnTo>
                  <a:pt x="1" y="939"/>
                </a:lnTo>
                <a:lnTo>
                  <a:pt x="5" y="889"/>
                </a:lnTo>
                <a:lnTo>
                  <a:pt x="12" y="839"/>
                </a:lnTo>
                <a:lnTo>
                  <a:pt x="21" y="791"/>
                </a:lnTo>
                <a:lnTo>
                  <a:pt x="31" y="743"/>
                </a:lnTo>
                <a:lnTo>
                  <a:pt x="44" y="696"/>
                </a:lnTo>
                <a:lnTo>
                  <a:pt x="61" y="650"/>
                </a:lnTo>
                <a:lnTo>
                  <a:pt x="78" y="605"/>
                </a:lnTo>
                <a:lnTo>
                  <a:pt x="97" y="562"/>
                </a:lnTo>
                <a:lnTo>
                  <a:pt x="120" y="518"/>
                </a:lnTo>
                <a:lnTo>
                  <a:pt x="144" y="477"/>
                </a:lnTo>
                <a:lnTo>
                  <a:pt x="170" y="437"/>
                </a:lnTo>
                <a:lnTo>
                  <a:pt x="197" y="398"/>
                </a:lnTo>
                <a:lnTo>
                  <a:pt x="226" y="361"/>
                </a:lnTo>
                <a:lnTo>
                  <a:pt x="257" y="325"/>
                </a:lnTo>
                <a:lnTo>
                  <a:pt x="291" y="290"/>
                </a:lnTo>
                <a:lnTo>
                  <a:pt x="324" y="258"/>
                </a:lnTo>
                <a:lnTo>
                  <a:pt x="361" y="227"/>
                </a:lnTo>
                <a:lnTo>
                  <a:pt x="398" y="196"/>
                </a:lnTo>
                <a:lnTo>
                  <a:pt x="437" y="169"/>
                </a:lnTo>
                <a:lnTo>
                  <a:pt x="477" y="144"/>
                </a:lnTo>
                <a:lnTo>
                  <a:pt x="519" y="120"/>
                </a:lnTo>
                <a:lnTo>
                  <a:pt x="561" y="98"/>
                </a:lnTo>
                <a:lnTo>
                  <a:pt x="605" y="78"/>
                </a:lnTo>
                <a:lnTo>
                  <a:pt x="650" y="60"/>
                </a:lnTo>
                <a:lnTo>
                  <a:pt x="696" y="44"/>
                </a:lnTo>
                <a:lnTo>
                  <a:pt x="744" y="31"/>
                </a:lnTo>
                <a:lnTo>
                  <a:pt x="791" y="20"/>
                </a:lnTo>
                <a:lnTo>
                  <a:pt x="840" y="12"/>
                </a:lnTo>
                <a:lnTo>
                  <a:pt x="889" y="5"/>
                </a:lnTo>
                <a:lnTo>
                  <a:pt x="939" y="1"/>
                </a:lnTo>
                <a:lnTo>
                  <a:pt x="990" y="0"/>
                </a:lnTo>
                <a:lnTo>
                  <a:pt x="1042" y="1"/>
                </a:lnTo>
                <a:lnTo>
                  <a:pt x="1092" y="5"/>
                </a:lnTo>
                <a:lnTo>
                  <a:pt x="1141" y="12"/>
                </a:lnTo>
                <a:lnTo>
                  <a:pt x="1190" y="20"/>
                </a:lnTo>
                <a:lnTo>
                  <a:pt x="1237" y="31"/>
                </a:lnTo>
                <a:lnTo>
                  <a:pt x="1285" y="44"/>
                </a:lnTo>
                <a:lnTo>
                  <a:pt x="1330" y="60"/>
                </a:lnTo>
                <a:lnTo>
                  <a:pt x="1376" y="78"/>
                </a:lnTo>
                <a:lnTo>
                  <a:pt x="1420" y="98"/>
                </a:lnTo>
                <a:lnTo>
                  <a:pt x="1462" y="120"/>
                </a:lnTo>
                <a:lnTo>
                  <a:pt x="1504" y="144"/>
                </a:lnTo>
                <a:lnTo>
                  <a:pt x="1544" y="169"/>
                </a:lnTo>
                <a:lnTo>
                  <a:pt x="1583" y="196"/>
                </a:lnTo>
                <a:lnTo>
                  <a:pt x="1620" y="227"/>
                </a:lnTo>
                <a:lnTo>
                  <a:pt x="1657" y="258"/>
                </a:lnTo>
                <a:lnTo>
                  <a:pt x="1690" y="290"/>
                </a:lnTo>
                <a:lnTo>
                  <a:pt x="1724" y="325"/>
                </a:lnTo>
                <a:lnTo>
                  <a:pt x="1755" y="361"/>
                </a:lnTo>
                <a:lnTo>
                  <a:pt x="1784" y="398"/>
                </a:lnTo>
                <a:lnTo>
                  <a:pt x="1811" y="437"/>
                </a:lnTo>
                <a:lnTo>
                  <a:pt x="1837" y="477"/>
                </a:lnTo>
                <a:lnTo>
                  <a:pt x="1861" y="518"/>
                </a:lnTo>
                <a:lnTo>
                  <a:pt x="1884" y="562"/>
                </a:lnTo>
                <a:lnTo>
                  <a:pt x="1903" y="605"/>
                </a:lnTo>
                <a:lnTo>
                  <a:pt x="1920" y="650"/>
                </a:lnTo>
                <a:lnTo>
                  <a:pt x="1937" y="696"/>
                </a:lnTo>
                <a:lnTo>
                  <a:pt x="1950" y="743"/>
                </a:lnTo>
                <a:lnTo>
                  <a:pt x="1960" y="791"/>
                </a:lnTo>
                <a:lnTo>
                  <a:pt x="1969" y="839"/>
                </a:lnTo>
                <a:lnTo>
                  <a:pt x="1976" y="889"/>
                </a:lnTo>
                <a:lnTo>
                  <a:pt x="1980" y="939"/>
                </a:lnTo>
                <a:lnTo>
                  <a:pt x="1981" y="989"/>
                </a:lnTo>
                <a:close/>
                <a:moveTo>
                  <a:pt x="1781" y="989"/>
                </a:moveTo>
                <a:lnTo>
                  <a:pt x="1781" y="1038"/>
                </a:lnTo>
                <a:lnTo>
                  <a:pt x="1781" y="1085"/>
                </a:lnTo>
                <a:lnTo>
                  <a:pt x="1780" y="1133"/>
                </a:lnTo>
                <a:lnTo>
                  <a:pt x="1779" y="1181"/>
                </a:lnTo>
                <a:lnTo>
                  <a:pt x="1778" y="1228"/>
                </a:lnTo>
                <a:lnTo>
                  <a:pt x="1776" y="1274"/>
                </a:lnTo>
                <a:lnTo>
                  <a:pt x="1772" y="1322"/>
                </a:lnTo>
                <a:lnTo>
                  <a:pt x="1768" y="1367"/>
                </a:lnTo>
                <a:lnTo>
                  <a:pt x="1766" y="1380"/>
                </a:lnTo>
                <a:lnTo>
                  <a:pt x="1764" y="1391"/>
                </a:lnTo>
                <a:lnTo>
                  <a:pt x="1762" y="1401"/>
                </a:lnTo>
                <a:lnTo>
                  <a:pt x="1758" y="1410"/>
                </a:lnTo>
                <a:lnTo>
                  <a:pt x="1754" y="1417"/>
                </a:lnTo>
                <a:lnTo>
                  <a:pt x="1749" y="1424"/>
                </a:lnTo>
                <a:lnTo>
                  <a:pt x="1743" y="1430"/>
                </a:lnTo>
                <a:lnTo>
                  <a:pt x="1738" y="1435"/>
                </a:lnTo>
                <a:lnTo>
                  <a:pt x="1731" y="1440"/>
                </a:lnTo>
                <a:lnTo>
                  <a:pt x="1724" y="1443"/>
                </a:lnTo>
                <a:lnTo>
                  <a:pt x="1715" y="1446"/>
                </a:lnTo>
                <a:lnTo>
                  <a:pt x="1706" y="1449"/>
                </a:lnTo>
                <a:lnTo>
                  <a:pt x="1688" y="1454"/>
                </a:lnTo>
                <a:lnTo>
                  <a:pt x="1665" y="1457"/>
                </a:lnTo>
                <a:lnTo>
                  <a:pt x="1584" y="1465"/>
                </a:lnTo>
                <a:lnTo>
                  <a:pt x="1501" y="1471"/>
                </a:lnTo>
                <a:lnTo>
                  <a:pt x="1417" y="1475"/>
                </a:lnTo>
                <a:lnTo>
                  <a:pt x="1331" y="1479"/>
                </a:lnTo>
                <a:lnTo>
                  <a:pt x="1245" y="1482"/>
                </a:lnTo>
                <a:lnTo>
                  <a:pt x="1160" y="1483"/>
                </a:lnTo>
                <a:lnTo>
                  <a:pt x="1074" y="1484"/>
                </a:lnTo>
                <a:lnTo>
                  <a:pt x="990" y="1484"/>
                </a:lnTo>
                <a:lnTo>
                  <a:pt x="907" y="1484"/>
                </a:lnTo>
                <a:lnTo>
                  <a:pt x="821" y="1483"/>
                </a:lnTo>
                <a:lnTo>
                  <a:pt x="736" y="1482"/>
                </a:lnTo>
                <a:lnTo>
                  <a:pt x="650" y="1479"/>
                </a:lnTo>
                <a:lnTo>
                  <a:pt x="564" y="1475"/>
                </a:lnTo>
                <a:lnTo>
                  <a:pt x="480" y="1471"/>
                </a:lnTo>
                <a:lnTo>
                  <a:pt x="397" y="1465"/>
                </a:lnTo>
                <a:lnTo>
                  <a:pt x="316" y="1457"/>
                </a:lnTo>
                <a:lnTo>
                  <a:pt x="293" y="1454"/>
                </a:lnTo>
                <a:lnTo>
                  <a:pt x="273" y="1449"/>
                </a:lnTo>
                <a:lnTo>
                  <a:pt x="265" y="1446"/>
                </a:lnTo>
                <a:lnTo>
                  <a:pt x="257" y="1443"/>
                </a:lnTo>
                <a:lnTo>
                  <a:pt x="250" y="1440"/>
                </a:lnTo>
                <a:lnTo>
                  <a:pt x="243" y="1435"/>
                </a:lnTo>
                <a:lnTo>
                  <a:pt x="238" y="1430"/>
                </a:lnTo>
                <a:lnTo>
                  <a:pt x="232" y="1424"/>
                </a:lnTo>
                <a:lnTo>
                  <a:pt x="227" y="1417"/>
                </a:lnTo>
                <a:lnTo>
                  <a:pt x="223" y="1410"/>
                </a:lnTo>
                <a:lnTo>
                  <a:pt x="219" y="1401"/>
                </a:lnTo>
                <a:lnTo>
                  <a:pt x="217" y="1391"/>
                </a:lnTo>
                <a:lnTo>
                  <a:pt x="215" y="1380"/>
                </a:lnTo>
                <a:lnTo>
                  <a:pt x="213" y="1367"/>
                </a:lnTo>
                <a:lnTo>
                  <a:pt x="209" y="1322"/>
                </a:lnTo>
                <a:lnTo>
                  <a:pt x="205" y="1274"/>
                </a:lnTo>
                <a:lnTo>
                  <a:pt x="203" y="1228"/>
                </a:lnTo>
                <a:lnTo>
                  <a:pt x="202" y="1181"/>
                </a:lnTo>
                <a:lnTo>
                  <a:pt x="201" y="1133"/>
                </a:lnTo>
                <a:lnTo>
                  <a:pt x="200" y="1085"/>
                </a:lnTo>
                <a:lnTo>
                  <a:pt x="200" y="1038"/>
                </a:lnTo>
                <a:lnTo>
                  <a:pt x="200" y="989"/>
                </a:lnTo>
                <a:lnTo>
                  <a:pt x="200" y="942"/>
                </a:lnTo>
                <a:lnTo>
                  <a:pt x="200" y="893"/>
                </a:lnTo>
                <a:lnTo>
                  <a:pt x="201" y="846"/>
                </a:lnTo>
                <a:lnTo>
                  <a:pt x="202" y="798"/>
                </a:lnTo>
                <a:lnTo>
                  <a:pt x="203" y="752"/>
                </a:lnTo>
                <a:lnTo>
                  <a:pt x="205" y="704"/>
                </a:lnTo>
                <a:lnTo>
                  <a:pt x="209" y="658"/>
                </a:lnTo>
                <a:lnTo>
                  <a:pt x="213" y="611"/>
                </a:lnTo>
                <a:lnTo>
                  <a:pt x="215" y="599"/>
                </a:lnTo>
                <a:lnTo>
                  <a:pt x="217" y="589"/>
                </a:lnTo>
                <a:lnTo>
                  <a:pt x="219" y="579"/>
                </a:lnTo>
                <a:lnTo>
                  <a:pt x="223" y="570"/>
                </a:lnTo>
                <a:lnTo>
                  <a:pt x="227" y="563"/>
                </a:lnTo>
                <a:lnTo>
                  <a:pt x="232" y="555"/>
                </a:lnTo>
                <a:lnTo>
                  <a:pt x="238" y="550"/>
                </a:lnTo>
                <a:lnTo>
                  <a:pt x="243" y="544"/>
                </a:lnTo>
                <a:lnTo>
                  <a:pt x="250" y="540"/>
                </a:lnTo>
                <a:lnTo>
                  <a:pt x="257" y="536"/>
                </a:lnTo>
                <a:lnTo>
                  <a:pt x="265" y="532"/>
                </a:lnTo>
                <a:lnTo>
                  <a:pt x="273" y="530"/>
                </a:lnTo>
                <a:lnTo>
                  <a:pt x="293" y="526"/>
                </a:lnTo>
                <a:lnTo>
                  <a:pt x="316" y="523"/>
                </a:lnTo>
                <a:lnTo>
                  <a:pt x="397" y="515"/>
                </a:lnTo>
                <a:lnTo>
                  <a:pt x="480" y="509"/>
                </a:lnTo>
                <a:lnTo>
                  <a:pt x="564" y="504"/>
                </a:lnTo>
                <a:lnTo>
                  <a:pt x="650" y="500"/>
                </a:lnTo>
                <a:lnTo>
                  <a:pt x="736" y="498"/>
                </a:lnTo>
                <a:lnTo>
                  <a:pt x="821" y="496"/>
                </a:lnTo>
                <a:lnTo>
                  <a:pt x="907" y="496"/>
                </a:lnTo>
                <a:lnTo>
                  <a:pt x="990" y="496"/>
                </a:lnTo>
                <a:lnTo>
                  <a:pt x="1074" y="496"/>
                </a:lnTo>
                <a:lnTo>
                  <a:pt x="1160" y="496"/>
                </a:lnTo>
                <a:lnTo>
                  <a:pt x="1245" y="498"/>
                </a:lnTo>
                <a:lnTo>
                  <a:pt x="1331" y="500"/>
                </a:lnTo>
                <a:lnTo>
                  <a:pt x="1417" y="504"/>
                </a:lnTo>
                <a:lnTo>
                  <a:pt x="1501" y="509"/>
                </a:lnTo>
                <a:lnTo>
                  <a:pt x="1584" y="515"/>
                </a:lnTo>
                <a:lnTo>
                  <a:pt x="1665" y="523"/>
                </a:lnTo>
                <a:lnTo>
                  <a:pt x="1688" y="526"/>
                </a:lnTo>
                <a:lnTo>
                  <a:pt x="1706" y="530"/>
                </a:lnTo>
                <a:lnTo>
                  <a:pt x="1715" y="532"/>
                </a:lnTo>
                <a:lnTo>
                  <a:pt x="1724" y="536"/>
                </a:lnTo>
                <a:lnTo>
                  <a:pt x="1731" y="540"/>
                </a:lnTo>
                <a:lnTo>
                  <a:pt x="1738" y="544"/>
                </a:lnTo>
                <a:lnTo>
                  <a:pt x="1743" y="550"/>
                </a:lnTo>
                <a:lnTo>
                  <a:pt x="1749" y="555"/>
                </a:lnTo>
                <a:lnTo>
                  <a:pt x="1754" y="563"/>
                </a:lnTo>
                <a:lnTo>
                  <a:pt x="1758" y="570"/>
                </a:lnTo>
                <a:lnTo>
                  <a:pt x="1762" y="579"/>
                </a:lnTo>
                <a:lnTo>
                  <a:pt x="1764" y="589"/>
                </a:lnTo>
                <a:lnTo>
                  <a:pt x="1766" y="599"/>
                </a:lnTo>
                <a:lnTo>
                  <a:pt x="1768" y="611"/>
                </a:lnTo>
                <a:lnTo>
                  <a:pt x="1772" y="658"/>
                </a:lnTo>
                <a:lnTo>
                  <a:pt x="1776" y="704"/>
                </a:lnTo>
                <a:lnTo>
                  <a:pt x="1778" y="752"/>
                </a:lnTo>
                <a:lnTo>
                  <a:pt x="1779" y="798"/>
                </a:lnTo>
                <a:lnTo>
                  <a:pt x="1780" y="846"/>
                </a:lnTo>
                <a:lnTo>
                  <a:pt x="1781" y="893"/>
                </a:lnTo>
                <a:lnTo>
                  <a:pt x="1781" y="942"/>
                </a:lnTo>
                <a:lnTo>
                  <a:pt x="1781" y="98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124049" tIns="62025" rIns="124049" bIns="62025" numCol="1" anchor="t" anchorCtr="0" compatLnSpc="1">
            <a:prstTxWarp prst="textNoShape">
              <a:avLst/>
            </a:prstTxWarp>
          </a:bodyPr>
          <a:lstStyle/>
          <a:p>
            <a:endParaRPr lang="pt-BR" sz="98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59878" y="1547654"/>
            <a:ext cx="2412839" cy="861774"/>
          </a:xfrm>
          <a:prstGeom prst="rect">
            <a:avLst/>
          </a:prstGeom>
          <a:noFill/>
        </p:spPr>
        <p:txBody>
          <a:bodyPr wrap="square" lIns="0" tIns="0" bIns="0" anchor="ctr">
            <a:spAutoFit/>
          </a:bodyPr>
          <a:lstStyle/>
          <a:p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DOLOR SIT </a:t>
            </a:r>
          </a:p>
          <a:p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LABORISNISI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359879" y="1214662"/>
            <a:ext cx="1362975" cy="2588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texto</a:t>
            </a:r>
            <a:endParaRPr lang="pt-B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586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ço Reservado para Imagem 11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29" b="19429"/>
          <a:stretch>
            <a:fillRect/>
          </a:stretch>
        </p:blipFill>
        <p:spPr/>
      </p:pic>
      <p:pic>
        <p:nvPicPr>
          <p:cNvPr id="15" name="Espaço Reservado para Imagem 14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6" r="9746"/>
          <a:stretch>
            <a:fillRect/>
          </a:stretch>
        </p:blipFill>
        <p:spPr/>
      </p:pic>
      <p:pic>
        <p:nvPicPr>
          <p:cNvPr id="16" name="Espaço Reservado para Imagem 15"/>
          <p:cNvPicPr>
            <a:picLocks noGrp="1" noChangeAspect="1"/>
          </p:cNvPicPr>
          <p:nvPr>
            <p:ph type="pic" sz="quarter" idx="1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2" r="8342"/>
          <a:stretch>
            <a:fillRect/>
          </a:stretch>
        </p:blipFill>
        <p:spPr/>
      </p:pic>
      <p:pic>
        <p:nvPicPr>
          <p:cNvPr id="13" name="Espaço Reservado para Imagem 12"/>
          <p:cNvPicPr>
            <a:picLocks noGrp="1" noChangeAspect="1"/>
          </p:cNvPicPr>
          <p:nvPr>
            <p:ph type="pic" sz="quarter" idx="14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9" r="6669"/>
          <a:stretch>
            <a:fillRect/>
          </a:stretch>
        </p:blipFill>
        <p:spPr/>
      </p:pic>
      <p:pic>
        <p:nvPicPr>
          <p:cNvPr id="17" name="Espaço Reservado para Imagem 16"/>
          <p:cNvPicPr>
            <a:picLocks noGrp="1" noChangeAspect="1"/>
          </p:cNvPicPr>
          <p:nvPr>
            <p:ph type="pic" sz="quarter" idx="15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8" r="5038"/>
          <a:stretch>
            <a:fillRect/>
          </a:stretch>
        </p:blipFill>
        <p:spPr/>
      </p:pic>
      <p:sp>
        <p:nvSpPr>
          <p:cNvPr id="18" name="Freeform 5"/>
          <p:cNvSpPr>
            <a:spLocks noEditPoints="1"/>
          </p:cNvSpPr>
          <p:nvPr/>
        </p:nvSpPr>
        <p:spPr bwMode="auto">
          <a:xfrm>
            <a:off x="1914782" y="1773629"/>
            <a:ext cx="567131" cy="567131"/>
          </a:xfrm>
          <a:custGeom>
            <a:avLst/>
            <a:gdLst/>
            <a:ahLst/>
            <a:cxnLst>
              <a:cxn ang="0">
                <a:pos x="601" y="890"/>
              </a:cxn>
              <a:cxn ang="0">
                <a:pos x="646" y="782"/>
              </a:cxn>
              <a:cxn ang="0">
                <a:pos x="720" y="693"/>
              </a:cxn>
              <a:cxn ang="0">
                <a:pos x="816" y="629"/>
              </a:cxn>
              <a:cxn ang="0">
                <a:pos x="929" y="594"/>
              </a:cxn>
              <a:cxn ang="0">
                <a:pos x="1052" y="594"/>
              </a:cxn>
              <a:cxn ang="0">
                <a:pos x="1165" y="629"/>
              </a:cxn>
              <a:cxn ang="0">
                <a:pos x="1261" y="693"/>
              </a:cxn>
              <a:cxn ang="0">
                <a:pos x="1335" y="782"/>
              </a:cxn>
              <a:cxn ang="0">
                <a:pos x="1380" y="890"/>
              </a:cxn>
              <a:cxn ang="0">
                <a:pos x="1392" y="1010"/>
              </a:cxn>
              <a:cxn ang="0">
                <a:pos x="1368" y="1128"/>
              </a:cxn>
              <a:cxn ang="0">
                <a:pos x="1313" y="1229"/>
              </a:cxn>
              <a:cxn ang="0">
                <a:pos x="1232" y="1310"/>
              </a:cxn>
              <a:cxn ang="0">
                <a:pos x="1129" y="1366"/>
              </a:cxn>
              <a:cxn ang="0">
                <a:pos x="1012" y="1390"/>
              </a:cxn>
              <a:cxn ang="0">
                <a:pos x="889" y="1377"/>
              </a:cxn>
              <a:cxn ang="0">
                <a:pos x="781" y="1332"/>
              </a:cxn>
              <a:cxn ang="0">
                <a:pos x="693" y="1258"/>
              </a:cxn>
              <a:cxn ang="0">
                <a:pos x="628" y="1163"/>
              </a:cxn>
              <a:cxn ang="0">
                <a:pos x="592" y="1051"/>
              </a:cxn>
              <a:cxn ang="0">
                <a:pos x="1976" y="1091"/>
              </a:cxn>
              <a:cxn ang="0">
                <a:pos x="1903" y="1374"/>
              </a:cxn>
              <a:cxn ang="0">
                <a:pos x="1755" y="1619"/>
              </a:cxn>
              <a:cxn ang="0">
                <a:pos x="1544" y="1810"/>
              </a:cxn>
              <a:cxn ang="0">
                <a:pos x="1285" y="1934"/>
              </a:cxn>
              <a:cxn ang="0">
                <a:pos x="990" y="1980"/>
              </a:cxn>
              <a:cxn ang="0">
                <a:pos x="696" y="1934"/>
              </a:cxn>
              <a:cxn ang="0">
                <a:pos x="437" y="1810"/>
              </a:cxn>
              <a:cxn ang="0">
                <a:pos x="226" y="1619"/>
              </a:cxn>
              <a:cxn ang="0">
                <a:pos x="78" y="1374"/>
              </a:cxn>
              <a:cxn ang="0">
                <a:pos x="5" y="1091"/>
              </a:cxn>
              <a:cxn ang="0">
                <a:pos x="21" y="791"/>
              </a:cxn>
              <a:cxn ang="0">
                <a:pos x="120" y="518"/>
              </a:cxn>
              <a:cxn ang="0">
                <a:pos x="291" y="290"/>
              </a:cxn>
              <a:cxn ang="0">
                <a:pos x="519" y="120"/>
              </a:cxn>
              <a:cxn ang="0">
                <a:pos x="791" y="20"/>
              </a:cxn>
              <a:cxn ang="0">
                <a:pos x="1092" y="5"/>
              </a:cxn>
              <a:cxn ang="0">
                <a:pos x="1376" y="78"/>
              </a:cxn>
              <a:cxn ang="0">
                <a:pos x="1620" y="227"/>
              </a:cxn>
              <a:cxn ang="0">
                <a:pos x="1811" y="437"/>
              </a:cxn>
              <a:cxn ang="0">
                <a:pos x="1937" y="696"/>
              </a:cxn>
              <a:cxn ang="0">
                <a:pos x="1981" y="989"/>
              </a:cxn>
              <a:cxn ang="0">
                <a:pos x="1778" y="1228"/>
              </a:cxn>
              <a:cxn ang="0">
                <a:pos x="1762" y="1401"/>
              </a:cxn>
              <a:cxn ang="0">
                <a:pos x="1731" y="1440"/>
              </a:cxn>
              <a:cxn ang="0">
                <a:pos x="1584" y="1465"/>
              </a:cxn>
              <a:cxn ang="0">
                <a:pos x="1074" y="1484"/>
              </a:cxn>
              <a:cxn ang="0">
                <a:pos x="564" y="1475"/>
              </a:cxn>
              <a:cxn ang="0">
                <a:pos x="265" y="1446"/>
              </a:cxn>
              <a:cxn ang="0">
                <a:pos x="227" y="1417"/>
              </a:cxn>
              <a:cxn ang="0">
                <a:pos x="209" y="1322"/>
              </a:cxn>
              <a:cxn ang="0">
                <a:pos x="200" y="1038"/>
              </a:cxn>
              <a:cxn ang="0">
                <a:pos x="203" y="752"/>
              </a:cxn>
              <a:cxn ang="0">
                <a:pos x="219" y="579"/>
              </a:cxn>
              <a:cxn ang="0">
                <a:pos x="250" y="540"/>
              </a:cxn>
              <a:cxn ang="0">
                <a:pos x="397" y="515"/>
              </a:cxn>
              <a:cxn ang="0">
                <a:pos x="907" y="496"/>
              </a:cxn>
              <a:cxn ang="0">
                <a:pos x="1417" y="504"/>
              </a:cxn>
              <a:cxn ang="0">
                <a:pos x="1715" y="532"/>
              </a:cxn>
              <a:cxn ang="0">
                <a:pos x="1754" y="563"/>
              </a:cxn>
              <a:cxn ang="0">
                <a:pos x="1772" y="658"/>
              </a:cxn>
              <a:cxn ang="0">
                <a:pos x="1781" y="942"/>
              </a:cxn>
            </a:cxnLst>
            <a:rect l="0" t="0" r="r" b="b"/>
            <a:pathLst>
              <a:path w="1981" h="1980">
                <a:moveTo>
                  <a:pt x="588" y="989"/>
                </a:moveTo>
                <a:lnTo>
                  <a:pt x="588" y="969"/>
                </a:lnTo>
                <a:lnTo>
                  <a:pt x="590" y="948"/>
                </a:lnTo>
                <a:lnTo>
                  <a:pt x="592" y="929"/>
                </a:lnTo>
                <a:lnTo>
                  <a:pt x="597" y="909"/>
                </a:lnTo>
                <a:lnTo>
                  <a:pt x="601" y="890"/>
                </a:lnTo>
                <a:lnTo>
                  <a:pt x="606" y="870"/>
                </a:lnTo>
                <a:lnTo>
                  <a:pt x="613" y="852"/>
                </a:lnTo>
                <a:lnTo>
                  <a:pt x="619" y="834"/>
                </a:lnTo>
                <a:lnTo>
                  <a:pt x="628" y="816"/>
                </a:lnTo>
                <a:lnTo>
                  <a:pt x="637" y="799"/>
                </a:lnTo>
                <a:lnTo>
                  <a:pt x="646" y="782"/>
                </a:lnTo>
                <a:lnTo>
                  <a:pt x="656" y="766"/>
                </a:lnTo>
                <a:lnTo>
                  <a:pt x="668" y="751"/>
                </a:lnTo>
                <a:lnTo>
                  <a:pt x="680" y="735"/>
                </a:lnTo>
                <a:lnTo>
                  <a:pt x="693" y="720"/>
                </a:lnTo>
                <a:lnTo>
                  <a:pt x="706" y="706"/>
                </a:lnTo>
                <a:lnTo>
                  <a:pt x="720" y="693"/>
                </a:lnTo>
                <a:lnTo>
                  <a:pt x="734" y="680"/>
                </a:lnTo>
                <a:lnTo>
                  <a:pt x="749" y="668"/>
                </a:lnTo>
                <a:lnTo>
                  <a:pt x="765" y="658"/>
                </a:lnTo>
                <a:lnTo>
                  <a:pt x="781" y="647"/>
                </a:lnTo>
                <a:lnTo>
                  <a:pt x="799" y="637"/>
                </a:lnTo>
                <a:lnTo>
                  <a:pt x="816" y="629"/>
                </a:lnTo>
                <a:lnTo>
                  <a:pt x="833" y="621"/>
                </a:lnTo>
                <a:lnTo>
                  <a:pt x="852" y="613"/>
                </a:lnTo>
                <a:lnTo>
                  <a:pt x="871" y="607"/>
                </a:lnTo>
                <a:lnTo>
                  <a:pt x="889" y="602"/>
                </a:lnTo>
                <a:lnTo>
                  <a:pt x="909" y="597"/>
                </a:lnTo>
                <a:lnTo>
                  <a:pt x="929" y="594"/>
                </a:lnTo>
                <a:lnTo>
                  <a:pt x="949" y="591"/>
                </a:lnTo>
                <a:lnTo>
                  <a:pt x="969" y="590"/>
                </a:lnTo>
                <a:lnTo>
                  <a:pt x="990" y="589"/>
                </a:lnTo>
                <a:lnTo>
                  <a:pt x="1012" y="590"/>
                </a:lnTo>
                <a:lnTo>
                  <a:pt x="1032" y="591"/>
                </a:lnTo>
                <a:lnTo>
                  <a:pt x="1052" y="594"/>
                </a:lnTo>
                <a:lnTo>
                  <a:pt x="1072" y="597"/>
                </a:lnTo>
                <a:lnTo>
                  <a:pt x="1092" y="602"/>
                </a:lnTo>
                <a:lnTo>
                  <a:pt x="1110" y="607"/>
                </a:lnTo>
                <a:lnTo>
                  <a:pt x="1129" y="613"/>
                </a:lnTo>
                <a:lnTo>
                  <a:pt x="1148" y="621"/>
                </a:lnTo>
                <a:lnTo>
                  <a:pt x="1165" y="629"/>
                </a:lnTo>
                <a:lnTo>
                  <a:pt x="1182" y="637"/>
                </a:lnTo>
                <a:lnTo>
                  <a:pt x="1200" y="647"/>
                </a:lnTo>
                <a:lnTo>
                  <a:pt x="1216" y="658"/>
                </a:lnTo>
                <a:lnTo>
                  <a:pt x="1232" y="668"/>
                </a:lnTo>
                <a:lnTo>
                  <a:pt x="1247" y="680"/>
                </a:lnTo>
                <a:lnTo>
                  <a:pt x="1261" y="693"/>
                </a:lnTo>
                <a:lnTo>
                  <a:pt x="1275" y="706"/>
                </a:lnTo>
                <a:lnTo>
                  <a:pt x="1288" y="720"/>
                </a:lnTo>
                <a:lnTo>
                  <a:pt x="1301" y="735"/>
                </a:lnTo>
                <a:lnTo>
                  <a:pt x="1313" y="751"/>
                </a:lnTo>
                <a:lnTo>
                  <a:pt x="1324" y="766"/>
                </a:lnTo>
                <a:lnTo>
                  <a:pt x="1335" y="782"/>
                </a:lnTo>
                <a:lnTo>
                  <a:pt x="1344" y="799"/>
                </a:lnTo>
                <a:lnTo>
                  <a:pt x="1353" y="816"/>
                </a:lnTo>
                <a:lnTo>
                  <a:pt x="1362" y="834"/>
                </a:lnTo>
                <a:lnTo>
                  <a:pt x="1368" y="852"/>
                </a:lnTo>
                <a:lnTo>
                  <a:pt x="1375" y="870"/>
                </a:lnTo>
                <a:lnTo>
                  <a:pt x="1380" y="890"/>
                </a:lnTo>
                <a:lnTo>
                  <a:pt x="1384" y="909"/>
                </a:lnTo>
                <a:lnTo>
                  <a:pt x="1389" y="929"/>
                </a:lnTo>
                <a:lnTo>
                  <a:pt x="1391" y="948"/>
                </a:lnTo>
                <a:lnTo>
                  <a:pt x="1392" y="969"/>
                </a:lnTo>
                <a:lnTo>
                  <a:pt x="1393" y="989"/>
                </a:lnTo>
                <a:lnTo>
                  <a:pt x="1392" y="1010"/>
                </a:lnTo>
                <a:lnTo>
                  <a:pt x="1391" y="1030"/>
                </a:lnTo>
                <a:lnTo>
                  <a:pt x="1389" y="1051"/>
                </a:lnTo>
                <a:lnTo>
                  <a:pt x="1384" y="1070"/>
                </a:lnTo>
                <a:lnTo>
                  <a:pt x="1380" y="1090"/>
                </a:lnTo>
                <a:lnTo>
                  <a:pt x="1375" y="1108"/>
                </a:lnTo>
                <a:lnTo>
                  <a:pt x="1368" y="1128"/>
                </a:lnTo>
                <a:lnTo>
                  <a:pt x="1362" y="1145"/>
                </a:lnTo>
                <a:lnTo>
                  <a:pt x="1353" y="1163"/>
                </a:lnTo>
                <a:lnTo>
                  <a:pt x="1344" y="1181"/>
                </a:lnTo>
                <a:lnTo>
                  <a:pt x="1335" y="1197"/>
                </a:lnTo>
                <a:lnTo>
                  <a:pt x="1324" y="1213"/>
                </a:lnTo>
                <a:lnTo>
                  <a:pt x="1313" y="1229"/>
                </a:lnTo>
                <a:lnTo>
                  <a:pt x="1301" y="1244"/>
                </a:lnTo>
                <a:lnTo>
                  <a:pt x="1288" y="1258"/>
                </a:lnTo>
                <a:lnTo>
                  <a:pt x="1275" y="1272"/>
                </a:lnTo>
                <a:lnTo>
                  <a:pt x="1261" y="1286"/>
                </a:lnTo>
                <a:lnTo>
                  <a:pt x="1247" y="1298"/>
                </a:lnTo>
                <a:lnTo>
                  <a:pt x="1232" y="1310"/>
                </a:lnTo>
                <a:lnTo>
                  <a:pt x="1216" y="1322"/>
                </a:lnTo>
                <a:lnTo>
                  <a:pt x="1200" y="1332"/>
                </a:lnTo>
                <a:lnTo>
                  <a:pt x="1182" y="1341"/>
                </a:lnTo>
                <a:lnTo>
                  <a:pt x="1165" y="1351"/>
                </a:lnTo>
                <a:lnTo>
                  <a:pt x="1148" y="1359"/>
                </a:lnTo>
                <a:lnTo>
                  <a:pt x="1129" y="1366"/>
                </a:lnTo>
                <a:lnTo>
                  <a:pt x="1110" y="1372"/>
                </a:lnTo>
                <a:lnTo>
                  <a:pt x="1092" y="1377"/>
                </a:lnTo>
                <a:lnTo>
                  <a:pt x="1072" y="1383"/>
                </a:lnTo>
                <a:lnTo>
                  <a:pt x="1052" y="1386"/>
                </a:lnTo>
                <a:lnTo>
                  <a:pt x="1032" y="1388"/>
                </a:lnTo>
                <a:lnTo>
                  <a:pt x="1012" y="1390"/>
                </a:lnTo>
                <a:lnTo>
                  <a:pt x="990" y="1390"/>
                </a:lnTo>
                <a:lnTo>
                  <a:pt x="969" y="1390"/>
                </a:lnTo>
                <a:lnTo>
                  <a:pt x="949" y="1388"/>
                </a:lnTo>
                <a:lnTo>
                  <a:pt x="929" y="1386"/>
                </a:lnTo>
                <a:lnTo>
                  <a:pt x="909" y="1383"/>
                </a:lnTo>
                <a:lnTo>
                  <a:pt x="889" y="1377"/>
                </a:lnTo>
                <a:lnTo>
                  <a:pt x="871" y="1372"/>
                </a:lnTo>
                <a:lnTo>
                  <a:pt x="852" y="1366"/>
                </a:lnTo>
                <a:lnTo>
                  <a:pt x="833" y="1359"/>
                </a:lnTo>
                <a:lnTo>
                  <a:pt x="816" y="1351"/>
                </a:lnTo>
                <a:lnTo>
                  <a:pt x="799" y="1341"/>
                </a:lnTo>
                <a:lnTo>
                  <a:pt x="781" y="1332"/>
                </a:lnTo>
                <a:lnTo>
                  <a:pt x="765" y="1322"/>
                </a:lnTo>
                <a:lnTo>
                  <a:pt x="749" y="1310"/>
                </a:lnTo>
                <a:lnTo>
                  <a:pt x="734" y="1298"/>
                </a:lnTo>
                <a:lnTo>
                  <a:pt x="720" y="1286"/>
                </a:lnTo>
                <a:lnTo>
                  <a:pt x="706" y="1272"/>
                </a:lnTo>
                <a:lnTo>
                  <a:pt x="693" y="1258"/>
                </a:lnTo>
                <a:lnTo>
                  <a:pt x="680" y="1244"/>
                </a:lnTo>
                <a:lnTo>
                  <a:pt x="668" y="1229"/>
                </a:lnTo>
                <a:lnTo>
                  <a:pt x="656" y="1213"/>
                </a:lnTo>
                <a:lnTo>
                  <a:pt x="646" y="1197"/>
                </a:lnTo>
                <a:lnTo>
                  <a:pt x="637" y="1181"/>
                </a:lnTo>
                <a:lnTo>
                  <a:pt x="628" y="1163"/>
                </a:lnTo>
                <a:lnTo>
                  <a:pt x="619" y="1145"/>
                </a:lnTo>
                <a:lnTo>
                  <a:pt x="613" y="1128"/>
                </a:lnTo>
                <a:lnTo>
                  <a:pt x="606" y="1108"/>
                </a:lnTo>
                <a:lnTo>
                  <a:pt x="601" y="1090"/>
                </a:lnTo>
                <a:lnTo>
                  <a:pt x="597" y="1070"/>
                </a:lnTo>
                <a:lnTo>
                  <a:pt x="592" y="1051"/>
                </a:lnTo>
                <a:lnTo>
                  <a:pt x="590" y="1030"/>
                </a:lnTo>
                <a:lnTo>
                  <a:pt x="588" y="1010"/>
                </a:lnTo>
                <a:lnTo>
                  <a:pt x="588" y="989"/>
                </a:lnTo>
                <a:close/>
                <a:moveTo>
                  <a:pt x="1981" y="989"/>
                </a:moveTo>
                <a:lnTo>
                  <a:pt x="1980" y="1040"/>
                </a:lnTo>
                <a:lnTo>
                  <a:pt x="1976" y="1091"/>
                </a:lnTo>
                <a:lnTo>
                  <a:pt x="1969" y="1141"/>
                </a:lnTo>
                <a:lnTo>
                  <a:pt x="1960" y="1189"/>
                </a:lnTo>
                <a:lnTo>
                  <a:pt x="1950" y="1237"/>
                </a:lnTo>
                <a:lnTo>
                  <a:pt x="1937" y="1283"/>
                </a:lnTo>
                <a:lnTo>
                  <a:pt x="1920" y="1330"/>
                </a:lnTo>
                <a:lnTo>
                  <a:pt x="1903" y="1374"/>
                </a:lnTo>
                <a:lnTo>
                  <a:pt x="1884" y="1418"/>
                </a:lnTo>
                <a:lnTo>
                  <a:pt x="1861" y="1460"/>
                </a:lnTo>
                <a:lnTo>
                  <a:pt x="1837" y="1502"/>
                </a:lnTo>
                <a:lnTo>
                  <a:pt x="1811" y="1542"/>
                </a:lnTo>
                <a:lnTo>
                  <a:pt x="1784" y="1581"/>
                </a:lnTo>
                <a:lnTo>
                  <a:pt x="1755" y="1619"/>
                </a:lnTo>
                <a:lnTo>
                  <a:pt x="1724" y="1655"/>
                </a:lnTo>
                <a:lnTo>
                  <a:pt x="1690" y="1689"/>
                </a:lnTo>
                <a:lnTo>
                  <a:pt x="1657" y="1722"/>
                </a:lnTo>
                <a:lnTo>
                  <a:pt x="1620" y="1753"/>
                </a:lnTo>
                <a:lnTo>
                  <a:pt x="1583" y="1782"/>
                </a:lnTo>
                <a:lnTo>
                  <a:pt x="1544" y="1810"/>
                </a:lnTo>
                <a:lnTo>
                  <a:pt x="1504" y="1836"/>
                </a:lnTo>
                <a:lnTo>
                  <a:pt x="1462" y="1860"/>
                </a:lnTo>
                <a:lnTo>
                  <a:pt x="1420" y="1882"/>
                </a:lnTo>
                <a:lnTo>
                  <a:pt x="1376" y="1901"/>
                </a:lnTo>
                <a:lnTo>
                  <a:pt x="1330" y="1919"/>
                </a:lnTo>
                <a:lnTo>
                  <a:pt x="1285" y="1934"/>
                </a:lnTo>
                <a:lnTo>
                  <a:pt x="1237" y="1949"/>
                </a:lnTo>
                <a:lnTo>
                  <a:pt x="1190" y="1959"/>
                </a:lnTo>
                <a:lnTo>
                  <a:pt x="1141" y="1968"/>
                </a:lnTo>
                <a:lnTo>
                  <a:pt x="1092" y="1974"/>
                </a:lnTo>
                <a:lnTo>
                  <a:pt x="1042" y="1978"/>
                </a:lnTo>
                <a:lnTo>
                  <a:pt x="990" y="1980"/>
                </a:lnTo>
                <a:lnTo>
                  <a:pt x="939" y="1978"/>
                </a:lnTo>
                <a:lnTo>
                  <a:pt x="889" y="1974"/>
                </a:lnTo>
                <a:lnTo>
                  <a:pt x="840" y="1968"/>
                </a:lnTo>
                <a:lnTo>
                  <a:pt x="791" y="1959"/>
                </a:lnTo>
                <a:lnTo>
                  <a:pt x="744" y="1949"/>
                </a:lnTo>
                <a:lnTo>
                  <a:pt x="696" y="1934"/>
                </a:lnTo>
                <a:lnTo>
                  <a:pt x="650" y="1919"/>
                </a:lnTo>
                <a:lnTo>
                  <a:pt x="605" y="1901"/>
                </a:lnTo>
                <a:lnTo>
                  <a:pt x="561" y="1882"/>
                </a:lnTo>
                <a:lnTo>
                  <a:pt x="519" y="1860"/>
                </a:lnTo>
                <a:lnTo>
                  <a:pt x="477" y="1836"/>
                </a:lnTo>
                <a:lnTo>
                  <a:pt x="437" y="1810"/>
                </a:lnTo>
                <a:lnTo>
                  <a:pt x="398" y="1782"/>
                </a:lnTo>
                <a:lnTo>
                  <a:pt x="361" y="1753"/>
                </a:lnTo>
                <a:lnTo>
                  <a:pt x="324" y="1722"/>
                </a:lnTo>
                <a:lnTo>
                  <a:pt x="291" y="1689"/>
                </a:lnTo>
                <a:lnTo>
                  <a:pt x="257" y="1655"/>
                </a:lnTo>
                <a:lnTo>
                  <a:pt x="226" y="1619"/>
                </a:lnTo>
                <a:lnTo>
                  <a:pt x="197" y="1581"/>
                </a:lnTo>
                <a:lnTo>
                  <a:pt x="170" y="1542"/>
                </a:lnTo>
                <a:lnTo>
                  <a:pt x="144" y="1502"/>
                </a:lnTo>
                <a:lnTo>
                  <a:pt x="120" y="1460"/>
                </a:lnTo>
                <a:lnTo>
                  <a:pt x="97" y="1418"/>
                </a:lnTo>
                <a:lnTo>
                  <a:pt x="78" y="1374"/>
                </a:lnTo>
                <a:lnTo>
                  <a:pt x="61" y="1330"/>
                </a:lnTo>
                <a:lnTo>
                  <a:pt x="44" y="1283"/>
                </a:lnTo>
                <a:lnTo>
                  <a:pt x="31" y="1237"/>
                </a:lnTo>
                <a:lnTo>
                  <a:pt x="21" y="1189"/>
                </a:lnTo>
                <a:lnTo>
                  <a:pt x="12" y="1141"/>
                </a:lnTo>
                <a:lnTo>
                  <a:pt x="5" y="1091"/>
                </a:lnTo>
                <a:lnTo>
                  <a:pt x="1" y="1040"/>
                </a:lnTo>
                <a:lnTo>
                  <a:pt x="0" y="989"/>
                </a:lnTo>
                <a:lnTo>
                  <a:pt x="1" y="939"/>
                </a:lnTo>
                <a:lnTo>
                  <a:pt x="5" y="889"/>
                </a:lnTo>
                <a:lnTo>
                  <a:pt x="12" y="839"/>
                </a:lnTo>
                <a:lnTo>
                  <a:pt x="21" y="791"/>
                </a:lnTo>
                <a:lnTo>
                  <a:pt x="31" y="743"/>
                </a:lnTo>
                <a:lnTo>
                  <a:pt x="44" y="696"/>
                </a:lnTo>
                <a:lnTo>
                  <a:pt x="61" y="650"/>
                </a:lnTo>
                <a:lnTo>
                  <a:pt x="78" y="605"/>
                </a:lnTo>
                <a:lnTo>
                  <a:pt x="97" y="562"/>
                </a:lnTo>
                <a:lnTo>
                  <a:pt x="120" y="518"/>
                </a:lnTo>
                <a:lnTo>
                  <a:pt x="144" y="477"/>
                </a:lnTo>
                <a:lnTo>
                  <a:pt x="170" y="437"/>
                </a:lnTo>
                <a:lnTo>
                  <a:pt x="197" y="398"/>
                </a:lnTo>
                <a:lnTo>
                  <a:pt x="226" y="361"/>
                </a:lnTo>
                <a:lnTo>
                  <a:pt x="257" y="325"/>
                </a:lnTo>
                <a:lnTo>
                  <a:pt x="291" y="290"/>
                </a:lnTo>
                <a:lnTo>
                  <a:pt x="324" y="258"/>
                </a:lnTo>
                <a:lnTo>
                  <a:pt x="361" y="227"/>
                </a:lnTo>
                <a:lnTo>
                  <a:pt x="398" y="196"/>
                </a:lnTo>
                <a:lnTo>
                  <a:pt x="437" y="169"/>
                </a:lnTo>
                <a:lnTo>
                  <a:pt x="477" y="144"/>
                </a:lnTo>
                <a:lnTo>
                  <a:pt x="519" y="120"/>
                </a:lnTo>
                <a:lnTo>
                  <a:pt x="561" y="98"/>
                </a:lnTo>
                <a:lnTo>
                  <a:pt x="605" y="78"/>
                </a:lnTo>
                <a:lnTo>
                  <a:pt x="650" y="60"/>
                </a:lnTo>
                <a:lnTo>
                  <a:pt x="696" y="44"/>
                </a:lnTo>
                <a:lnTo>
                  <a:pt x="744" y="31"/>
                </a:lnTo>
                <a:lnTo>
                  <a:pt x="791" y="20"/>
                </a:lnTo>
                <a:lnTo>
                  <a:pt x="840" y="12"/>
                </a:lnTo>
                <a:lnTo>
                  <a:pt x="889" y="5"/>
                </a:lnTo>
                <a:lnTo>
                  <a:pt x="939" y="1"/>
                </a:lnTo>
                <a:lnTo>
                  <a:pt x="990" y="0"/>
                </a:lnTo>
                <a:lnTo>
                  <a:pt x="1042" y="1"/>
                </a:lnTo>
                <a:lnTo>
                  <a:pt x="1092" y="5"/>
                </a:lnTo>
                <a:lnTo>
                  <a:pt x="1141" y="12"/>
                </a:lnTo>
                <a:lnTo>
                  <a:pt x="1190" y="20"/>
                </a:lnTo>
                <a:lnTo>
                  <a:pt x="1237" y="31"/>
                </a:lnTo>
                <a:lnTo>
                  <a:pt x="1285" y="44"/>
                </a:lnTo>
                <a:lnTo>
                  <a:pt x="1330" y="60"/>
                </a:lnTo>
                <a:lnTo>
                  <a:pt x="1376" y="78"/>
                </a:lnTo>
                <a:lnTo>
                  <a:pt x="1420" y="98"/>
                </a:lnTo>
                <a:lnTo>
                  <a:pt x="1462" y="120"/>
                </a:lnTo>
                <a:lnTo>
                  <a:pt x="1504" y="144"/>
                </a:lnTo>
                <a:lnTo>
                  <a:pt x="1544" y="169"/>
                </a:lnTo>
                <a:lnTo>
                  <a:pt x="1583" y="196"/>
                </a:lnTo>
                <a:lnTo>
                  <a:pt x="1620" y="227"/>
                </a:lnTo>
                <a:lnTo>
                  <a:pt x="1657" y="258"/>
                </a:lnTo>
                <a:lnTo>
                  <a:pt x="1690" y="290"/>
                </a:lnTo>
                <a:lnTo>
                  <a:pt x="1724" y="325"/>
                </a:lnTo>
                <a:lnTo>
                  <a:pt x="1755" y="361"/>
                </a:lnTo>
                <a:lnTo>
                  <a:pt x="1784" y="398"/>
                </a:lnTo>
                <a:lnTo>
                  <a:pt x="1811" y="437"/>
                </a:lnTo>
                <a:lnTo>
                  <a:pt x="1837" y="477"/>
                </a:lnTo>
                <a:lnTo>
                  <a:pt x="1861" y="518"/>
                </a:lnTo>
                <a:lnTo>
                  <a:pt x="1884" y="562"/>
                </a:lnTo>
                <a:lnTo>
                  <a:pt x="1903" y="605"/>
                </a:lnTo>
                <a:lnTo>
                  <a:pt x="1920" y="650"/>
                </a:lnTo>
                <a:lnTo>
                  <a:pt x="1937" y="696"/>
                </a:lnTo>
                <a:lnTo>
                  <a:pt x="1950" y="743"/>
                </a:lnTo>
                <a:lnTo>
                  <a:pt x="1960" y="791"/>
                </a:lnTo>
                <a:lnTo>
                  <a:pt x="1969" y="839"/>
                </a:lnTo>
                <a:lnTo>
                  <a:pt x="1976" y="889"/>
                </a:lnTo>
                <a:lnTo>
                  <a:pt x="1980" y="939"/>
                </a:lnTo>
                <a:lnTo>
                  <a:pt x="1981" y="989"/>
                </a:lnTo>
                <a:close/>
                <a:moveTo>
                  <a:pt x="1781" y="989"/>
                </a:moveTo>
                <a:lnTo>
                  <a:pt x="1781" y="1038"/>
                </a:lnTo>
                <a:lnTo>
                  <a:pt x="1781" y="1085"/>
                </a:lnTo>
                <a:lnTo>
                  <a:pt x="1780" y="1133"/>
                </a:lnTo>
                <a:lnTo>
                  <a:pt x="1779" y="1181"/>
                </a:lnTo>
                <a:lnTo>
                  <a:pt x="1778" y="1228"/>
                </a:lnTo>
                <a:lnTo>
                  <a:pt x="1776" y="1274"/>
                </a:lnTo>
                <a:lnTo>
                  <a:pt x="1772" y="1322"/>
                </a:lnTo>
                <a:lnTo>
                  <a:pt x="1768" y="1367"/>
                </a:lnTo>
                <a:lnTo>
                  <a:pt x="1766" y="1380"/>
                </a:lnTo>
                <a:lnTo>
                  <a:pt x="1764" y="1391"/>
                </a:lnTo>
                <a:lnTo>
                  <a:pt x="1762" y="1401"/>
                </a:lnTo>
                <a:lnTo>
                  <a:pt x="1758" y="1410"/>
                </a:lnTo>
                <a:lnTo>
                  <a:pt x="1754" y="1417"/>
                </a:lnTo>
                <a:lnTo>
                  <a:pt x="1749" y="1424"/>
                </a:lnTo>
                <a:lnTo>
                  <a:pt x="1743" y="1430"/>
                </a:lnTo>
                <a:lnTo>
                  <a:pt x="1738" y="1435"/>
                </a:lnTo>
                <a:lnTo>
                  <a:pt x="1731" y="1440"/>
                </a:lnTo>
                <a:lnTo>
                  <a:pt x="1724" y="1443"/>
                </a:lnTo>
                <a:lnTo>
                  <a:pt x="1715" y="1446"/>
                </a:lnTo>
                <a:lnTo>
                  <a:pt x="1706" y="1449"/>
                </a:lnTo>
                <a:lnTo>
                  <a:pt x="1688" y="1454"/>
                </a:lnTo>
                <a:lnTo>
                  <a:pt x="1665" y="1457"/>
                </a:lnTo>
                <a:lnTo>
                  <a:pt x="1584" y="1465"/>
                </a:lnTo>
                <a:lnTo>
                  <a:pt x="1501" y="1471"/>
                </a:lnTo>
                <a:lnTo>
                  <a:pt x="1417" y="1475"/>
                </a:lnTo>
                <a:lnTo>
                  <a:pt x="1331" y="1479"/>
                </a:lnTo>
                <a:lnTo>
                  <a:pt x="1245" y="1482"/>
                </a:lnTo>
                <a:lnTo>
                  <a:pt x="1160" y="1483"/>
                </a:lnTo>
                <a:lnTo>
                  <a:pt x="1074" y="1484"/>
                </a:lnTo>
                <a:lnTo>
                  <a:pt x="990" y="1484"/>
                </a:lnTo>
                <a:lnTo>
                  <a:pt x="907" y="1484"/>
                </a:lnTo>
                <a:lnTo>
                  <a:pt x="821" y="1483"/>
                </a:lnTo>
                <a:lnTo>
                  <a:pt x="736" y="1482"/>
                </a:lnTo>
                <a:lnTo>
                  <a:pt x="650" y="1479"/>
                </a:lnTo>
                <a:lnTo>
                  <a:pt x="564" y="1475"/>
                </a:lnTo>
                <a:lnTo>
                  <a:pt x="480" y="1471"/>
                </a:lnTo>
                <a:lnTo>
                  <a:pt x="397" y="1465"/>
                </a:lnTo>
                <a:lnTo>
                  <a:pt x="316" y="1457"/>
                </a:lnTo>
                <a:lnTo>
                  <a:pt x="293" y="1454"/>
                </a:lnTo>
                <a:lnTo>
                  <a:pt x="273" y="1449"/>
                </a:lnTo>
                <a:lnTo>
                  <a:pt x="265" y="1446"/>
                </a:lnTo>
                <a:lnTo>
                  <a:pt x="257" y="1443"/>
                </a:lnTo>
                <a:lnTo>
                  <a:pt x="250" y="1440"/>
                </a:lnTo>
                <a:lnTo>
                  <a:pt x="243" y="1435"/>
                </a:lnTo>
                <a:lnTo>
                  <a:pt x="238" y="1430"/>
                </a:lnTo>
                <a:lnTo>
                  <a:pt x="232" y="1424"/>
                </a:lnTo>
                <a:lnTo>
                  <a:pt x="227" y="1417"/>
                </a:lnTo>
                <a:lnTo>
                  <a:pt x="223" y="1410"/>
                </a:lnTo>
                <a:lnTo>
                  <a:pt x="219" y="1401"/>
                </a:lnTo>
                <a:lnTo>
                  <a:pt x="217" y="1391"/>
                </a:lnTo>
                <a:lnTo>
                  <a:pt x="215" y="1380"/>
                </a:lnTo>
                <a:lnTo>
                  <a:pt x="213" y="1367"/>
                </a:lnTo>
                <a:lnTo>
                  <a:pt x="209" y="1322"/>
                </a:lnTo>
                <a:lnTo>
                  <a:pt x="205" y="1274"/>
                </a:lnTo>
                <a:lnTo>
                  <a:pt x="203" y="1228"/>
                </a:lnTo>
                <a:lnTo>
                  <a:pt x="202" y="1181"/>
                </a:lnTo>
                <a:lnTo>
                  <a:pt x="201" y="1133"/>
                </a:lnTo>
                <a:lnTo>
                  <a:pt x="200" y="1085"/>
                </a:lnTo>
                <a:lnTo>
                  <a:pt x="200" y="1038"/>
                </a:lnTo>
                <a:lnTo>
                  <a:pt x="200" y="989"/>
                </a:lnTo>
                <a:lnTo>
                  <a:pt x="200" y="942"/>
                </a:lnTo>
                <a:lnTo>
                  <a:pt x="200" y="893"/>
                </a:lnTo>
                <a:lnTo>
                  <a:pt x="201" y="846"/>
                </a:lnTo>
                <a:lnTo>
                  <a:pt x="202" y="798"/>
                </a:lnTo>
                <a:lnTo>
                  <a:pt x="203" y="752"/>
                </a:lnTo>
                <a:lnTo>
                  <a:pt x="205" y="704"/>
                </a:lnTo>
                <a:lnTo>
                  <a:pt x="209" y="658"/>
                </a:lnTo>
                <a:lnTo>
                  <a:pt x="213" y="611"/>
                </a:lnTo>
                <a:lnTo>
                  <a:pt x="215" y="599"/>
                </a:lnTo>
                <a:lnTo>
                  <a:pt x="217" y="589"/>
                </a:lnTo>
                <a:lnTo>
                  <a:pt x="219" y="579"/>
                </a:lnTo>
                <a:lnTo>
                  <a:pt x="223" y="570"/>
                </a:lnTo>
                <a:lnTo>
                  <a:pt x="227" y="563"/>
                </a:lnTo>
                <a:lnTo>
                  <a:pt x="232" y="555"/>
                </a:lnTo>
                <a:lnTo>
                  <a:pt x="238" y="550"/>
                </a:lnTo>
                <a:lnTo>
                  <a:pt x="243" y="544"/>
                </a:lnTo>
                <a:lnTo>
                  <a:pt x="250" y="540"/>
                </a:lnTo>
                <a:lnTo>
                  <a:pt x="257" y="536"/>
                </a:lnTo>
                <a:lnTo>
                  <a:pt x="265" y="532"/>
                </a:lnTo>
                <a:lnTo>
                  <a:pt x="273" y="530"/>
                </a:lnTo>
                <a:lnTo>
                  <a:pt x="293" y="526"/>
                </a:lnTo>
                <a:lnTo>
                  <a:pt x="316" y="523"/>
                </a:lnTo>
                <a:lnTo>
                  <a:pt x="397" y="515"/>
                </a:lnTo>
                <a:lnTo>
                  <a:pt x="480" y="509"/>
                </a:lnTo>
                <a:lnTo>
                  <a:pt x="564" y="504"/>
                </a:lnTo>
                <a:lnTo>
                  <a:pt x="650" y="500"/>
                </a:lnTo>
                <a:lnTo>
                  <a:pt x="736" y="498"/>
                </a:lnTo>
                <a:lnTo>
                  <a:pt x="821" y="496"/>
                </a:lnTo>
                <a:lnTo>
                  <a:pt x="907" y="496"/>
                </a:lnTo>
                <a:lnTo>
                  <a:pt x="990" y="496"/>
                </a:lnTo>
                <a:lnTo>
                  <a:pt x="1074" y="496"/>
                </a:lnTo>
                <a:lnTo>
                  <a:pt x="1160" y="496"/>
                </a:lnTo>
                <a:lnTo>
                  <a:pt x="1245" y="498"/>
                </a:lnTo>
                <a:lnTo>
                  <a:pt x="1331" y="500"/>
                </a:lnTo>
                <a:lnTo>
                  <a:pt x="1417" y="504"/>
                </a:lnTo>
                <a:lnTo>
                  <a:pt x="1501" y="509"/>
                </a:lnTo>
                <a:lnTo>
                  <a:pt x="1584" y="515"/>
                </a:lnTo>
                <a:lnTo>
                  <a:pt x="1665" y="523"/>
                </a:lnTo>
                <a:lnTo>
                  <a:pt x="1688" y="526"/>
                </a:lnTo>
                <a:lnTo>
                  <a:pt x="1706" y="530"/>
                </a:lnTo>
                <a:lnTo>
                  <a:pt x="1715" y="532"/>
                </a:lnTo>
                <a:lnTo>
                  <a:pt x="1724" y="536"/>
                </a:lnTo>
                <a:lnTo>
                  <a:pt x="1731" y="540"/>
                </a:lnTo>
                <a:lnTo>
                  <a:pt x="1738" y="544"/>
                </a:lnTo>
                <a:lnTo>
                  <a:pt x="1743" y="550"/>
                </a:lnTo>
                <a:lnTo>
                  <a:pt x="1749" y="555"/>
                </a:lnTo>
                <a:lnTo>
                  <a:pt x="1754" y="563"/>
                </a:lnTo>
                <a:lnTo>
                  <a:pt x="1758" y="570"/>
                </a:lnTo>
                <a:lnTo>
                  <a:pt x="1762" y="579"/>
                </a:lnTo>
                <a:lnTo>
                  <a:pt x="1764" y="589"/>
                </a:lnTo>
                <a:lnTo>
                  <a:pt x="1766" y="599"/>
                </a:lnTo>
                <a:lnTo>
                  <a:pt x="1768" y="611"/>
                </a:lnTo>
                <a:lnTo>
                  <a:pt x="1772" y="658"/>
                </a:lnTo>
                <a:lnTo>
                  <a:pt x="1776" y="704"/>
                </a:lnTo>
                <a:lnTo>
                  <a:pt x="1778" y="752"/>
                </a:lnTo>
                <a:lnTo>
                  <a:pt x="1779" y="798"/>
                </a:lnTo>
                <a:lnTo>
                  <a:pt x="1780" y="846"/>
                </a:lnTo>
                <a:lnTo>
                  <a:pt x="1781" y="893"/>
                </a:lnTo>
                <a:lnTo>
                  <a:pt x="1781" y="942"/>
                </a:lnTo>
                <a:lnTo>
                  <a:pt x="1781" y="98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124049" tIns="62025" rIns="124049" bIns="62025" numCol="1" anchor="t" anchorCtr="0" compatLnSpc="1">
            <a:prstTxWarp prst="textNoShape">
              <a:avLst/>
            </a:prstTxWarp>
          </a:bodyPr>
          <a:lstStyle/>
          <a:p>
            <a:endParaRPr lang="pt-BR" sz="98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2667066" y="1684540"/>
            <a:ext cx="2412839" cy="861774"/>
          </a:xfrm>
          <a:prstGeom prst="rect">
            <a:avLst/>
          </a:prstGeom>
          <a:noFill/>
        </p:spPr>
        <p:txBody>
          <a:bodyPr wrap="square" lIns="0" tIns="0" bIns="0" anchor="ctr">
            <a:spAutoFit/>
          </a:bodyPr>
          <a:lstStyle/>
          <a:p>
            <a:r>
              <a:rPr lang="pt-B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DOLOR SIT </a:t>
            </a:r>
          </a:p>
          <a:p>
            <a:r>
              <a:rPr lang="pt-B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LABORISNISI</a:t>
            </a:r>
          </a:p>
        </p:txBody>
      </p:sp>
    </p:spTree>
    <p:extLst>
      <p:ext uri="{BB962C8B-B14F-4D97-AF65-F5344CB8AC3E}">
        <p14:creationId xmlns:p14="http://schemas.microsoft.com/office/powerpoint/2010/main" val="23716792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ORES VIVAS">
      <a:dk1>
        <a:srgbClr val="000000"/>
      </a:dk1>
      <a:lt1>
        <a:srgbClr val="FFFFFF"/>
      </a:lt1>
      <a:dk2>
        <a:srgbClr val="05BFFA"/>
      </a:dk2>
      <a:lt2>
        <a:srgbClr val="36F5FF"/>
      </a:lt2>
      <a:accent1>
        <a:srgbClr val="FACC3D"/>
      </a:accent1>
      <a:accent2>
        <a:srgbClr val="FF8C17"/>
      </a:accent2>
      <a:accent3>
        <a:srgbClr val="ED1263"/>
      </a:accent3>
      <a:accent4>
        <a:srgbClr val="0DE38F"/>
      </a:accent4>
      <a:accent5>
        <a:srgbClr val="B8E00D"/>
      </a:accent5>
      <a:accent6>
        <a:srgbClr val="B80DE0"/>
      </a:accent6>
      <a:hlink>
        <a:srgbClr val="1C5263"/>
      </a:hlink>
      <a:folHlink>
        <a:srgbClr val="593363"/>
      </a:folHlink>
    </a:clrScheme>
    <a:fontScheme name="Personalizada 1">
      <a:majorFont>
        <a:latin typeface="Globotipo Condensada Black"/>
        <a:ea typeface=""/>
        <a:cs typeface=""/>
      </a:majorFont>
      <a:minorFont>
        <a:latin typeface="Globotipo Condensad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5253</TotalTime>
  <Words>11</Words>
  <Application>Microsoft Office PowerPoint</Application>
  <PresentationFormat>Personalizar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Globotipo Condensada</vt:lpstr>
      <vt:lpstr>Globotipo Condensada Black</vt:lpstr>
      <vt:lpstr>Tema do Office</vt:lpstr>
      <vt:lpstr>Apresentação do PowerPoint</vt:lpstr>
      <vt:lpstr>Apresentação do PowerPoint</vt:lpstr>
      <vt:lpstr>Apresentação do PowerPoint</vt:lpstr>
    </vt:vector>
  </TitlesOfParts>
  <Company>TV Globo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Tv Globo</dc:creator>
  <cp:lastModifiedBy>Paula Caetano</cp:lastModifiedBy>
  <cp:revision>376</cp:revision>
  <dcterms:created xsi:type="dcterms:W3CDTF">2014-04-07T19:39:55Z</dcterms:created>
  <dcterms:modified xsi:type="dcterms:W3CDTF">2018-02-23T23:21:38Z</dcterms:modified>
</cp:coreProperties>
</file>