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85" r:id="rId3"/>
    <p:sldId id="283" r:id="rId4"/>
    <p:sldId id="275" r:id="rId5"/>
    <p:sldId id="276" r:id="rId6"/>
    <p:sldId id="268" r:id="rId7"/>
  </p:sldIdLst>
  <p:sldSz cx="9144000" cy="5143500" type="screen16x9"/>
  <p:notesSz cx="6858000" cy="9144000"/>
  <p:defaultTextStyle>
    <a:defPPr>
      <a:defRPr lang="pt-BR"/>
    </a:defPPr>
    <a:lvl1pPr marL="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DF"/>
    <a:srgbClr val="E2DED4"/>
    <a:srgbClr val="D5D0C1"/>
    <a:srgbClr val="CCC6B4"/>
    <a:srgbClr val="C1B9A3"/>
    <a:srgbClr val="B5AC91"/>
    <a:srgbClr val="AAA082"/>
    <a:srgbClr val="726358"/>
    <a:srgbClr val="554B3E"/>
    <a:srgbClr val="A99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6454" autoAdjust="0"/>
  </p:normalViewPr>
  <p:slideViewPr>
    <p:cSldViewPr>
      <p:cViewPr varScale="1">
        <p:scale>
          <a:sx n="122" d="100"/>
          <a:sy n="122" d="100"/>
        </p:scale>
        <p:origin x="96" y="12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21B2-AADE-4029-9825-44C25FED1AE9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B982-6A74-4FDE-B437-97E6D17100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03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bg2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0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3447083" y="1443008"/>
            <a:ext cx="2249835" cy="2257485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3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99" r:id="rId2"/>
    <p:sldLayoutId id="2147483791" r:id="rId3"/>
  </p:sldLayoutIdLst>
  <p:txStyles>
    <p:titleStyle>
      <a:lvl1pPr algn="ctr" defTabSz="621975" rtl="0" eaLnBrk="1" latinLnBrk="0" hangingPunct="1">
        <a:spcBef>
          <a:spcPct val="0"/>
        </a:spcBef>
        <a:buNone/>
        <a:defRPr sz="2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241" indent="-233241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05355" indent="-194367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777469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08845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»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31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21418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3240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4339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5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OFICIAIS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306541" y="1203598"/>
            <a:ext cx="8527216" cy="3376184"/>
            <a:chOff x="306542" y="999601"/>
            <a:chExt cx="8421080" cy="826262"/>
          </a:xfrm>
        </p:grpSpPr>
        <p:sp>
          <p:nvSpPr>
            <p:cNvPr id="40" name="Retângulo 39"/>
            <p:cNvSpPr/>
            <p:nvPr/>
          </p:nvSpPr>
          <p:spPr>
            <a:xfrm>
              <a:off x="7949190" y="999601"/>
              <a:ext cx="778432" cy="826251"/>
            </a:xfrm>
            <a:prstGeom prst="rect">
              <a:avLst/>
            </a:prstGeom>
            <a:solidFill>
              <a:srgbClr val="7756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119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86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157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1152671" y="999601"/>
              <a:ext cx="778432" cy="826251"/>
            </a:xfrm>
            <a:prstGeom prst="rect">
              <a:avLst/>
            </a:prstGeom>
            <a:solidFill>
              <a:srgbClr val="1C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28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144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205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850597" y="999601"/>
              <a:ext cx="778432" cy="826251"/>
            </a:xfrm>
            <a:prstGeom prst="rect">
              <a:avLst/>
            </a:prstGeom>
            <a:solidFill>
              <a:srgbClr val="76C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118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192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69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542209" y="999601"/>
              <a:ext cx="778432" cy="826251"/>
            </a:xfrm>
            <a:prstGeom prst="rect">
              <a:avLst/>
            </a:prstGeom>
            <a:solidFill>
              <a:srgbClr val="F6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246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197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22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099671" y="999612"/>
              <a:ext cx="778432" cy="826251"/>
            </a:xfrm>
            <a:prstGeom prst="rect">
              <a:avLst/>
            </a:prstGeom>
            <a:solidFill>
              <a:srgbClr val="ED4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237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72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130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94696" y="999612"/>
              <a:ext cx="778432" cy="826251"/>
            </a:xfrm>
            <a:prstGeom prst="rect">
              <a:avLst/>
            </a:prstGeom>
            <a:solidFill>
              <a:srgbClr val="EB7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235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126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33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247184" y="999612"/>
              <a:ext cx="778432" cy="826251"/>
            </a:xfrm>
            <a:prstGeom prst="rect">
              <a:avLst/>
            </a:prstGeom>
            <a:solidFill>
              <a:srgbClr val="E4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228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31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40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003306" y="999601"/>
              <a:ext cx="778432" cy="826251"/>
            </a:xfrm>
            <a:prstGeom prst="rect">
              <a:avLst/>
            </a:prstGeom>
            <a:solidFill>
              <a:srgbClr val="2FB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47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187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236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695661" y="999601"/>
              <a:ext cx="778432" cy="826251"/>
            </a:xfrm>
            <a:prstGeom prst="rect">
              <a:avLst/>
            </a:prstGeom>
            <a:solidFill>
              <a:srgbClr val="319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49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147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70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06542" y="999601"/>
              <a:ext cx="778432" cy="826251"/>
            </a:xfrm>
            <a:prstGeom prst="rect">
              <a:avLst/>
            </a:prstGeom>
            <a:solidFill>
              <a:srgbClr val="23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R 35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G 76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  <a:latin typeface="+mj-lt"/>
                </a:rPr>
                <a:t>B 157</a:t>
              </a:r>
              <a:endParaRPr lang="pt-BR" sz="14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7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DO MKT</a:t>
            </a:r>
            <a:endParaRPr lang="pt-BR" dirty="0"/>
          </a:p>
        </p:txBody>
      </p:sp>
      <p:grpSp>
        <p:nvGrpSpPr>
          <p:cNvPr id="150" name="Grupo 149"/>
          <p:cNvGrpSpPr/>
          <p:nvPr/>
        </p:nvGrpSpPr>
        <p:grpSpPr>
          <a:xfrm>
            <a:off x="306541" y="1203598"/>
            <a:ext cx="8527216" cy="3375353"/>
            <a:chOff x="306541" y="1203600"/>
            <a:chExt cx="8452448" cy="3375351"/>
          </a:xfrm>
        </p:grpSpPr>
        <p:sp>
          <p:nvSpPr>
            <p:cNvPr id="151" name="Retângulo 150"/>
            <p:cNvSpPr/>
            <p:nvPr/>
          </p:nvSpPr>
          <p:spPr>
            <a:xfrm>
              <a:off x="1372443" y="2355199"/>
              <a:ext cx="991134" cy="1067981"/>
            </a:xfrm>
            <a:prstGeom prst="rect">
              <a:avLst/>
            </a:prstGeom>
            <a:solidFill>
              <a:srgbClr val="36F5F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54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245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306541" y="2355199"/>
              <a:ext cx="991134" cy="1067981"/>
            </a:xfrm>
            <a:prstGeom prst="rect">
              <a:avLst/>
            </a:prstGeom>
            <a:solidFill>
              <a:srgbClr val="05BFFA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191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250</a:t>
              </a:r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5636051" y="2355199"/>
              <a:ext cx="991134" cy="1067981"/>
            </a:xfrm>
            <a:prstGeom prst="rect">
              <a:avLst/>
            </a:prstGeom>
            <a:solidFill>
              <a:srgbClr val="0DE38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13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227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143</a:t>
              </a:r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6701953" y="2355258"/>
              <a:ext cx="991134" cy="1067862"/>
            </a:xfrm>
            <a:prstGeom prst="rect">
              <a:avLst/>
            </a:prstGeom>
            <a:solidFill>
              <a:srgbClr val="B8E00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184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224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13</a:t>
              </a: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7767855" y="2355199"/>
              <a:ext cx="991134" cy="1067981"/>
            </a:xfrm>
            <a:prstGeom prst="rect">
              <a:avLst/>
            </a:prstGeom>
            <a:solidFill>
              <a:srgbClr val="B80DE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184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13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224</a:t>
              </a: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4570149" y="2355258"/>
              <a:ext cx="991134" cy="1067862"/>
            </a:xfrm>
            <a:prstGeom prst="rect">
              <a:avLst/>
            </a:prstGeom>
            <a:solidFill>
              <a:srgbClr val="ED126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237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18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99</a:t>
              </a:r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3504247" y="2355199"/>
              <a:ext cx="991134" cy="1067981"/>
            </a:xfrm>
            <a:prstGeom prst="rect">
              <a:avLst/>
            </a:prstGeom>
            <a:solidFill>
              <a:srgbClr val="FF8C1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140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23</a:t>
              </a: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2438345" y="2355199"/>
              <a:ext cx="991134" cy="1067981"/>
            </a:xfrm>
            <a:prstGeom prst="rect">
              <a:avLst/>
            </a:prstGeom>
            <a:solidFill>
              <a:srgbClr val="FACC3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250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204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61</a:t>
              </a:r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1372443" y="3510970"/>
              <a:ext cx="991134" cy="1067981"/>
            </a:xfrm>
            <a:prstGeom prst="rect">
              <a:avLst/>
            </a:prstGeom>
            <a:solidFill>
              <a:srgbClr val="BAFCF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186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252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245</a:t>
              </a:r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306541" y="3510970"/>
              <a:ext cx="991134" cy="1067981"/>
            </a:xfrm>
            <a:prstGeom prst="rect">
              <a:avLst/>
            </a:prstGeom>
            <a:solidFill>
              <a:srgbClr val="A3F0F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163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240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252</a:t>
              </a:r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5636051" y="3510970"/>
              <a:ext cx="991134" cy="1067981"/>
            </a:xfrm>
            <a:prstGeom prst="rect">
              <a:avLst/>
            </a:prstGeom>
            <a:solidFill>
              <a:srgbClr val="A3F5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163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245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212</a:t>
              </a:r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6701953" y="3510970"/>
              <a:ext cx="991134" cy="1067981"/>
            </a:xfrm>
            <a:prstGeom prst="rect">
              <a:avLst/>
            </a:prstGeom>
            <a:solidFill>
              <a:srgbClr val="F2FC9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242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252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145</a:t>
              </a:r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7767855" y="3510970"/>
              <a:ext cx="991134" cy="1067981"/>
            </a:xfrm>
            <a:prstGeom prst="rect">
              <a:avLst/>
            </a:prstGeom>
            <a:solidFill>
              <a:srgbClr val="EDC2FA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237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194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250</a:t>
              </a:r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4570149" y="3510970"/>
              <a:ext cx="991134" cy="1067981"/>
            </a:xfrm>
            <a:prstGeom prst="rect">
              <a:avLst/>
            </a:prstGeom>
            <a:solidFill>
              <a:srgbClr val="FFA1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161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199</a:t>
              </a:r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3504247" y="3510970"/>
              <a:ext cx="991134" cy="1067981"/>
            </a:xfrm>
            <a:prstGeom prst="rect">
              <a:avLst/>
            </a:prstGeom>
            <a:solidFill>
              <a:srgbClr val="FFD6B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214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181</a:t>
              </a:r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2438345" y="3510970"/>
              <a:ext cx="991134" cy="1067981"/>
            </a:xfrm>
            <a:prstGeom prst="rect">
              <a:avLst/>
            </a:prstGeom>
            <a:solidFill>
              <a:srgbClr val="FFFAB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250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178</a:t>
              </a:r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1372443" y="1203600"/>
              <a:ext cx="991134" cy="1067981"/>
            </a:xfrm>
            <a:prstGeom prst="rect">
              <a:avLst/>
            </a:prstGeom>
            <a:solidFill>
              <a:srgbClr val="08858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133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135</a:t>
              </a: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06541" y="1203600"/>
              <a:ext cx="991134" cy="1067981"/>
            </a:xfrm>
            <a:prstGeom prst="rect">
              <a:avLst/>
            </a:prstGeom>
            <a:solidFill>
              <a:srgbClr val="1C526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28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82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99</a:t>
              </a:r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5636051" y="1203600"/>
              <a:ext cx="991134" cy="1067981"/>
            </a:xfrm>
            <a:prstGeom prst="rect">
              <a:avLst/>
            </a:prstGeom>
            <a:solidFill>
              <a:srgbClr val="2B5E4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43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94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71</a:t>
              </a:r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6701953" y="1203600"/>
              <a:ext cx="991134" cy="1067981"/>
            </a:xfrm>
            <a:prstGeom prst="rect">
              <a:avLst/>
            </a:prstGeom>
            <a:solidFill>
              <a:srgbClr val="54571A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84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87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26</a:t>
              </a:r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7767855" y="1203600"/>
              <a:ext cx="991134" cy="1067981"/>
            </a:xfrm>
            <a:prstGeom prst="rect">
              <a:avLst/>
            </a:prstGeom>
            <a:solidFill>
              <a:srgbClr val="59336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89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51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99</a:t>
              </a:r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4570149" y="1203600"/>
              <a:ext cx="991134" cy="1067981"/>
            </a:xfrm>
            <a:prstGeom prst="rect">
              <a:avLst/>
            </a:prstGeom>
            <a:solidFill>
              <a:srgbClr val="A1336B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161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51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107</a:t>
              </a:r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3504247" y="1203600"/>
              <a:ext cx="991134" cy="1067981"/>
            </a:xfrm>
            <a:prstGeom prst="rect">
              <a:avLst/>
            </a:prstGeom>
            <a:solidFill>
              <a:srgbClr val="B0594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176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89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69</a:t>
              </a:r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2438345" y="1203600"/>
              <a:ext cx="991134" cy="1067981"/>
            </a:xfrm>
            <a:prstGeom prst="rect">
              <a:avLst/>
            </a:prstGeom>
            <a:solidFill>
              <a:srgbClr val="A6821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166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130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8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TONS DE AZUL</a:t>
            </a:r>
            <a:endParaRPr lang="pt-BR" dirty="0"/>
          </a:p>
        </p:txBody>
      </p:sp>
      <p:sp>
        <p:nvSpPr>
          <p:cNvPr id="151" name="Retângulo 150"/>
          <p:cNvSpPr/>
          <p:nvPr/>
        </p:nvSpPr>
        <p:spPr>
          <a:xfrm flipH="1">
            <a:off x="8024977" y="1203599"/>
            <a:ext cx="808780" cy="807235"/>
          </a:xfrm>
          <a:prstGeom prst="rect">
            <a:avLst/>
          </a:prstGeom>
          <a:solidFill>
            <a:srgbClr val="BD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52" name="Retângulo 151"/>
          <p:cNvSpPr/>
          <p:nvPr/>
        </p:nvSpPr>
        <p:spPr>
          <a:xfrm flipH="1">
            <a:off x="7167784" y="1203599"/>
            <a:ext cx="808780" cy="807235"/>
          </a:xfrm>
          <a:prstGeom prst="rect">
            <a:avLst/>
          </a:prstGeom>
          <a:solidFill>
            <a:srgbClr val="9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53" name="Retângulo 152"/>
          <p:cNvSpPr/>
          <p:nvPr/>
        </p:nvSpPr>
        <p:spPr>
          <a:xfrm flipH="1">
            <a:off x="6310592" y="1203599"/>
            <a:ext cx="808780" cy="807235"/>
          </a:xfrm>
          <a:prstGeom prst="rect">
            <a:avLst/>
          </a:prstGeom>
          <a:solidFill>
            <a:srgbClr val="75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54" name="Retângulo 153"/>
          <p:cNvSpPr/>
          <p:nvPr/>
        </p:nvSpPr>
        <p:spPr>
          <a:xfrm flipH="1">
            <a:off x="3739014" y="1203599"/>
            <a:ext cx="808780" cy="807235"/>
          </a:xfrm>
          <a:prstGeom prst="rect">
            <a:avLst/>
          </a:prstGeom>
          <a:solidFill>
            <a:srgbClr val="1E0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58" name="Retângulo 157"/>
          <p:cNvSpPr/>
          <p:nvPr/>
        </p:nvSpPr>
        <p:spPr>
          <a:xfrm flipH="1">
            <a:off x="2024629" y="1203599"/>
            <a:ext cx="808780" cy="807235"/>
          </a:xfrm>
          <a:prstGeom prst="rect">
            <a:avLst/>
          </a:prstGeom>
          <a:solidFill>
            <a:srgbClr val="0D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59" name="Retângulo 158"/>
          <p:cNvSpPr/>
          <p:nvPr/>
        </p:nvSpPr>
        <p:spPr>
          <a:xfrm flipH="1">
            <a:off x="1167437" y="1203599"/>
            <a:ext cx="808780" cy="807235"/>
          </a:xfrm>
          <a:prstGeom prst="rect">
            <a:avLst/>
          </a:prstGeom>
          <a:solidFill>
            <a:srgbClr val="080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60" name="Retângulo 159"/>
          <p:cNvSpPr/>
          <p:nvPr/>
        </p:nvSpPr>
        <p:spPr>
          <a:xfrm flipH="1">
            <a:off x="310244" y="1203599"/>
            <a:ext cx="808780" cy="807235"/>
          </a:xfrm>
          <a:prstGeom prst="rect">
            <a:avLst/>
          </a:prstGeom>
          <a:solidFill>
            <a:srgbClr val="060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49" name="Retângulo 48"/>
          <p:cNvSpPr/>
          <p:nvPr/>
        </p:nvSpPr>
        <p:spPr>
          <a:xfrm flipH="1">
            <a:off x="2881821" y="1203599"/>
            <a:ext cx="808780" cy="807235"/>
          </a:xfrm>
          <a:prstGeom prst="rect">
            <a:avLst/>
          </a:prstGeom>
          <a:solidFill>
            <a:srgbClr val="150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51" name="Retângulo 50"/>
          <p:cNvSpPr/>
          <p:nvPr/>
        </p:nvSpPr>
        <p:spPr>
          <a:xfrm flipH="1">
            <a:off x="4596207" y="1203599"/>
            <a:ext cx="808780" cy="807235"/>
          </a:xfrm>
          <a:prstGeom prst="rect">
            <a:avLst/>
          </a:prstGeom>
          <a:solidFill>
            <a:srgbClr val="384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52" name="Retângulo 51"/>
          <p:cNvSpPr/>
          <p:nvPr/>
        </p:nvSpPr>
        <p:spPr>
          <a:xfrm flipH="1">
            <a:off x="5453399" y="1203598"/>
            <a:ext cx="808780" cy="807235"/>
          </a:xfrm>
          <a:prstGeom prst="rect">
            <a:avLst/>
          </a:prstGeom>
          <a:solidFill>
            <a:srgbClr val="556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73" name="Retângulo 72"/>
          <p:cNvSpPr/>
          <p:nvPr/>
        </p:nvSpPr>
        <p:spPr>
          <a:xfrm rot="5400000" flipH="1">
            <a:off x="8024830" y="2054926"/>
            <a:ext cx="810000" cy="807854"/>
          </a:xfrm>
          <a:prstGeom prst="rect">
            <a:avLst/>
          </a:prstGeom>
          <a:solidFill>
            <a:srgbClr val="C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75" name="Retângulo 74"/>
          <p:cNvSpPr/>
          <p:nvPr/>
        </p:nvSpPr>
        <p:spPr>
          <a:xfrm rot="5400000" flipH="1">
            <a:off x="7166711" y="2054926"/>
            <a:ext cx="810000" cy="807854"/>
          </a:xfrm>
          <a:prstGeom prst="rect">
            <a:avLst/>
          </a:prstGeom>
          <a:solidFill>
            <a:srgbClr val="9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77" name="Retângulo 76"/>
          <p:cNvSpPr/>
          <p:nvPr/>
        </p:nvSpPr>
        <p:spPr>
          <a:xfrm rot="5400000" flipH="1">
            <a:off x="6310445" y="2054926"/>
            <a:ext cx="810000" cy="807854"/>
          </a:xfrm>
          <a:prstGeom prst="rect">
            <a:avLst/>
          </a:prstGeom>
          <a:solidFill>
            <a:srgbClr val="5BA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78" name="Retângulo 77"/>
          <p:cNvSpPr/>
          <p:nvPr/>
        </p:nvSpPr>
        <p:spPr>
          <a:xfrm rot="5400000" flipH="1">
            <a:off x="5453252" y="2054926"/>
            <a:ext cx="810000" cy="807854"/>
          </a:xfrm>
          <a:prstGeom prst="rect">
            <a:avLst/>
          </a:prstGeom>
          <a:solidFill>
            <a:srgbClr val="33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79" name="Retângulo 78"/>
          <p:cNvSpPr/>
          <p:nvPr/>
        </p:nvSpPr>
        <p:spPr>
          <a:xfrm rot="5400000" flipH="1">
            <a:off x="4596060" y="2054926"/>
            <a:ext cx="810000" cy="807854"/>
          </a:xfrm>
          <a:prstGeom prst="rect">
            <a:avLst/>
          </a:prstGeom>
          <a:solidFill>
            <a:srgbClr val="09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80" name="Retângulo 79"/>
          <p:cNvSpPr/>
          <p:nvPr/>
        </p:nvSpPr>
        <p:spPr>
          <a:xfrm rot="5400000" flipH="1">
            <a:off x="3738867" y="2054926"/>
            <a:ext cx="810000" cy="807854"/>
          </a:xfrm>
          <a:prstGeom prst="rect">
            <a:avLst/>
          </a:prstGeom>
          <a:solidFill>
            <a:srgbClr val="006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81" name="Retângulo 80"/>
          <p:cNvSpPr/>
          <p:nvPr/>
        </p:nvSpPr>
        <p:spPr>
          <a:xfrm rot="5400000" flipH="1">
            <a:off x="2881674" y="2054926"/>
            <a:ext cx="810000" cy="807854"/>
          </a:xfrm>
          <a:prstGeom prst="rect">
            <a:avLst/>
          </a:prstGeom>
          <a:solidFill>
            <a:srgbClr val="004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04" name="Retângulo 103"/>
          <p:cNvSpPr/>
          <p:nvPr/>
        </p:nvSpPr>
        <p:spPr>
          <a:xfrm flipH="1">
            <a:off x="8026947" y="2916992"/>
            <a:ext cx="808780" cy="807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05" name="Retângulo 104"/>
          <p:cNvSpPr/>
          <p:nvPr/>
        </p:nvSpPr>
        <p:spPr>
          <a:xfrm flipH="1">
            <a:off x="7169754" y="2916992"/>
            <a:ext cx="808780" cy="807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06" name="Retângulo 105"/>
          <p:cNvSpPr/>
          <p:nvPr/>
        </p:nvSpPr>
        <p:spPr>
          <a:xfrm flipH="1">
            <a:off x="6312562" y="2916992"/>
            <a:ext cx="808780" cy="8072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07" name="Retângulo 106"/>
          <p:cNvSpPr/>
          <p:nvPr/>
        </p:nvSpPr>
        <p:spPr>
          <a:xfrm flipH="1">
            <a:off x="5455369" y="2916992"/>
            <a:ext cx="808780" cy="8072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08" name="Retângulo 107"/>
          <p:cNvSpPr/>
          <p:nvPr/>
        </p:nvSpPr>
        <p:spPr>
          <a:xfrm flipH="1">
            <a:off x="4598177" y="2916992"/>
            <a:ext cx="808780" cy="807235"/>
          </a:xfrm>
          <a:prstGeom prst="rect">
            <a:avLst/>
          </a:prstGeom>
          <a:solidFill>
            <a:srgbClr val="048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09" name="Retângulo 108"/>
          <p:cNvSpPr/>
          <p:nvPr/>
        </p:nvSpPr>
        <p:spPr>
          <a:xfrm flipH="1">
            <a:off x="3740984" y="2916992"/>
            <a:ext cx="808780" cy="807235"/>
          </a:xfrm>
          <a:prstGeom prst="rect">
            <a:avLst/>
          </a:prstGeom>
          <a:solidFill>
            <a:srgbClr val="00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0" name="Retângulo 109"/>
          <p:cNvSpPr/>
          <p:nvPr/>
        </p:nvSpPr>
        <p:spPr>
          <a:xfrm flipH="1">
            <a:off x="2883791" y="2916992"/>
            <a:ext cx="808780" cy="807235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1" name="Retângulo 110"/>
          <p:cNvSpPr/>
          <p:nvPr/>
        </p:nvSpPr>
        <p:spPr>
          <a:xfrm flipH="1">
            <a:off x="2026599" y="2916993"/>
            <a:ext cx="808780" cy="807235"/>
          </a:xfrm>
          <a:prstGeom prst="rect">
            <a:avLst/>
          </a:prstGeom>
          <a:solidFill>
            <a:srgbClr val="00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2" name="Retângulo 111"/>
          <p:cNvSpPr/>
          <p:nvPr/>
        </p:nvSpPr>
        <p:spPr>
          <a:xfrm flipH="1">
            <a:off x="1169407" y="2916993"/>
            <a:ext cx="808780" cy="807235"/>
          </a:xfrm>
          <a:prstGeom prst="rect">
            <a:avLst/>
          </a:prstGeom>
          <a:solidFill>
            <a:srgbClr val="001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3" name="Retângulo 112"/>
          <p:cNvSpPr/>
          <p:nvPr/>
        </p:nvSpPr>
        <p:spPr>
          <a:xfrm flipH="1">
            <a:off x="312214" y="2916992"/>
            <a:ext cx="808780" cy="807235"/>
          </a:xfrm>
          <a:prstGeom prst="rect">
            <a:avLst/>
          </a:prstGeom>
          <a:solidFill>
            <a:srgbClr val="001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4" name="Retângulo 113"/>
          <p:cNvSpPr/>
          <p:nvPr/>
        </p:nvSpPr>
        <p:spPr>
          <a:xfrm flipH="1">
            <a:off x="8026947" y="3772549"/>
            <a:ext cx="808780" cy="807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5" name="Retângulo 114"/>
          <p:cNvSpPr/>
          <p:nvPr/>
        </p:nvSpPr>
        <p:spPr>
          <a:xfrm flipH="1">
            <a:off x="7169754" y="3772549"/>
            <a:ext cx="808780" cy="8072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6" name="Retângulo 115"/>
          <p:cNvSpPr/>
          <p:nvPr/>
        </p:nvSpPr>
        <p:spPr>
          <a:xfrm flipH="1">
            <a:off x="6312562" y="3772548"/>
            <a:ext cx="808780" cy="8072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7" name="Retângulo 116"/>
          <p:cNvSpPr/>
          <p:nvPr/>
        </p:nvSpPr>
        <p:spPr>
          <a:xfrm flipH="1">
            <a:off x="5455369" y="3772549"/>
            <a:ext cx="808780" cy="8072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8" name="Retângulo 117"/>
          <p:cNvSpPr/>
          <p:nvPr/>
        </p:nvSpPr>
        <p:spPr>
          <a:xfrm flipH="1">
            <a:off x="4598177" y="3772549"/>
            <a:ext cx="808780" cy="8072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19" name="Retângulo 118"/>
          <p:cNvSpPr/>
          <p:nvPr/>
        </p:nvSpPr>
        <p:spPr>
          <a:xfrm flipH="1">
            <a:off x="3740984" y="3772549"/>
            <a:ext cx="808780" cy="807235"/>
          </a:xfrm>
          <a:prstGeom prst="rect">
            <a:avLst/>
          </a:prstGeom>
          <a:solidFill>
            <a:srgbClr val="00C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0" name="Retângulo 119"/>
          <p:cNvSpPr/>
          <p:nvPr/>
        </p:nvSpPr>
        <p:spPr>
          <a:xfrm flipH="1">
            <a:off x="2026599" y="3772551"/>
            <a:ext cx="808780" cy="807235"/>
          </a:xfrm>
          <a:prstGeom prst="rect">
            <a:avLst/>
          </a:prstGeom>
          <a:solidFill>
            <a:srgbClr val="007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1" name="Retângulo 120"/>
          <p:cNvSpPr/>
          <p:nvPr/>
        </p:nvSpPr>
        <p:spPr>
          <a:xfrm flipH="1">
            <a:off x="1169407" y="3772551"/>
            <a:ext cx="808780" cy="807235"/>
          </a:xfrm>
          <a:prstGeom prst="rect">
            <a:avLst/>
          </a:prstGeom>
          <a:solidFill>
            <a:srgbClr val="006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2" name="Retângulo 121"/>
          <p:cNvSpPr/>
          <p:nvPr/>
        </p:nvSpPr>
        <p:spPr>
          <a:xfrm flipH="1">
            <a:off x="312214" y="3772551"/>
            <a:ext cx="808780" cy="807235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3" name="Retângulo 122"/>
          <p:cNvSpPr/>
          <p:nvPr/>
        </p:nvSpPr>
        <p:spPr>
          <a:xfrm flipH="1">
            <a:off x="2883791" y="3772547"/>
            <a:ext cx="808780" cy="807235"/>
          </a:xfrm>
          <a:prstGeom prst="rect">
            <a:avLst/>
          </a:prstGeom>
          <a:solidFill>
            <a:srgbClr val="009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4" name="Retângulo 123"/>
          <p:cNvSpPr/>
          <p:nvPr/>
        </p:nvSpPr>
        <p:spPr>
          <a:xfrm rot="5400000" flipH="1">
            <a:off x="2024482" y="2054926"/>
            <a:ext cx="810000" cy="807854"/>
          </a:xfrm>
          <a:prstGeom prst="rect">
            <a:avLst/>
          </a:prstGeom>
          <a:solidFill>
            <a:srgbClr val="003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5" name="Retângulo 124"/>
          <p:cNvSpPr/>
          <p:nvPr/>
        </p:nvSpPr>
        <p:spPr>
          <a:xfrm rot="5400000" flipH="1">
            <a:off x="1167290" y="2054926"/>
            <a:ext cx="810000" cy="807854"/>
          </a:xfrm>
          <a:prstGeom prst="rect">
            <a:avLst/>
          </a:prstGeom>
          <a:solidFill>
            <a:srgbClr val="002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6" name="Retângulo 125"/>
          <p:cNvSpPr/>
          <p:nvPr/>
        </p:nvSpPr>
        <p:spPr>
          <a:xfrm rot="5400000" flipH="1">
            <a:off x="310097" y="2054926"/>
            <a:ext cx="810000" cy="807854"/>
          </a:xfrm>
          <a:prstGeom prst="rect">
            <a:avLst/>
          </a:prstGeom>
          <a:solidFill>
            <a:srgbClr val="001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3021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TONS NEUTROS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 flipH="1">
            <a:off x="8023757" y="1203599"/>
            <a:ext cx="810000" cy="806400"/>
          </a:xfrm>
          <a:prstGeom prst="rect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57" name="Retângulo 56"/>
          <p:cNvSpPr/>
          <p:nvPr/>
        </p:nvSpPr>
        <p:spPr>
          <a:xfrm flipH="1">
            <a:off x="7166564" y="1203599"/>
            <a:ext cx="810000" cy="806400"/>
          </a:xfrm>
          <a:prstGeom prst="rect">
            <a:avLst/>
          </a:prstGeom>
          <a:solidFill>
            <a:srgbClr val="D0D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58" name="Retângulo 57"/>
          <p:cNvSpPr/>
          <p:nvPr/>
        </p:nvSpPr>
        <p:spPr>
          <a:xfrm flipH="1">
            <a:off x="6309372" y="1203599"/>
            <a:ext cx="810000" cy="806400"/>
          </a:xfrm>
          <a:prstGeom prst="rect">
            <a:avLst/>
          </a:prstGeom>
          <a:solidFill>
            <a:srgbClr val="BDC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59" name="Retângulo 58"/>
          <p:cNvSpPr/>
          <p:nvPr/>
        </p:nvSpPr>
        <p:spPr>
          <a:xfrm flipH="1">
            <a:off x="5452179" y="1203599"/>
            <a:ext cx="810000" cy="806400"/>
          </a:xfrm>
          <a:prstGeom prst="rect">
            <a:avLst/>
          </a:prstGeom>
          <a:solidFill>
            <a:srgbClr val="99A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60" name="Retângulo 59"/>
          <p:cNvSpPr/>
          <p:nvPr/>
        </p:nvSpPr>
        <p:spPr>
          <a:xfrm flipH="1">
            <a:off x="4594987" y="1203599"/>
            <a:ext cx="810000" cy="806400"/>
          </a:xfrm>
          <a:prstGeom prst="rect">
            <a:avLst/>
          </a:prstGeom>
          <a:solidFill>
            <a:srgbClr val="83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61" name="Retângulo 60"/>
          <p:cNvSpPr/>
          <p:nvPr/>
        </p:nvSpPr>
        <p:spPr>
          <a:xfrm flipH="1">
            <a:off x="3737794" y="1203599"/>
            <a:ext cx="810000" cy="806400"/>
          </a:xfrm>
          <a:prstGeom prst="rect">
            <a:avLst/>
          </a:prstGeom>
          <a:solidFill>
            <a:srgbClr val="6E8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62" name="Retângulo 61"/>
          <p:cNvSpPr/>
          <p:nvPr/>
        </p:nvSpPr>
        <p:spPr>
          <a:xfrm flipH="1">
            <a:off x="2880601" y="1203599"/>
            <a:ext cx="810000" cy="806400"/>
          </a:xfrm>
          <a:prstGeom prst="rect">
            <a:avLst/>
          </a:prstGeom>
          <a:solidFill>
            <a:srgbClr val="6E8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63" name="Retângulo 62"/>
          <p:cNvSpPr/>
          <p:nvPr/>
        </p:nvSpPr>
        <p:spPr>
          <a:xfrm flipH="1">
            <a:off x="2023409" y="1203599"/>
            <a:ext cx="810000" cy="806400"/>
          </a:xfrm>
          <a:prstGeom prst="rect">
            <a:avLst/>
          </a:prstGeom>
          <a:solidFill>
            <a:srgbClr val="5E7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64" name="Retângulo 63"/>
          <p:cNvSpPr/>
          <p:nvPr/>
        </p:nvSpPr>
        <p:spPr>
          <a:xfrm flipH="1">
            <a:off x="1166217" y="1203599"/>
            <a:ext cx="810000" cy="806400"/>
          </a:xfrm>
          <a:prstGeom prst="rect">
            <a:avLst/>
          </a:prstGeom>
          <a:solidFill>
            <a:srgbClr val="4D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65" name="Retângulo 64"/>
          <p:cNvSpPr/>
          <p:nvPr/>
        </p:nvSpPr>
        <p:spPr>
          <a:xfrm flipH="1">
            <a:off x="306541" y="1203599"/>
            <a:ext cx="810000" cy="806400"/>
          </a:xfrm>
          <a:prstGeom prst="rect">
            <a:avLst/>
          </a:prstGeom>
          <a:solidFill>
            <a:srgbClr val="39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03" name="Retângulo 102"/>
          <p:cNvSpPr/>
          <p:nvPr/>
        </p:nvSpPr>
        <p:spPr>
          <a:xfrm rot="10800000" flipH="1" flipV="1">
            <a:off x="8023757" y="2056075"/>
            <a:ext cx="810000" cy="806816"/>
          </a:xfrm>
          <a:prstGeom prst="rect">
            <a:avLst/>
          </a:prstGeom>
          <a:solidFill>
            <a:srgbClr val="E1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7" name="Retângulo 126"/>
          <p:cNvSpPr/>
          <p:nvPr/>
        </p:nvSpPr>
        <p:spPr>
          <a:xfrm rot="10800000" flipH="1" flipV="1">
            <a:off x="7166564" y="2056075"/>
            <a:ext cx="810000" cy="806816"/>
          </a:xfrm>
          <a:prstGeom prst="rect">
            <a:avLst/>
          </a:prstGeom>
          <a:solidFill>
            <a:srgbClr val="C1C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8" name="Retângulo 127"/>
          <p:cNvSpPr/>
          <p:nvPr/>
        </p:nvSpPr>
        <p:spPr>
          <a:xfrm rot="10800000" flipH="1" flipV="1">
            <a:off x="6309372" y="2056075"/>
            <a:ext cx="810000" cy="806816"/>
          </a:xfrm>
          <a:prstGeom prst="rect">
            <a:avLst/>
          </a:prstGeom>
          <a:solidFill>
            <a:srgbClr val="B1B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29" name="Retângulo 128"/>
          <p:cNvSpPr/>
          <p:nvPr/>
        </p:nvSpPr>
        <p:spPr>
          <a:xfrm rot="10800000" flipH="1" flipV="1">
            <a:off x="5452179" y="2056075"/>
            <a:ext cx="810000" cy="806816"/>
          </a:xfrm>
          <a:prstGeom prst="rect">
            <a:avLst/>
          </a:prstGeom>
          <a:solidFill>
            <a:srgbClr val="9FA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0" name="Retângulo 129"/>
          <p:cNvSpPr/>
          <p:nvPr/>
        </p:nvSpPr>
        <p:spPr>
          <a:xfrm rot="10800000" flipH="1" flipV="1">
            <a:off x="4594987" y="2056075"/>
            <a:ext cx="810000" cy="806816"/>
          </a:xfrm>
          <a:prstGeom prst="rect">
            <a:avLst/>
          </a:prstGeom>
          <a:solidFill>
            <a:srgbClr val="92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1" name="Retângulo 130"/>
          <p:cNvSpPr/>
          <p:nvPr/>
        </p:nvSpPr>
        <p:spPr>
          <a:xfrm rot="10800000" flipH="1" flipV="1">
            <a:off x="3737794" y="2056075"/>
            <a:ext cx="810000" cy="806816"/>
          </a:xfrm>
          <a:prstGeom prst="rect">
            <a:avLst/>
          </a:prstGeom>
          <a:solidFill>
            <a:srgbClr val="7F8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2" name="Retângulo 131"/>
          <p:cNvSpPr/>
          <p:nvPr/>
        </p:nvSpPr>
        <p:spPr>
          <a:xfrm rot="10800000" flipH="1" flipV="1">
            <a:off x="2880601" y="2056075"/>
            <a:ext cx="810000" cy="806816"/>
          </a:xfrm>
          <a:prstGeom prst="rect">
            <a:avLst/>
          </a:prstGeom>
          <a:solidFill>
            <a:srgbClr val="738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3" name="Retângulo 132"/>
          <p:cNvSpPr/>
          <p:nvPr/>
        </p:nvSpPr>
        <p:spPr>
          <a:xfrm rot="10800000" flipH="1" flipV="1">
            <a:off x="2023409" y="2056075"/>
            <a:ext cx="810000" cy="806816"/>
          </a:xfrm>
          <a:prstGeom prst="rect">
            <a:avLst/>
          </a:prstGeom>
          <a:solidFill>
            <a:srgbClr val="63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4" name="Retângulo 133"/>
          <p:cNvSpPr/>
          <p:nvPr/>
        </p:nvSpPr>
        <p:spPr>
          <a:xfrm rot="10800000" flipH="1" flipV="1">
            <a:off x="1166217" y="2056075"/>
            <a:ext cx="810000" cy="806816"/>
          </a:xfrm>
          <a:prstGeom prst="rect">
            <a:avLst/>
          </a:prstGeom>
          <a:solidFill>
            <a:srgbClr val="4B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5" name="Retângulo 134"/>
          <p:cNvSpPr/>
          <p:nvPr/>
        </p:nvSpPr>
        <p:spPr>
          <a:xfrm rot="10800000" flipH="1" flipV="1">
            <a:off x="306541" y="2056075"/>
            <a:ext cx="810000" cy="806816"/>
          </a:xfrm>
          <a:prstGeom prst="rect">
            <a:avLst/>
          </a:prstGeom>
          <a:solidFill>
            <a:srgbClr val="2C3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6" name="Retângulo 135"/>
          <p:cNvSpPr/>
          <p:nvPr/>
        </p:nvSpPr>
        <p:spPr>
          <a:xfrm flipH="1">
            <a:off x="8023757" y="3772551"/>
            <a:ext cx="810000" cy="806400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7" name="Retângulo 136"/>
          <p:cNvSpPr/>
          <p:nvPr/>
        </p:nvSpPr>
        <p:spPr>
          <a:xfrm flipH="1">
            <a:off x="7166564" y="3772551"/>
            <a:ext cx="810000" cy="806400"/>
          </a:xfrm>
          <a:prstGeom prst="rect">
            <a:avLst/>
          </a:prstGeom>
          <a:solidFill>
            <a:srgbClr val="E2D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8" name="Retângulo 137"/>
          <p:cNvSpPr/>
          <p:nvPr/>
        </p:nvSpPr>
        <p:spPr>
          <a:xfrm flipH="1">
            <a:off x="6309372" y="3772551"/>
            <a:ext cx="810000" cy="806400"/>
          </a:xfrm>
          <a:prstGeom prst="rect">
            <a:avLst/>
          </a:prstGeom>
          <a:solidFill>
            <a:srgbClr val="D5D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39" name="Retângulo 138"/>
          <p:cNvSpPr/>
          <p:nvPr/>
        </p:nvSpPr>
        <p:spPr>
          <a:xfrm flipH="1">
            <a:off x="5452179" y="3772551"/>
            <a:ext cx="810000" cy="806400"/>
          </a:xfrm>
          <a:prstGeom prst="rect">
            <a:avLst/>
          </a:prstGeom>
          <a:solidFill>
            <a:srgbClr val="CCC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40" name="Retângulo 139"/>
          <p:cNvSpPr/>
          <p:nvPr/>
        </p:nvSpPr>
        <p:spPr>
          <a:xfrm flipH="1">
            <a:off x="4594987" y="3772551"/>
            <a:ext cx="810000" cy="806400"/>
          </a:xfrm>
          <a:prstGeom prst="rect">
            <a:avLst/>
          </a:prstGeom>
          <a:solidFill>
            <a:srgbClr val="C1B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41" name="Retângulo 140"/>
          <p:cNvSpPr/>
          <p:nvPr/>
        </p:nvSpPr>
        <p:spPr>
          <a:xfrm flipH="1">
            <a:off x="3737794" y="3772551"/>
            <a:ext cx="810000" cy="806400"/>
          </a:xfrm>
          <a:prstGeom prst="rect">
            <a:avLst/>
          </a:prstGeom>
          <a:solidFill>
            <a:srgbClr val="B5A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42" name="Retângulo 141"/>
          <p:cNvSpPr/>
          <p:nvPr/>
        </p:nvSpPr>
        <p:spPr>
          <a:xfrm flipH="1">
            <a:off x="2880601" y="3772551"/>
            <a:ext cx="810000" cy="806400"/>
          </a:xfrm>
          <a:prstGeom prst="rect">
            <a:avLst/>
          </a:prstGeom>
          <a:solidFill>
            <a:srgbClr val="AA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43" name="Retângulo 142"/>
          <p:cNvSpPr/>
          <p:nvPr/>
        </p:nvSpPr>
        <p:spPr>
          <a:xfrm flipH="1">
            <a:off x="2023409" y="3772551"/>
            <a:ext cx="810000" cy="806400"/>
          </a:xfrm>
          <a:prstGeom prst="rect">
            <a:avLst/>
          </a:prstGeom>
          <a:solidFill>
            <a:srgbClr val="726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44" name="Retângulo 143"/>
          <p:cNvSpPr/>
          <p:nvPr/>
        </p:nvSpPr>
        <p:spPr>
          <a:xfrm flipH="1">
            <a:off x="1166217" y="3772551"/>
            <a:ext cx="810000" cy="806400"/>
          </a:xfrm>
          <a:prstGeom prst="rect">
            <a:avLst/>
          </a:prstGeom>
          <a:solidFill>
            <a:srgbClr val="554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45" name="Retângulo 144"/>
          <p:cNvSpPr/>
          <p:nvPr/>
        </p:nvSpPr>
        <p:spPr>
          <a:xfrm flipH="1">
            <a:off x="306541" y="3772551"/>
            <a:ext cx="810000" cy="806400"/>
          </a:xfrm>
          <a:prstGeom prst="rect">
            <a:avLst/>
          </a:prstGeom>
          <a:solidFill>
            <a:srgbClr val="32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93" name="Retângulo 192"/>
          <p:cNvSpPr/>
          <p:nvPr/>
        </p:nvSpPr>
        <p:spPr>
          <a:xfrm rot="10800000" flipH="1" flipV="1">
            <a:off x="8023757" y="2916993"/>
            <a:ext cx="810000" cy="806816"/>
          </a:xfrm>
          <a:prstGeom prst="rect">
            <a:avLst/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94" name="Retângulo 193"/>
          <p:cNvSpPr/>
          <p:nvPr/>
        </p:nvSpPr>
        <p:spPr>
          <a:xfrm rot="10800000" flipH="1" flipV="1">
            <a:off x="7166564" y="2916993"/>
            <a:ext cx="810000" cy="806816"/>
          </a:xfrm>
          <a:prstGeom prst="rect">
            <a:avLst/>
          </a:prstGeom>
          <a:solidFill>
            <a:srgbClr val="DD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95" name="Retângulo 194"/>
          <p:cNvSpPr/>
          <p:nvPr/>
        </p:nvSpPr>
        <p:spPr>
          <a:xfrm rot="10800000" flipH="1" flipV="1">
            <a:off x="6309372" y="2916993"/>
            <a:ext cx="810000" cy="806816"/>
          </a:xfrm>
          <a:prstGeom prst="rect">
            <a:avLst/>
          </a:prstGeom>
          <a:solidFill>
            <a:srgbClr val="D2D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96" name="Retângulo 195"/>
          <p:cNvSpPr/>
          <p:nvPr/>
        </p:nvSpPr>
        <p:spPr>
          <a:xfrm rot="10800000" flipH="1" flipV="1">
            <a:off x="5452179" y="2916994"/>
            <a:ext cx="810000" cy="806816"/>
          </a:xfrm>
          <a:prstGeom prst="rect">
            <a:avLst/>
          </a:prstGeom>
          <a:solidFill>
            <a:srgbClr val="A2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97" name="Retângulo 196"/>
          <p:cNvSpPr/>
          <p:nvPr/>
        </p:nvSpPr>
        <p:spPr>
          <a:xfrm rot="10800000" flipH="1" flipV="1">
            <a:off x="4594987" y="2916993"/>
            <a:ext cx="810000" cy="806816"/>
          </a:xfrm>
          <a:prstGeom prst="rect">
            <a:avLst/>
          </a:prstGeom>
          <a:solidFill>
            <a:srgbClr val="898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98" name="Retângulo 197"/>
          <p:cNvSpPr/>
          <p:nvPr/>
        </p:nvSpPr>
        <p:spPr>
          <a:xfrm rot="10800000" flipH="1" flipV="1">
            <a:off x="3737794" y="2916993"/>
            <a:ext cx="810000" cy="806816"/>
          </a:xfrm>
          <a:prstGeom prst="rect">
            <a:avLst/>
          </a:prstGeom>
          <a:solidFill>
            <a:srgbClr val="72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199" name="Retângulo 198"/>
          <p:cNvSpPr/>
          <p:nvPr/>
        </p:nvSpPr>
        <p:spPr>
          <a:xfrm rot="10800000" flipH="1" flipV="1">
            <a:off x="2880601" y="2916993"/>
            <a:ext cx="810000" cy="806816"/>
          </a:xfrm>
          <a:prstGeom prst="rect">
            <a:avLst/>
          </a:prstGeom>
          <a:solidFill>
            <a:srgbClr val="4E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200" name="Retângulo 199"/>
          <p:cNvSpPr/>
          <p:nvPr/>
        </p:nvSpPr>
        <p:spPr>
          <a:xfrm rot="10800000" flipH="1" flipV="1">
            <a:off x="2023409" y="2916993"/>
            <a:ext cx="810000" cy="806816"/>
          </a:xfrm>
          <a:prstGeom prst="rect">
            <a:avLst/>
          </a:prstGeom>
          <a:solidFill>
            <a:srgbClr val="3E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201" name="Retângulo 200"/>
          <p:cNvSpPr/>
          <p:nvPr/>
        </p:nvSpPr>
        <p:spPr>
          <a:xfrm rot="10800000" flipH="1" flipV="1">
            <a:off x="1166217" y="2916993"/>
            <a:ext cx="810000" cy="806816"/>
          </a:xfrm>
          <a:prstGeom prst="rect">
            <a:avLst/>
          </a:prstGeom>
          <a:solidFill>
            <a:srgbClr val="252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202" name="Retângulo 201"/>
          <p:cNvSpPr/>
          <p:nvPr/>
        </p:nvSpPr>
        <p:spPr>
          <a:xfrm rot="10800000" flipH="1" flipV="1">
            <a:off x="306541" y="2916993"/>
            <a:ext cx="810000" cy="806816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1532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">
  <a:themeElements>
    <a:clrScheme name="Personalizada 3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17483</TotalTime>
  <Words>144</Words>
  <Application>Microsoft Office PowerPoint</Application>
  <PresentationFormat>Apresentação na tela (16:9)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Globotipo Condensada</vt:lpstr>
      <vt:lpstr>Globotipo Condensada Black</vt:lpstr>
      <vt:lpstr>0</vt:lpstr>
      <vt:lpstr>CORES</vt:lpstr>
      <vt:lpstr>CORES OFICIAIS</vt:lpstr>
      <vt:lpstr>CORES DO MKT</vt:lpstr>
      <vt:lpstr>TONS DE AZUL</vt:lpstr>
      <vt:lpstr>TONS NEUTROS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Paula Caetano</cp:lastModifiedBy>
  <cp:revision>412</cp:revision>
  <dcterms:created xsi:type="dcterms:W3CDTF">2017-02-17T14:21:15Z</dcterms:created>
  <dcterms:modified xsi:type="dcterms:W3CDTF">2018-02-19T15:19:01Z</dcterms:modified>
</cp:coreProperties>
</file>