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7" r:id="rId3"/>
    <p:sldId id="276" r:id="rId4"/>
    <p:sldId id="274" r:id="rId5"/>
  </p:sldIdLst>
  <p:sldSz cx="9144000" cy="5143500" type="screen16x9"/>
  <p:notesSz cx="6858000" cy="9144000"/>
  <p:defaultTextStyle>
    <a:defPPr>
      <a:defRPr lang="pt-BR"/>
    </a:defPPr>
    <a:lvl1pPr marL="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C91"/>
    <a:srgbClr val="EC3EF0"/>
    <a:srgbClr val="BAFCF5"/>
    <a:srgbClr val="79E8FB"/>
    <a:srgbClr val="141412"/>
    <a:srgbClr val="282924"/>
    <a:srgbClr val="0DE38F"/>
    <a:srgbClr val="CB0F57"/>
    <a:srgbClr val="EA1164"/>
    <a:srgbClr val="FF8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>
      <p:cViewPr varScale="1">
        <p:scale>
          <a:sx n="122" d="100"/>
          <a:sy n="122" d="100"/>
        </p:scale>
        <p:origin x="96" y="12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21B2-AADE-4029-9825-44C25FED1AE9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B982-6A74-4FDE-B437-97E6D17100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9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9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2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4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9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3447083" y="1443008"/>
            <a:ext cx="2249835" cy="2257485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3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2" r:id="rId2"/>
    <p:sldLayoutId id="2147483804" r:id="rId3"/>
    <p:sldLayoutId id="2147483791" r:id="rId4"/>
  </p:sldLayoutIdLst>
  <p:txStyles>
    <p:titleStyle>
      <a:lvl1pPr algn="ctr" defTabSz="621975" rtl="0" eaLnBrk="1" latinLnBrk="0" hangingPunct="1">
        <a:spcBef>
          <a:spcPct val="0"/>
        </a:spcBef>
        <a:buNone/>
        <a:defRPr sz="2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241" indent="-233241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05355" indent="-194367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777469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08845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»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31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21418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3240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4339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GLOBOTIPO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Globotipo Texto Black" panose="00000A00000000000000" pitchFamily="50" charset="0"/>
              </a:rPr>
              <a:t>GLOBOTIPO TEXTO</a:t>
            </a:r>
            <a:endParaRPr lang="pt-BR" dirty="0">
              <a:latin typeface="Globotipo Texto Black" panose="00000A00000000000000" pitchFamily="50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535382" y="1419622"/>
            <a:ext cx="6073237" cy="3174036"/>
            <a:chOff x="334967" y="2112551"/>
            <a:chExt cx="4140000" cy="2163675"/>
          </a:xfrm>
        </p:grpSpPr>
        <p:sp>
          <p:nvSpPr>
            <p:cNvPr id="5" name="CaixaDeTexto 4"/>
            <p:cNvSpPr txBox="1"/>
            <p:nvPr/>
          </p:nvSpPr>
          <p:spPr>
            <a:xfrm>
              <a:off x="334967" y="2112551"/>
              <a:ext cx="4140000" cy="1041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 Black" panose="00000A00000000000000" pitchFamily="50" charset="0"/>
                </a:rPr>
                <a:t>ABCDEFGHIJKLMNOPQRSTUVWXYZ</a:t>
              </a:r>
            </a:p>
            <a:p>
              <a:r>
                <a:rPr lang="pt-BR" sz="20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 Black" panose="00000A00000000000000" pitchFamily="50" charset="0"/>
                </a:rPr>
                <a:t>abcdefghijklmnopqrstuvwxyz</a:t>
              </a:r>
              <a:endParaRPr lang="pt-BR" sz="200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Globotipo Texto Black" panose="00000A00000000000000" pitchFamily="50" charset="0"/>
              </a:endParaRPr>
            </a:p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 Black" panose="00000A00000000000000" pitchFamily="50" charset="0"/>
                </a:rPr>
                <a:t>1234567890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34967" y="3234956"/>
              <a:ext cx="4140000" cy="1041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" panose="00000500000000000000" pitchFamily="50" charset="0"/>
                </a:rPr>
                <a:t>ABCDEFGHIJKLMNOPQRSTUVWXYZ</a:t>
              </a:r>
            </a:p>
            <a:p>
              <a:r>
                <a:rPr lang="pt-BR" sz="20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" panose="00000500000000000000" pitchFamily="50" charset="0"/>
                </a:rPr>
                <a:t>abcdefghijklmnopqrstuvwxyz</a:t>
              </a:r>
              <a:endParaRPr lang="pt-BR" sz="200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Globotipo Texto" panose="00000500000000000000" pitchFamily="50" charset="0"/>
              </a:endParaRPr>
            </a:p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lobotipo Texto" panose="00000500000000000000" pitchFamily="50" charset="0"/>
                </a:rPr>
                <a:t>1234567890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34967" y="2112551"/>
              <a:ext cx="240048" cy="1041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obotipo Texto Black" panose="00000A00000000000000" pitchFamily="50" charset="0"/>
                </a:rPr>
                <a:t>BLACK</a:t>
              </a:r>
              <a:endPara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 Black" panose="00000A00000000000000" pitchFamily="50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34967" y="3237898"/>
              <a:ext cx="240048" cy="1038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lobotipo Texto" panose="00000500000000000000" pitchFamily="50" charset="0"/>
                </a:rPr>
                <a:t>REGULAR</a:t>
              </a:r>
              <a:endPara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68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GLOBOTIPO CONDENSADA</a:t>
            </a:r>
            <a:endParaRPr lang="pt-BR" dirty="0">
              <a:latin typeface="+mj-l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535382" y="1419622"/>
            <a:ext cx="6073237" cy="3174036"/>
            <a:chOff x="334967" y="2112551"/>
            <a:chExt cx="4140000" cy="2163675"/>
          </a:xfrm>
        </p:grpSpPr>
        <p:sp>
          <p:nvSpPr>
            <p:cNvPr id="5" name="CaixaDeTexto 4"/>
            <p:cNvSpPr txBox="1"/>
            <p:nvPr/>
          </p:nvSpPr>
          <p:spPr>
            <a:xfrm>
              <a:off x="334967" y="2112551"/>
              <a:ext cx="4140000" cy="1041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ABCDEFGHIJKLMNOPQRSTUVWXYZ</a:t>
              </a:r>
            </a:p>
            <a:p>
              <a:r>
                <a:rPr lang="pt-BR" sz="20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abcdefghijklmnopqrstuvwxyz</a:t>
              </a:r>
              <a:endParaRPr lang="pt-BR" sz="2000" spc="20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1234567890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34967" y="3234956"/>
              <a:ext cx="4140000" cy="1041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563242" tIns="146933" rIns="146933" bIns="146933" rtlCol="0" anchor="ctr">
              <a:noAutofit/>
            </a:bodyPr>
            <a:lstStyle/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ABCDEFGHIJKLMNOPQRSTUVWXYZ</a:t>
              </a:r>
            </a:p>
            <a:p>
              <a:r>
                <a:rPr lang="pt-BR" sz="2000" spc="204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abcdefghijklmnopqrstuvwxyz</a:t>
              </a:r>
              <a:endParaRPr lang="pt-BR" sz="2000" spc="204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pt-BR" sz="2000" spc="204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1234567890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34967" y="2112551"/>
              <a:ext cx="240048" cy="1041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BLACK</a:t>
              </a:r>
              <a:endPara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34967" y="3237898"/>
              <a:ext cx="240048" cy="1038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REGULAR</a:t>
              </a:r>
              <a:endPara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118343"/>
      </p:ext>
    </p:extLst>
  </p:cSld>
  <p:clrMapOvr>
    <a:masterClrMapping/>
  </p:clrMapOvr>
</p:sld>
</file>

<file path=ppt/theme/theme1.xml><?xml version="1.0" encoding="utf-8"?>
<a:theme xmlns:a="http://schemas.openxmlformats.org/drawingml/2006/main" name="0">
  <a:themeElements>
    <a:clrScheme name="Personalizada 3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17958</TotalTime>
  <Words>22</Words>
  <Application>Microsoft Office PowerPoint</Application>
  <PresentationFormat>Apresentação na tela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Globotipo Condensada</vt:lpstr>
      <vt:lpstr>Globotipo Condensada Black</vt:lpstr>
      <vt:lpstr>Globotipo Texto</vt:lpstr>
      <vt:lpstr>Globotipo Texto Black</vt:lpstr>
      <vt:lpstr>0</vt:lpstr>
      <vt:lpstr>FONTE</vt:lpstr>
      <vt:lpstr>GLOBOTIPO TEXTO</vt:lpstr>
      <vt:lpstr>GLOBOTIPO CONDENSADA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Paula Caetano</cp:lastModifiedBy>
  <cp:revision>423</cp:revision>
  <dcterms:created xsi:type="dcterms:W3CDTF">2017-02-17T14:21:15Z</dcterms:created>
  <dcterms:modified xsi:type="dcterms:W3CDTF">2018-02-19T22:29:22Z</dcterms:modified>
</cp:coreProperties>
</file>